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1.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58"/>
  </p:notesMasterIdLst>
  <p:handoutMasterIdLst>
    <p:handoutMasterId r:id="rId59"/>
  </p:handoutMasterIdLst>
  <p:sldIdLst>
    <p:sldId id="258" r:id="rId2"/>
    <p:sldId id="4825" r:id="rId3"/>
    <p:sldId id="2267" r:id="rId4"/>
    <p:sldId id="266" r:id="rId5"/>
    <p:sldId id="1343" r:id="rId6"/>
    <p:sldId id="267" r:id="rId7"/>
    <p:sldId id="268" r:id="rId8"/>
    <p:sldId id="269" r:id="rId9"/>
    <p:sldId id="270" r:id="rId10"/>
    <p:sldId id="271" r:id="rId11"/>
    <p:sldId id="4785" r:id="rId12"/>
    <p:sldId id="273" r:id="rId13"/>
    <p:sldId id="4778" r:id="rId14"/>
    <p:sldId id="1306" r:id="rId15"/>
    <p:sldId id="1304" r:id="rId16"/>
    <p:sldId id="1588" r:id="rId17"/>
    <p:sldId id="1589" r:id="rId18"/>
    <p:sldId id="284" r:id="rId19"/>
    <p:sldId id="4779" r:id="rId20"/>
    <p:sldId id="1590" r:id="rId21"/>
    <p:sldId id="1591" r:id="rId22"/>
    <p:sldId id="1592" r:id="rId23"/>
    <p:sldId id="1593" r:id="rId24"/>
    <p:sldId id="1594" r:id="rId25"/>
    <p:sldId id="1595" r:id="rId26"/>
    <p:sldId id="4780" r:id="rId27"/>
    <p:sldId id="274" r:id="rId28"/>
    <p:sldId id="374" r:id="rId29"/>
    <p:sldId id="4782" r:id="rId30"/>
    <p:sldId id="4783" r:id="rId31"/>
    <p:sldId id="4784" r:id="rId32"/>
    <p:sldId id="1596" r:id="rId33"/>
    <p:sldId id="4786" r:id="rId34"/>
    <p:sldId id="351" r:id="rId35"/>
    <p:sldId id="4787" r:id="rId36"/>
    <p:sldId id="4788" r:id="rId37"/>
    <p:sldId id="4789" r:id="rId38"/>
    <p:sldId id="4790" r:id="rId39"/>
    <p:sldId id="4792" r:id="rId40"/>
    <p:sldId id="342" r:id="rId41"/>
    <p:sldId id="308" r:id="rId42"/>
    <p:sldId id="1597" r:id="rId43"/>
    <p:sldId id="1599" r:id="rId44"/>
    <p:sldId id="1600" r:id="rId45"/>
    <p:sldId id="1601" r:id="rId46"/>
    <p:sldId id="4781" r:id="rId47"/>
    <p:sldId id="1603" r:id="rId48"/>
    <p:sldId id="1604" r:id="rId49"/>
    <p:sldId id="4793" r:id="rId50"/>
    <p:sldId id="1608" r:id="rId51"/>
    <p:sldId id="1340" r:id="rId52"/>
    <p:sldId id="1606" r:id="rId53"/>
    <p:sldId id="4796" r:id="rId54"/>
    <p:sldId id="4794" r:id="rId55"/>
    <p:sldId id="4795" r:id="rId56"/>
    <p:sldId id="4883" r:id="rId57"/>
  </p:sldIdLst>
  <p:sldSz cx="12192000" cy="6858000"/>
  <p:notesSz cx="6858000" cy="9144000"/>
  <p:embeddedFontLst>
    <p:embeddedFont>
      <p:font typeface="Algerian" panose="04020705040A02060702" pitchFamily="82" charset="0"/>
      <p:regular r:id="rId60"/>
    </p:embeddedFont>
    <p:embeddedFont>
      <p:font typeface="Arial Black" panose="020B0A04020102020204" pitchFamily="34" charset="0"/>
      <p:bold r:id="rId61"/>
    </p:embeddedFont>
    <p:embeddedFont>
      <p:font typeface="Consolas" panose="020B0609020204030204" pitchFamily="49" charset="0"/>
      <p:regular r:id="rId62"/>
      <p:bold r:id="rId63"/>
      <p:italic r:id="rId64"/>
      <p:boldItalic r:id="rId65"/>
    </p:embeddedFont>
    <p:embeddedFont>
      <p:font typeface="Segoe UI" panose="020B0502040204020203" pitchFamily="34" charset="0"/>
      <p:regular r:id="rId66"/>
      <p:bold r:id="rId67"/>
      <p:italic r:id="rId68"/>
      <p:boldItalic r:id="rId69"/>
    </p:embeddedFont>
    <p:embeddedFont>
      <p:font typeface="Segoe UI Black" panose="020B0A02040204020203" pitchFamily="34" charset="0"/>
      <p:bold r:id="rId70"/>
      <p:boldItalic r:id="rId71"/>
    </p:embeddedFont>
    <p:embeddedFont>
      <p:font typeface="等线" panose="02010600030101010101" pitchFamily="2" charset="-122"/>
      <p:regular r:id="rId72"/>
      <p:bold r:id="rId73"/>
    </p:embeddedFont>
    <p:embeddedFont>
      <p:font typeface="黑体" panose="02010609060101010101" pitchFamily="49" charset="-122"/>
      <p:regular r:id="rId74"/>
    </p:embeddedFont>
    <p:embeddedFont>
      <p:font typeface="华文细黑" panose="02010600040101010101" pitchFamily="2" charset="-122"/>
      <p:regular r:id="rId75"/>
    </p:embeddedFont>
    <p:embeddedFont>
      <p:font typeface="华文新魏" panose="02010800040101010101" pitchFamily="2" charset="-122"/>
      <p:regular r:id="rId76"/>
    </p:embeddedFont>
    <p:embeddedFont>
      <p:font typeface="微软雅黑" panose="020B0503020204020204" pitchFamily="34" charset="-122"/>
      <p:regular r:id="rId77"/>
      <p:bold r:id="rId78"/>
    </p:embeddedFont>
    <p:embeddedFont>
      <p:font typeface="义启小楷书" panose="02010601030101010101" pitchFamily="2" charset="-128"/>
      <p:regular r:id="rId79"/>
    </p:embeddedFont>
  </p:embeddedFontLst>
  <p:custDataLst>
    <p:tags r:id="rId8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8" userDrawn="1">
          <p15:clr>
            <a:srgbClr val="A4A3A4"/>
          </p15:clr>
        </p15:guide>
        <p15:guide id="2" pos="3840" userDrawn="1">
          <p15:clr>
            <a:srgbClr val="A4A3A4"/>
          </p15:clr>
        </p15:guide>
        <p15:guide id="3" pos="416" userDrawn="1">
          <p15:clr>
            <a:srgbClr val="A4A3A4"/>
          </p15:clr>
        </p15:guide>
        <p15:guide id="4" pos="7256" userDrawn="1">
          <p15:clr>
            <a:srgbClr val="A4A3A4"/>
          </p15:clr>
        </p15:guide>
        <p15:guide id="5" orient="horz" pos="663" userDrawn="1">
          <p15:clr>
            <a:srgbClr val="A4A3A4"/>
          </p15:clr>
        </p15:guide>
        <p15:guide id="6" orient="horz" pos="712" userDrawn="1">
          <p15:clr>
            <a:srgbClr val="A4A3A4"/>
          </p15:clr>
        </p15:guide>
        <p15:guide id="7" orient="horz" pos="3928" userDrawn="1">
          <p15:clr>
            <a:srgbClr val="A4A3A4"/>
          </p15:clr>
        </p15:guide>
        <p15:guide id="8" orient="horz" pos="386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7C7F"/>
    <a:srgbClr val="1387B7"/>
    <a:srgbClr val="38A5EF"/>
    <a:srgbClr val="D2DEEF"/>
    <a:srgbClr val="FBE5D6"/>
    <a:srgbClr val="FF0000"/>
    <a:srgbClr val="9CDCF8"/>
    <a:srgbClr val="FF66FF"/>
    <a:srgbClr val="0000FF"/>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08" autoAdjust="0"/>
    <p:restoredTop sz="86604" autoAdjust="0"/>
  </p:normalViewPr>
  <p:slideViewPr>
    <p:cSldViewPr snapToGrid="0">
      <p:cViewPr varScale="1">
        <p:scale>
          <a:sx n="135" d="100"/>
          <a:sy n="135" d="100"/>
        </p:scale>
        <p:origin x="1152" y="84"/>
      </p:cViewPr>
      <p:guideLst>
        <p:guide orient="horz" pos="2288"/>
        <p:guide pos="3840"/>
        <p:guide pos="416"/>
        <p:guide pos="7256"/>
        <p:guide orient="horz" pos="663"/>
        <p:guide orient="horz" pos="712"/>
        <p:guide orient="horz" pos="3928"/>
        <p:guide orient="horz" pos="3864"/>
      </p:guideLst>
    </p:cSldViewPr>
  </p:slideViewPr>
  <p:notesTextViewPr>
    <p:cViewPr>
      <p:scale>
        <a:sx n="1" d="1"/>
        <a:sy n="1" d="1"/>
      </p:scale>
      <p:origin x="0" y="0"/>
    </p:cViewPr>
  </p:notesTextViewPr>
  <p:sorterViewPr>
    <p:cViewPr>
      <p:scale>
        <a:sx n="50" d="100"/>
        <a:sy n="50" d="100"/>
      </p:scale>
      <p:origin x="0" y="0"/>
    </p:cViewPr>
  </p:sorterViewPr>
  <p:notesViewPr>
    <p:cSldViewPr snapToGrid="0">
      <p:cViewPr varScale="1">
        <p:scale>
          <a:sx n="84" d="100"/>
          <a:sy n="84" d="100"/>
        </p:scale>
        <p:origin x="3828" y="10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notesMaster" Target="notesMasters/notesMaster1.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4.xml"/><Relationship Id="rId61" Type="http://schemas.openxmlformats.org/officeDocument/2006/relationships/font" Target="fonts/font2.fntdata"/><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3.fntdata"/><Relationship Id="rId80" Type="http://schemas.openxmlformats.org/officeDocument/2006/relationships/tags" Target="tags/tag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 Id="rId67"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7.fntdata"/><Relationship Id="rId7" Type="http://schemas.openxmlformats.org/officeDocument/2006/relationships/slide" Target="slides/slide6.xml"/><Relationship Id="rId71"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5A9D10-00A1-4316-9DBF-1CFF2F39C327}" type="datetimeFigureOut">
              <a:rPr lang="zh-CN" altLang="en-US" smtClean="0"/>
              <a:t>2023/2/19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21E0D4-31D8-4080-A573-64BBB9E87E78}"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17FD3C-5E99-4122-A1EC-C8FBF6B0781B}" type="datetimeFigureOut">
              <a:rPr lang="zh-CN" altLang="en-US" smtClean="0"/>
              <a:t>2023/2/19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CE584D-DA30-42E6-B6AB-C9D2BEA4D810}"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1</a:t>
            </a:fld>
            <a:endParaRPr lang="zh-CN" altLang="en-US"/>
          </a:p>
        </p:txBody>
      </p:sp>
    </p:spTree>
    <p:extLst>
      <p:ext uri="{BB962C8B-B14F-4D97-AF65-F5344CB8AC3E}">
        <p14:creationId xmlns:p14="http://schemas.microsoft.com/office/powerpoint/2010/main" val="27543766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有了基本的分段和流水接口部件后，我们来看看流水接口中到底锁存什么数据和信息，对于取指与译码阶段直接的接口</a:t>
            </a:r>
            <a:r>
              <a:rPr lang="en-US" altLang="zh-CN" dirty="0"/>
              <a:t>IF/ID</a:t>
            </a:r>
            <a:r>
              <a:rPr lang="zh-CN" altLang="en-US" dirty="0"/>
              <a:t>，应该锁存取指段取出的指令</a:t>
            </a:r>
            <a:r>
              <a:rPr lang="en-US" altLang="zh-CN" dirty="0"/>
              <a:t>IR</a:t>
            </a:r>
            <a:r>
              <a:rPr lang="zh-CN" altLang="en-US" dirty="0"/>
              <a:t>，以及当前指令的</a:t>
            </a:r>
            <a:r>
              <a:rPr lang="en-US" altLang="zh-CN" dirty="0"/>
              <a:t>PC</a:t>
            </a:r>
            <a:r>
              <a:rPr lang="zh-CN" altLang="en-US" dirty="0"/>
              <a:t>，锁存</a:t>
            </a:r>
            <a:r>
              <a:rPr lang="en-US" altLang="zh-CN" dirty="0"/>
              <a:t>IR</a:t>
            </a:r>
            <a:r>
              <a:rPr lang="zh-CN" altLang="en-US" dirty="0"/>
              <a:t>容易理解，锁存</a:t>
            </a:r>
            <a:r>
              <a:rPr lang="en-US" altLang="zh-CN" dirty="0"/>
              <a:t>PC</a:t>
            </a:r>
            <a:r>
              <a:rPr lang="zh-CN" altLang="en-US" dirty="0"/>
              <a:t>的目的主要是方便后端计算分支地址，因为</a:t>
            </a:r>
            <a:r>
              <a:rPr lang="en-US" altLang="zh-CN" dirty="0"/>
              <a:t>PC</a:t>
            </a:r>
            <a:r>
              <a:rPr lang="zh-CN" altLang="en-US" dirty="0"/>
              <a:t>寄存器的值总在变化，必须记住当前指令的</a:t>
            </a:r>
            <a:r>
              <a:rPr lang="en-US" altLang="zh-CN" dirty="0"/>
              <a:t>PC</a:t>
            </a:r>
            <a:r>
              <a:rPr lang="zh-CN" altLang="en-US" dirty="0"/>
              <a:t>。  译码段</a:t>
            </a:r>
            <a:r>
              <a:rPr lang="en-US" altLang="zh-CN" dirty="0"/>
              <a:t>ID</a:t>
            </a:r>
            <a:r>
              <a:rPr lang="zh-CN" altLang="en-US" dirty="0"/>
              <a:t>可以完全复用单周期实验中的控制器，将指令字翻译成控制信号，另外指令字解析后可以访问寄存器文件，得到</a:t>
            </a:r>
            <a:r>
              <a:rPr lang="en-US" altLang="zh-CN" dirty="0"/>
              <a:t>16</a:t>
            </a:r>
            <a:r>
              <a:rPr lang="zh-CN" altLang="en-US" dirty="0"/>
              <a:t>位立即数或</a:t>
            </a:r>
            <a:r>
              <a:rPr lang="en-US" altLang="zh-CN" dirty="0"/>
              <a:t>32</a:t>
            </a:r>
            <a:r>
              <a:rPr lang="zh-CN" altLang="en-US" dirty="0"/>
              <a:t>位立即数，这些都是执行阶段所需要的数据和信号，所以</a:t>
            </a:r>
            <a:r>
              <a:rPr lang="en-US" altLang="zh-CN" dirty="0"/>
              <a:t>ID/EX</a:t>
            </a:r>
            <a:r>
              <a:rPr lang="zh-CN" altLang="en-US" dirty="0"/>
              <a:t>中需要锁存后续</a:t>
            </a:r>
            <a:r>
              <a:rPr lang="en-US" altLang="zh-CN" dirty="0"/>
              <a:t>3</a:t>
            </a:r>
            <a:r>
              <a:rPr lang="zh-CN" altLang="en-US" dirty="0"/>
              <a:t>段所需要的控制信号以及操作数，接口中红色部分是控制信号，绿色部分分别是。。。。。。 </a:t>
            </a:r>
            <a:r>
              <a:rPr lang="en-US" altLang="zh-CN" dirty="0"/>
              <a:t>EX</a:t>
            </a:r>
            <a:r>
              <a:rPr lang="zh-CN" altLang="en-US" dirty="0"/>
              <a:t>段使用部分数据和控制信号</a:t>
            </a:r>
            <a:r>
              <a:rPr lang="en-US" altLang="zh-CN" dirty="0"/>
              <a:t>ALU_OP</a:t>
            </a:r>
            <a:r>
              <a:rPr lang="zh-CN" altLang="en-US" dirty="0"/>
              <a:t>，运算结构，运算结果会送到</a:t>
            </a:r>
            <a:r>
              <a:rPr lang="en-US" altLang="zh-CN" dirty="0"/>
              <a:t>EX/MEM</a:t>
            </a:r>
            <a:r>
              <a:rPr lang="zh-CN" altLang="en-US" dirty="0"/>
              <a:t>接口锁存，由于</a:t>
            </a:r>
            <a:r>
              <a:rPr lang="en-US" altLang="zh-CN" dirty="0"/>
              <a:t>EX</a:t>
            </a:r>
            <a:r>
              <a:rPr lang="zh-CN" altLang="en-US" dirty="0"/>
              <a:t>段控制信号已经使用完毕，所以这里控制信号只需要向后传递</a:t>
            </a:r>
            <a:r>
              <a:rPr lang="en-US" altLang="zh-CN" dirty="0"/>
              <a:t>WB</a:t>
            </a:r>
            <a:r>
              <a:rPr lang="zh-CN" altLang="en-US" dirty="0"/>
              <a:t>，</a:t>
            </a:r>
            <a:r>
              <a:rPr lang="en-US" altLang="zh-CN" dirty="0"/>
              <a:t>MEM</a:t>
            </a:r>
            <a:r>
              <a:rPr lang="zh-CN" altLang="en-US" dirty="0"/>
              <a:t>部分，注意此时</a:t>
            </a:r>
            <a:r>
              <a:rPr lang="en-US" altLang="zh-CN" dirty="0"/>
              <a:t>IR</a:t>
            </a:r>
            <a:r>
              <a:rPr lang="zh-CN" altLang="en-US" dirty="0"/>
              <a:t>，</a:t>
            </a:r>
            <a:r>
              <a:rPr lang="en-US" altLang="zh-CN" dirty="0"/>
              <a:t>PC</a:t>
            </a:r>
            <a:r>
              <a:rPr lang="zh-CN" altLang="en-US" dirty="0"/>
              <a:t>一直向后传递的目的是为了方便调试，构建时空图，实际流水线中并不需要一直传递。依次内推，</a:t>
            </a:r>
            <a:r>
              <a:rPr lang="en-US" altLang="zh-CN" dirty="0"/>
              <a:t>Mem</a:t>
            </a:r>
            <a:r>
              <a:rPr lang="zh-CN" altLang="en-US" dirty="0"/>
              <a:t>、</a:t>
            </a:r>
            <a:r>
              <a:rPr lang="en-US" altLang="zh-CN" dirty="0"/>
              <a:t>WB</a:t>
            </a:r>
            <a:r>
              <a:rPr lang="zh-CN" altLang="en-US" dirty="0"/>
              <a:t>接口中包括写回阶段所需的控制信号，和内存数据，</a:t>
            </a:r>
            <a:r>
              <a:rPr lang="en-US" altLang="zh-CN" dirty="0" err="1"/>
              <a:t>alu</a:t>
            </a:r>
            <a:r>
              <a:rPr lang="zh-CN" altLang="en-US" dirty="0"/>
              <a:t>数据，</a:t>
            </a:r>
            <a:r>
              <a:rPr lang="en-US" altLang="zh-CN" dirty="0"/>
              <a:t>IR</a:t>
            </a:r>
            <a:r>
              <a:rPr lang="zh-CN" altLang="en-US" dirty="0"/>
              <a:t>，</a:t>
            </a:r>
            <a:r>
              <a:rPr lang="en-US" altLang="zh-CN" dirty="0"/>
              <a:t>PC</a:t>
            </a:r>
            <a:r>
              <a:rPr lang="zh-CN" altLang="en-US" dirty="0"/>
              <a:t>。  总体上看，译码段一次性生成的各段所需的控制信号，并依次向后传递，注意画图传递的控制信号应遵循最后用到的信号在最上部的顺序，以方便绘图，后段绘图空间会越来越大。</a:t>
            </a:r>
            <a:endParaRPr lang="en-US" altLang="zh-CN" dirty="0"/>
          </a:p>
          <a:p>
            <a:endParaRPr lang="en-US" altLang="zh-CN" dirty="0"/>
          </a:p>
          <a:p>
            <a:endParaRPr lang="en-US" altLang="zh-CN" dirty="0"/>
          </a:p>
          <a:p>
            <a:r>
              <a:rPr lang="zh-CN" altLang="en-US" dirty="0"/>
              <a:t>建议直接将</a:t>
            </a:r>
            <a:r>
              <a:rPr lang="en-US" altLang="zh-CN" dirty="0"/>
              <a:t>IR</a:t>
            </a:r>
            <a:r>
              <a:rPr lang="zh-CN" altLang="en-US" dirty="0"/>
              <a:t>，</a:t>
            </a:r>
            <a:r>
              <a:rPr lang="en-US" altLang="zh-CN" dirty="0"/>
              <a:t>PC</a:t>
            </a:r>
            <a:r>
              <a:rPr lang="zh-CN" altLang="en-US" dirty="0"/>
              <a:t>一直向后传，先讲</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E259034-BEED-4024-A934-72E55E0D310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129666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幻灯片图像占位符 1"/>
          <p:cNvSpPr>
            <a:spLocks noGrp="1" noRot="1" noChangeAspect="1" noTextEdit="1"/>
          </p:cNvSpPr>
          <p:nvPr>
            <p:ph type="sldImg"/>
          </p:nvPr>
        </p:nvSpPr>
        <p:spPr>
          <a:ln/>
        </p:spPr>
      </p:sp>
      <p:sp>
        <p:nvSpPr>
          <p:cNvPr id="25702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指令流水线在很多方面都不符合理想流水线的特征，要让指令能在流水线中顺利运行起来，还必须解决流水线中存在的相关问题，相关也称为冲突或者冒险。</a:t>
            </a:r>
            <a:endParaRPr lang="en-US" altLang="zh-CN" dirty="0"/>
          </a:p>
          <a:p>
            <a:endParaRPr lang="en-US" altLang="zh-CN" dirty="0"/>
          </a:p>
          <a:p>
            <a:r>
              <a:rPr lang="zh-CN" altLang="en-US" dirty="0"/>
              <a:t>指令流水线中的相关主要包括资源相关，分支相关，和数据相关，其中资源相关主要是流水各阶段中存在主存争用，</a:t>
            </a:r>
            <a:r>
              <a:rPr lang="en-US" altLang="zh-CN" dirty="0"/>
              <a:t>ALU</a:t>
            </a:r>
            <a:r>
              <a:rPr lang="zh-CN" altLang="en-US" dirty="0"/>
              <a:t>争用的问题，这些问题可以参考单周期实现中的增加部件进行消除。</a:t>
            </a:r>
            <a:endParaRPr lang="en-US" altLang="zh-CN" dirty="0"/>
          </a:p>
          <a:p>
            <a:endParaRPr lang="en-US" altLang="zh-CN" dirty="0"/>
          </a:p>
          <a:p>
            <a:r>
              <a:rPr lang="zh-CN" altLang="en-US" dirty="0"/>
              <a:t>第二种是分支相关，在流水执行阶段出现分支指令，则该指令后续预取的若干条指令成为无用指令，必须清空这些指令，从而使得流水线发生中断，流水线预取深度越大，误取的指令越多，性能损失越大。</a:t>
            </a:r>
            <a:endParaRPr lang="en-US" altLang="zh-CN" dirty="0"/>
          </a:p>
          <a:p>
            <a:endParaRPr lang="en-US" altLang="zh-CN" dirty="0"/>
          </a:p>
          <a:p>
            <a:r>
              <a:rPr lang="zh-CN" altLang="en-US" dirty="0"/>
              <a:t>数据相关是由于指令操作数依赖于前一条指令执行的结果造成的，比如这里后一条的加法指令需要用到</a:t>
            </a:r>
            <a:r>
              <a:rPr lang="en-US" altLang="zh-CN" dirty="0"/>
              <a:t>s1</a:t>
            </a:r>
            <a:r>
              <a:rPr lang="zh-CN" altLang="en-US" dirty="0"/>
              <a:t>寄存器，但</a:t>
            </a:r>
            <a:r>
              <a:rPr lang="en-US" altLang="zh-CN" dirty="0"/>
              <a:t>s1</a:t>
            </a:r>
            <a:r>
              <a:rPr lang="zh-CN" altLang="en-US" dirty="0"/>
              <a:t>的值要等待第一条指令写回才能够取到正确的值，这同样会使得流水线停顿，所有这些相关问题，我们都会在后续实验中逐一进行解决实现。</a:t>
            </a:r>
          </a:p>
        </p:txBody>
      </p:sp>
      <p:sp>
        <p:nvSpPr>
          <p:cNvPr id="25702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400">
                <a:solidFill>
                  <a:schemeClr val="tx2"/>
                </a:solidFill>
                <a:latin typeface="Verdana" pitchFamily="34" charset="0"/>
                <a:ea typeface="宋体" pitchFamily="2" charset="-122"/>
              </a:defRPr>
            </a:lvl1pPr>
            <a:lvl2pPr marL="669240" indent="-257400" eaLnBrk="0" hangingPunct="0">
              <a:defRPr sz="3400">
                <a:solidFill>
                  <a:schemeClr val="tx2"/>
                </a:solidFill>
                <a:latin typeface="Verdana" pitchFamily="34" charset="0"/>
                <a:ea typeface="宋体" pitchFamily="2" charset="-122"/>
              </a:defRPr>
            </a:lvl2pPr>
            <a:lvl3pPr marL="1029601" indent="-205921" eaLnBrk="0" hangingPunct="0">
              <a:defRPr sz="3400">
                <a:solidFill>
                  <a:schemeClr val="tx2"/>
                </a:solidFill>
                <a:latin typeface="Verdana" pitchFamily="34" charset="0"/>
                <a:ea typeface="宋体" pitchFamily="2" charset="-122"/>
              </a:defRPr>
            </a:lvl3pPr>
            <a:lvl4pPr marL="1441442" indent="-205921" eaLnBrk="0" hangingPunct="0">
              <a:defRPr sz="3400">
                <a:solidFill>
                  <a:schemeClr val="tx2"/>
                </a:solidFill>
                <a:latin typeface="Verdana" pitchFamily="34" charset="0"/>
                <a:ea typeface="宋体" pitchFamily="2" charset="-122"/>
              </a:defRPr>
            </a:lvl4pPr>
            <a:lvl5pPr marL="1853282" indent="-205921" eaLnBrk="0" hangingPunct="0">
              <a:defRPr sz="3400">
                <a:solidFill>
                  <a:schemeClr val="tx2"/>
                </a:solidFill>
                <a:latin typeface="Verdana" pitchFamily="34" charset="0"/>
                <a:ea typeface="宋体" pitchFamily="2" charset="-122"/>
              </a:defRPr>
            </a:lvl5pPr>
            <a:lvl6pPr marL="2265122" indent="-205921" algn="ctr" eaLnBrk="0" fontAlgn="base" hangingPunct="0">
              <a:spcBef>
                <a:spcPct val="0"/>
              </a:spcBef>
              <a:spcAft>
                <a:spcPct val="0"/>
              </a:spcAft>
              <a:defRPr sz="3400">
                <a:solidFill>
                  <a:schemeClr val="tx2"/>
                </a:solidFill>
                <a:latin typeface="Verdana" pitchFamily="34" charset="0"/>
                <a:ea typeface="宋体" pitchFamily="2" charset="-122"/>
              </a:defRPr>
            </a:lvl6pPr>
            <a:lvl7pPr marL="2676962" indent="-205921" algn="ctr" eaLnBrk="0" fontAlgn="base" hangingPunct="0">
              <a:spcBef>
                <a:spcPct val="0"/>
              </a:spcBef>
              <a:spcAft>
                <a:spcPct val="0"/>
              </a:spcAft>
              <a:defRPr sz="3400">
                <a:solidFill>
                  <a:schemeClr val="tx2"/>
                </a:solidFill>
                <a:latin typeface="Verdana" pitchFamily="34" charset="0"/>
                <a:ea typeface="宋体" pitchFamily="2" charset="-122"/>
              </a:defRPr>
            </a:lvl7pPr>
            <a:lvl8pPr marL="3088802" indent="-205921" algn="ctr" eaLnBrk="0" fontAlgn="base" hangingPunct="0">
              <a:spcBef>
                <a:spcPct val="0"/>
              </a:spcBef>
              <a:spcAft>
                <a:spcPct val="0"/>
              </a:spcAft>
              <a:defRPr sz="3400">
                <a:solidFill>
                  <a:schemeClr val="tx2"/>
                </a:solidFill>
                <a:latin typeface="Verdana" pitchFamily="34" charset="0"/>
                <a:ea typeface="宋体" pitchFamily="2" charset="-122"/>
              </a:defRPr>
            </a:lvl8pPr>
            <a:lvl9pPr marL="3500643" indent="-205921" algn="ctr" eaLnBrk="0" fontAlgn="base" hangingPunct="0">
              <a:spcBef>
                <a:spcPct val="0"/>
              </a:spcBef>
              <a:spcAft>
                <a:spcPct val="0"/>
              </a:spcAft>
              <a:defRPr sz="3400">
                <a:solidFill>
                  <a:schemeClr val="tx2"/>
                </a:solidFill>
                <a:latin typeface="Verdana" pitchFamily="34" charset="0"/>
                <a:ea typeface="宋体"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39D3C67-C948-4D9A-9979-B49B29D4C651}" type="slidenum">
              <a:rPr kumimoji="0" lang="en-US" altLang="zh-CN" sz="1000" b="0" i="0" u="none" strike="noStrike" kern="1200" cap="none" spc="0" normalizeH="0" baseline="0" noProof="0">
                <a:ln>
                  <a:noFill/>
                </a:ln>
                <a:solidFill>
                  <a:srgbClr val="000000"/>
                </a:solidFill>
                <a:effectLst/>
                <a:uLnTx/>
                <a:uFillTx/>
                <a:latin typeface="Arial" pitchFamily="34" charset="0"/>
                <a:ea typeface="宋体"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0" lang="en-US" altLang="zh-CN" sz="1000" b="0" i="0" u="none" strike="noStrike" kern="1200" cap="none" spc="0" normalizeH="0" baseline="0" noProof="0">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2106660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目前</a:t>
            </a:r>
            <a:r>
              <a:rPr lang="en-US" altLang="zh-CN" dirty="0"/>
              <a:t>MIPS</a:t>
            </a:r>
            <a:r>
              <a:rPr lang="zh-CN" altLang="en-US" dirty="0"/>
              <a:t>流水线主要采用延迟槽技术解决分支相关引起的性能损失问题，分支指令在</a:t>
            </a:r>
            <a:r>
              <a:rPr lang="en-US" altLang="zh-CN" dirty="0"/>
              <a:t>ID</a:t>
            </a:r>
            <a:r>
              <a:rPr lang="zh-CN" altLang="en-US" dirty="0"/>
              <a:t>阶段执行，按原有处理逻辑这里气泡数为</a:t>
            </a:r>
            <a:r>
              <a:rPr lang="en-US" altLang="zh-CN" dirty="0"/>
              <a:t>1</a:t>
            </a:r>
            <a:r>
              <a:rPr lang="zh-CN" altLang="en-US" dirty="0"/>
              <a:t>，延迟槽就是后续的误取指令，为了提升效率，延迟槽中的指令不论分支是否跳转，都会进入流水线执行，不会被清空。这里下一时刻，</a:t>
            </a:r>
            <a:r>
              <a:rPr lang="en-US" altLang="zh-CN" dirty="0" err="1"/>
              <a:t>jal</a:t>
            </a:r>
            <a:r>
              <a:rPr lang="zh-CN" altLang="en-US" dirty="0"/>
              <a:t>指令进入</a:t>
            </a:r>
            <a:r>
              <a:rPr lang="en-US" altLang="zh-CN" dirty="0"/>
              <a:t>ex</a:t>
            </a:r>
            <a:r>
              <a:rPr lang="zh-CN" altLang="en-US" dirty="0"/>
              <a:t>阶段，转移目标地址进入取指令阶段，同时延迟槽指令进入译码段执行。通常由编译器调整程序的指令顺序，再不影响程序功能的前提下将一些有用的指令放入延迟槽，如果实在没有，就放一条空指令进入延迟槽。这种方法可以最大程度上避免清空误取指令引起流水性能损失。</a:t>
            </a:r>
            <a:endParaRPr lang="en-US" altLang="zh-CN" dirty="0"/>
          </a:p>
          <a:p>
            <a:endParaRPr lang="en-US" altLang="zh-CN" dirty="0"/>
          </a:p>
          <a:p>
            <a:r>
              <a:rPr lang="zh-CN" altLang="en-US" dirty="0"/>
              <a:t>这里的</a:t>
            </a:r>
            <a:r>
              <a:rPr lang="en-US" altLang="zh-CN" dirty="0"/>
              <a:t>JAL</a:t>
            </a:r>
            <a:r>
              <a:rPr lang="zh-CN" altLang="en-US" dirty="0"/>
              <a:t>指令类似</a:t>
            </a:r>
            <a:r>
              <a:rPr lang="en-US" altLang="zh-CN" dirty="0"/>
              <a:t>x86</a:t>
            </a:r>
            <a:r>
              <a:rPr lang="zh-CN" altLang="en-US" dirty="0"/>
              <a:t>的</a:t>
            </a:r>
            <a:r>
              <a:rPr lang="en-US" altLang="zh-CN" dirty="0"/>
              <a:t>call</a:t>
            </a:r>
            <a:r>
              <a:rPr lang="zh-CN" altLang="en-US" dirty="0"/>
              <a:t>指令，用于函数调用，函数调用后应该返回调用位置，传统逻辑是将</a:t>
            </a:r>
            <a:r>
              <a:rPr lang="en-US" altLang="zh-CN" dirty="0"/>
              <a:t>PC+4</a:t>
            </a:r>
            <a:r>
              <a:rPr lang="zh-CN" altLang="en-US" dirty="0"/>
              <a:t>保存，这里是了</a:t>
            </a:r>
            <a:r>
              <a:rPr lang="en-US" altLang="zh-CN" dirty="0"/>
              <a:t>PC+8</a:t>
            </a:r>
            <a:r>
              <a:rPr lang="zh-CN" altLang="en-US" dirty="0"/>
              <a:t>存入了返回地址寄存器</a:t>
            </a:r>
            <a:r>
              <a:rPr lang="en-US" altLang="zh-CN" dirty="0"/>
              <a:t>ra</a:t>
            </a:r>
            <a:r>
              <a:rPr lang="zh-CN" altLang="en-US" dirty="0"/>
              <a:t>，也就是</a:t>
            </a:r>
            <a:r>
              <a:rPr lang="en-US" altLang="zh-CN" dirty="0"/>
              <a:t>31</a:t>
            </a:r>
            <a:r>
              <a:rPr lang="zh-CN" altLang="en-US" dirty="0"/>
              <a:t>号寄存器，之所以加</a:t>
            </a:r>
            <a:r>
              <a:rPr lang="en-US" altLang="zh-CN" dirty="0"/>
              <a:t>8</a:t>
            </a:r>
            <a:r>
              <a:rPr lang="zh-CN" altLang="en-US" dirty="0"/>
              <a:t>是因为延迟槽指令也进入流水线执行了，所以返回地址应该是延迟槽指令后的一条指令。   我们的实验中没有采用延迟槽技术，所以凡是遇到</a:t>
            </a:r>
            <a:r>
              <a:rPr lang="en-US" altLang="zh-CN" dirty="0"/>
              <a:t>PC+8</a:t>
            </a:r>
            <a:r>
              <a:rPr lang="zh-CN" altLang="en-US" dirty="0"/>
              <a:t>一律按</a:t>
            </a:r>
            <a:r>
              <a:rPr lang="en-US" altLang="zh-CN" dirty="0"/>
              <a:t>PC+4</a:t>
            </a:r>
            <a:r>
              <a:rPr lang="zh-CN" altLang="en-US" dirty="0"/>
              <a:t>处理</a:t>
            </a:r>
            <a:endParaRPr lang="en-US" altLang="zh-CN" dirty="0"/>
          </a:p>
          <a:p>
            <a:endParaRPr lang="en-US" altLang="zh-CN" dirty="0"/>
          </a:p>
          <a:p>
            <a:r>
              <a:rPr lang="zh-CN" altLang="en-US" dirty="0"/>
              <a:t>延迟槽技术在</a:t>
            </a:r>
            <a:r>
              <a:rPr lang="en-US" altLang="zh-CN" dirty="0"/>
              <a:t>RISC</a:t>
            </a:r>
            <a:r>
              <a:rPr lang="zh-CN" altLang="en-US" dirty="0"/>
              <a:t>指令集中较为常用，</a:t>
            </a:r>
            <a:r>
              <a:rPr lang="en-US" altLang="zh-CN" dirty="0"/>
              <a:t>X86</a:t>
            </a:r>
            <a:r>
              <a:rPr lang="zh-CN" altLang="en-US" dirty="0"/>
              <a:t>中通常会采用动态分支预测技术来解决分支指令引起的流水性能损失问题。</a:t>
            </a:r>
          </a:p>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31</a:t>
            </a:fld>
            <a:endParaRPr lang="zh-CN" altLang="en-US"/>
          </a:p>
        </p:txBody>
      </p:sp>
    </p:spTree>
    <p:extLst>
      <p:ext uri="{BB962C8B-B14F-4D97-AF65-F5344CB8AC3E}">
        <p14:creationId xmlns:p14="http://schemas.microsoft.com/office/powerpoint/2010/main" val="295881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5CE584D-DA30-42E6-B6AB-C9D2BEA4D810}" type="slidenum">
              <a:rPr lang="zh-CN" altLang="en-US" smtClean="0"/>
              <a:t>33</a:t>
            </a:fld>
            <a:endParaRPr lang="zh-CN" altLang="en-US"/>
          </a:p>
        </p:txBody>
      </p:sp>
    </p:spTree>
    <p:extLst>
      <p:ext uri="{BB962C8B-B14F-4D97-AF65-F5344CB8AC3E}">
        <p14:creationId xmlns:p14="http://schemas.microsoft.com/office/powerpoint/2010/main" val="7845534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数据相关可以通过软件和硬件两种方法解决，软件方法主要由编译器负责，通过在相关的指令之间插入空指令，或者在不改变程序行为的前提下调整指令顺序消除这种相关性。这种方法不是我们关心的内容。</a:t>
            </a:r>
            <a:endParaRPr lang="en-US" altLang="zh-CN" dirty="0"/>
          </a:p>
          <a:p>
            <a:endParaRPr lang="en-US" altLang="zh-CN" dirty="0"/>
          </a:p>
          <a:p>
            <a:r>
              <a:rPr lang="zh-CN" altLang="en-US" dirty="0"/>
              <a:t>我们主要考虑硬件层面如何解决数据相关问题。通常有插入气泡和数据重定向两种，这讲我们主要考虑插入气泡的方法。</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E259034-BEED-4024-A934-72E55E0D310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684113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再来看看</a:t>
            </a:r>
            <a:r>
              <a:rPr lang="en-US" altLang="zh-CN" dirty="0"/>
              <a:t>ID</a:t>
            </a:r>
            <a:r>
              <a:rPr lang="zh-CN" altLang="en-US" dirty="0"/>
              <a:t>段和访存段的数据相关处理，</a:t>
            </a:r>
            <a:r>
              <a:rPr lang="en-US" altLang="zh-CN" dirty="0"/>
              <a:t>ID</a:t>
            </a:r>
            <a:r>
              <a:rPr lang="zh-CN" altLang="en-US" dirty="0"/>
              <a:t>段的数据还在这里，还需要两个时钟周期才能写回，所以</a:t>
            </a:r>
            <a:r>
              <a:rPr lang="en-US" altLang="zh-CN" dirty="0"/>
              <a:t>ID</a:t>
            </a:r>
            <a:r>
              <a:rPr lang="zh-CN" altLang="en-US" dirty="0"/>
              <a:t>段必须等待，我们需要让取指令阶段和</a:t>
            </a:r>
            <a:r>
              <a:rPr lang="en-US" altLang="zh-CN" dirty="0"/>
              <a:t>ID</a:t>
            </a:r>
            <a:r>
              <a:rPr lang="zh-CN" altLang="en-US" dirty="0"/>
              <a:t>段暂停，如何暂停呢？这就需要</a:t>
            </a:r>
            <a:r>
              <a:rPr lang="en-US" altLang="zh-CN" dirty="0"/>
              <a:t>PC</a:t>
            </a:r>
            <a:r>
              <a:rPr lang="zh-CN" altLang="en-US" dirty="0"/>
              <a:t>寄存器和</a:t>
            </a:r>
            <a:r>
              <a:rPr lang="en-US" altLang="zh-CN" dirty="0"/>
              <a:t>IF</a:t>
            </a:r>
            <a:r>
              <a:rPr lang="zh-CN" altLang="en-US" dirty="0"/>
              <a:t>、</a:t>
            </a:r>
            <a:r>
              <a:rPr lang="en-US" altLang="zh-CN" dirty="0"/>
              <a:t>ID</a:t>
            </a:r>
            <a:r>
              <a:rPr lang="zh-CN" altLang="en-US" dirty="0"/>
              <a:t>接口忽略时钟信号，也就是需要给出一个禁止寄存器锁存的暂停信号，通常这个是控制寄存器的使能端完成的，这里我们称为暂停信号</a:t>
            </a:r>
            <a:r>
              <a:rPr lang="en-US" altLang="zh-CN" dirty="0"/>
              <a:t>Stall</a:t>
            </a:r>
            <a:r>
              <a:rPr lang="zh-CN" altLang="en-US" dirty="0"/>
              <a:t>。  注意</a:t>
            </a:r>
            <a:r>
              <a:rPr lang="en-US" altLang="zh-CN" dirty="0"/>
              <a:t>ID/EX</a:t>
            </a:r>
            <a:r>
              <a:rPr lang="zh-CN" altLang="en-US" dirty="0"/>
              <a:t>如何处理，显然不能让译码段的指令传入执行段，此时应该在</a:t>
            </a:r>
            <a:r>
              <a:rPr lang="en-US" altLang="zh-CN" dirty="0"/>
              <a:t>EX</a:t>
            </a:r>
            <a:r>
              <a:rPr lang="zh-CN" altLang="en-US" dirty="0"/>
              <a:t>段插入一条空指令，也就是执行段需要插入一个气泡，后续指令继续向前传递。</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按此思路处理后，时钟上跳沿到来后，流水线的指令如下，</a:t>
            </a:r>
            <a:r>
              <a:rPr lang="en-US" altLang="zh-CN" dirty="0"/>
              <a:t>IF</a:t>
            </a:r>
            <a:r>
              <a:rPr lang="zh-CN" altLang="en-US" dirty="0"/>
              <a:t>，</a:t>
            </a:r>
            <a:r>
              <a:rPr lang="en-US" altLang="zh-CN" dirty="0"/>
              <a:t>ID</a:t>
            </a:r>
            <a:r>
              <a:rPr lang="zh-CN" altLang="en-US" dirty="0"/>
              <a:t>段指令不变，执行阶段变成</a:t>
            </a:r>
            <a:r>
              <a:rPr lang="en-US" altLang="zh-CN" dirty="0" err="1"/>
              <a:t>nop</a:t>
            </a:r>
            <a:r>
              <a:rPr lang="zh-CN" altLang="en-US" dirty="0"/>
              <a:t>空指令，访存阶段是</a:t>
            </a:r>
            <a:r>
              <a:rPr lang="en-US" altLang="zh-CN" dirty="0"/>
              <a:t>or</a:t>
            </a:r>
            <a:r>
              <a:rPr lang="zh-CN" altLang="en-US" dirty="0"/>
              <a:t>指令，刚刚在访存阶段的与指令出现在写回阶段，数据相关变成</a:t>
            </a:r>
            <a:r>
              <a:rPr lang="en-US" altLang="zh-CN" dirty="0"/>
              <a:t>ID</a:t>
            </a:r>
            <a:r>
              <a:rPr lang="zh-CN" altLang="en-US" dirty="0"/>
              <a:t>段和写回段的数据相关，根据我们前面设计的寄存器文件先写后读策略，这种相关已经消除，流水线可以继续正常运行，所以</a:t>
            </a:r>
            <a:r>
              <a:rPr lang="en-US" altLang="zh-CN" dirty="0"/>
              <a:t>ID</a:t>
            </a:r>
            <a:r>
              <a:rPr lang="zh-CN" altLang="en-US" dirty="0"/>
              <a:t>段与访存段的数据相关会引起流水线插入一个气泡，损失一个时钟周期。</a:t>
            </a:r>
          </a:p>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37</a:t>
            </a:fld>
            <a:endParaRPr lang="zh-CN" altLang="en-US"/>
          </a:p>
        </p:txBody>
      </p:sp>
    </p:spTree>
    <p:extLst>
      <p:ext uri="{BB962C8B-B14F-4D97-AF65-F5344CB8AC3E}">
        <p14:creationId xmlns:p14="http://schemas.microsoft.com/office/powerpoint/2010/main" val="17157224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最后来看看</a:t>
            </a:r>
            <a:r>
              <a:rPr lang="en-US" altLang="zh-CN" dirty="0"/>
              <a:t>ID</a:t>
            </a:r>
            <a:r>
              <a:rPr lang="zh-CN" altLang="en-US" dirty="0"/>
              <a:t>段与</a:t>
            </a:r>
            <a:r>
              <a:rPr lang="en-US" altLang="zh-CN" dirty="0"/>
              <a:t>EX</a:t>
            </a:r>
            <a:r>
              <a:rPr lang="zh-CN" altLang="en-US" dirty="0"/>
              <a:t>段的数据相关，同样的处理方法，</a:t>
            </a:r>
            <a:r>
              <a:rPr lang="en-US" altLang="zh-CN" dirty="0"/>
              <a:t>IF</a:t>
            </a:r>
            <a:r>
              <a:rPr lang="zh-CN" altLang="en-US" dirty="0"/>
              <a:t>，</a:t>
            </a:r>
            <a:r>
              <a:rPr lang="en-US" altLang="zh-CN" dirty="0"/>
              <a:t>ID</a:t>
            </a:r>
            <a:r>
              <a:rPr lang="zh-CN" altLang="en-US" dirty="0"/>
              <a:t>段暂停，</a:t>
            </a:r>
            <a:r>
              <a:rPr lang="en-US" altLang="zh-CN" dirty="0"/>
              <a:t>EX</a:t>
            </a:r>
            <a:r>
              <a:rPr lang="zh-CN" altLang="en-US" dirty="0"/>
              <a:t>段插入气泡，</a:t>
            </a:r>
          </a:p>
        </p:txBody>
      </p:sp>
      <p:sp>
        <p:nvSpPr>
          <p:cNvPr id="4" name="灯片编号占位符 3"/>
          <p:cNvSpPr>
            <a:spLocks noGrp="1"/>
          </p:cNvSpPr>
          <p:nvPr>
            <p:ph type="sldNum" sz="quarter" idx="5"/>
          </p:nvPr>
        </p:nvSpPr>
        <p:spPr/>
        <p:txBody>
          <a:bodyPr/>
          <a:lstStyle/>
          <a:p>
            <a:fld id="{D5CE584D-DA30-42E6-B6AB-C9D2BEA4D810}" type="slidenum">
              <a:rPr lang="zh-CN" altLang="en-US" smtClean="0"/>
              <a:t>38</a:t>
            </a:fld>
            <a:endParaRPr lang="zh-CN" altLang="en-US"/>
          </a:p>
        </p:txBody>
      </p:sp>
    </p:spTree>
    <p:extLst>
      <p:ext uri="{BB962C8B-B14F-4D97-AF65-F5344CB8AC3E}">
        <p14:creationId xmlns:p14="http://schemas.microsoft.com/office/powerpoint/2010/main" val="26196024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39</a:t>
            </a:fld>
            <a:endParaRPr lang="zh-CN" altLang="en-US"/>
          </a:p>
        </p:txBody>
      </p:sp>
    </p:spTree>
    <p:extLst>
      <p:ext uri="{BB962C8B-B14F-4D97-AF65-F5344CB8AC3E}">
        <p14:creationId xmlns:p14="http://schemas.microsoft.com/office/powerpoint/2010/main" val="2493337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下面对数据相关处理做一个简单的总结</a:t>
            </a:r>
            <a:endParaRPr lang="en-US" altLang="zh-CN" dirty="0"/>
          </a:p>
          <a:p>
            <a:r>
              <a:rPr lang="zh-CN" altLang="en-US" dirty="0"/>
              <a:t>当</a:t>
            </a:r>
            <a:r>
              <a:rPr lang="en-US" altLang="zh-CN" dirty="0"/>
              <a:t>ID</a:t>
            </a:r>
            <a:r>
              <a:rPr lang="zh-CN" altLang="en-US" dirty="0"/>
              <a:t>段与</a:t>
            </a:r>
            <a:r>
              <a:rPr lang="en-US" altLang="zh-CN" dirty="0"/>
              <a:t>WB</a:t>
            </a:r>
            <a:r>
              <a:rPr lang="zh-CN" altLang="en-US" dirty="0"/>
              <a:t>段数据相关时，可以采用寄存器先写后读的方式完美解决，由于寄存器属于快速器件所以先写后读在时序上是可以支撑的。</a:t>
            </a:r>
            <a:endParaRPr lang="en-US" altLang="zh-CN" dirty="0"/>
          </a:p>
          <a:p>
            <a:r>
              <a:rPr lang="zh-CN" altLang="en-US" dirty="0"/>
              <a:t>这种相关的解决方式</a:t>
            </a:r>
            <a:endParaRPr lang="en-US" altLang="zh-CN" dirty="0"/>
          </a:p>
          <a:p>
            <a:endParaRPr lang="en-US" altLang="zh-CN" dirty="0"/>
          </a:p>
          <a:p>
            <a:r>
              <a:rPr lang="zh-CN" altLang="en-US" dirty="0"/>
              <a:t>如果</a:t>
            </a:r>
            <a:r>
              <a:rPr lang="en-US" altLang="zh-CN" dirty="0"/>
              <a:t>ID</a:t>
            </a:r>
            <a:r>
              <a:rPr lang="zh-CN" altLang="en-US" dirty="0"/>
              <a:t>段与</a:t>
            </a:r>
            <a:r>
              <a:rPr lang="en-US" altLang="zh-CN" dirty="0"/>
              <a:t>EX</a:t>
            </a:r>
            <a:r>
              <a:rPr lang="zh-CN" altLang="en-US" dirty="0"/>
              <a:t>或</a:t>
            </a:r>
            <a:r>
              <a:rPr lang="en-US" altLang="zh-CN" dirty="0"/>
              <a:t>MEM</a:t>
            </a:r>
            <a:r>
              <a:rPr lang="zh-CN" altLang="en-US" dirty="0"/>
              <a:t>段相关，这种相关需要增加数据相关检测逻辑进行识别，当识别到出现这种相关后，应该向</a:t>
            </a:r>
            <a:r>
              <a:rPr lang="en-US" altLang="zh-CN" dirty="0"/>
              <a:t>EX</a:t>
            </a:r>
            <a:r>
              <a:rPr lang="zh-CN" altLang="en-US" dirty="0"/>
              <a:t>段插入气泡，具体是给出</a:t>
            </a:r>
            <a:r>
              <a:rPr lang="en-US" altLang="zh-CN" dirty="0"/>
              <a:t>ID/EX</a:t>
            </a:r>
            <a:r>
              <a:rPr lang="zh-CN" altLang="en-US" dirty="0"/>
              <a:t>接口的同步清零信号，另外</a:t>
            </a:r>
            <a:r>
              <a:rPr lang="en-US" altLang="zh-CN" dirty="0"/>
              <a:t>IF</a:t>
            </a:r>
            <a:r>
              <a:rPr lang="zh-CN" altLang="en-US" dirty="0"/>
              <a:t>段</a:t>
            </a:r>
            <a:r>
              <a:rPr lang="en-US" altLang="zh-CN" dirty="0"/>
              <a:t>ID</a:t>
            </a:r>
            <a:r>
              <a:rPr lang="zh-CN" altLang="en-US" dirty="0"/>
              <a:t>段应该暂停，应该给出，暂停的目的是为了避免当前指令被新的指令取代，阻塞信号需要控制</a:t>
            </a:r>
            <a:r>
              <a:rPr lang="en-US" altLang="zh-CN" dirty="0"/>
              <a:t>PC</a:t>
            </a:r>
            <a:r>
              <a:rPr lang="zh-CN" altLang="en-US" dirty="0"/>
              <a:t>的</a:t>
            </a:r>
            <a:r>
              <a:rPr lang="en-US" altLang="zh-CN" dirty="0"/>
              <a:t>IF/ID</a:t>
            </a:r>
            <a:r>
              <a:rPr lang="zh-CN" altLang="en-US" dirty="0"/>
              <a:t>的使能信号。 所以</a:t>
            </a:r>
            <a:r>
              <a:rPr lang="en-US" altLang="zh-CN" dirty="0"/>
              <a:t>IFID</a:t>
            </a:r>
            <a:r>
              <a:rPr lang="zh-CN" altLang="en-US" dirty="0"/>
              <a:t>接口需要增加写使能接口。</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E259034-BEED-4024-A934-72E55E0D310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009397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E259034-BEED-4024-A934-72E55E0D310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27896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kern="1200" dirty="0">
              <a:solidFill>
                <a:schemeClr val="tx1"/>
              </a:solidFill>
              <a:effectLst/>
              <a:latin typeface="+mn-lt"/>
              <a:ea typeface="+mn-ea"/>
              <a:cs typeface="+mn-cs"/>
            </a:endParaRPr>
          </a:p>
          <a:p>
            <a:br>
              <a:rPr lang="zh-CN" altLang="en-US" dirty="0">
                <a:effectLst/>
              </a:rPr>
            </a:br>
            <a:endParaRPr lang="zh-CN" altLang="en-US" dirty="0"/>
          </a:p>
        </p:txBody>
      </p:sp>
      <p:sp>
        <p:nvSpPr>
          <p:cNvPr id="4" name="灯片编号占位符 3"/>
          <p:cNvSpPr>
            <a:spLocks noGrp="1"/>
          </p:cNvSpPr>
          <p:nvPr>
            <p:ph type="sldNum" sz="quarter" idx="10"/>
          </p:nvPr>
        </p:nvSpPr>
        <p:spPr/>
        <p:txBody>
          <a:bodyPr/>
          <a:lstStyle/>
          <a:p>
            <a:fld id="{7E259034-BEED-4024-A934-72E55E0D3101}" type="slidenum">
              <a:rPr lang="zh-CN" altLang="en-US" smtClean="0"/>
              <a:t>2</a:t>
            </a:fld>
            <a:endParaRPr lang="zh-CN" altLang="en-US"/>
          </a:p>
        </p:txBody>
      </p:sp>
    </p:spTree>
    <p:extLst>
      <p:ext uri="{BB962C8B-B14F-4D97-AF65-F5344CB8AC3E}">
        <p14:creationId xmlns:p14="http://schemas.microsoft.com/office/powerpoint/2010/main" val="933617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49</a:t>
            </a:fld>
            <a:endParaRPr lang="zh-CN" altLang="en-US"/>
          </a:p>
        </p:txBody>
      </p:sp>
    </p:spTree>
    <p:extLst>
      <p:ext uri="{BB962C8B-B14F-4D97-AF65-F5344CB8AC3E}">
        <p14:creationId xmlns:p14="http://schemas.microsoft.com/office/powerpoint/2010/main" val="34161764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56</a:t>
            </a:fld>
            <a:endParaRPr lang="zh-CN" altLang="en-US"/>
          </a:p>
        </p:txBody>
      </p:sp>
    </p:spTree>
    <p:extLst>
      <p:ext uri="{BB962C8B-B14F-4D97-AF65-F5344CB8AC3E}">
        <p14:creationId xmlns:p14="http://schemas.microsoft.com/office/powerpoint/2010/main" val="2520607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虽然单周期</a:t>
            </a:r>
            <a:r>
              <a:rPr lang="en-US" altLang="zh-CN" dirty="0"/>
              <a:t>MIPS CPU</a:t>
            </a:r>
            <a:r>
              <a:rPr lang="zh-CN" altLang="en-US" dirty="0"/>
              <a:t>性能存在问题，但其结构简单，实现容易，所以在早期小指令集系统中经常使用这种结构。</a:t>
            </a:r>
            <a:endParaRPr lang="en-US" altLang="zh-CN" dirty="0"/>
          </a:p>
          <a:p>
            <a:endParaRPr lang="en-US" altLang="zh-CN" dirty="0"/>
          </a:p>
          <a:p>
            <a:r>
              <a:rPr lang="zh-CN" altLang="en-US" dirty="0"/>
              <a:t>为进一步提升性能，复用器件，又引入了传统的多周期</a:t>
            </a:r>
            <a:r>
              <a:rPr lang="en-US" altLang="zh-CN" dirty="0"/>
              <a:t>MIPS CPU</a:t>
            </a:r>
            <a:r>
              <a:rPr lang="zh-CN" altLang="en-US" dirty="0"/>
              <a:t>，这种架构采用异步控制方式，指令周期变长，每条指令需要多少时钟周期就安排多少时钟周期，在前面实验中我们也设计过类似架构，设计该类</a:t>
            </a:r>
            <a:r>
              <a:rPr lang="en-US" altLang="zh-CN" dirty="0"/>
              <a:t>CPU</a:t>
            </a:r>
            <a:r>
              <a:rPr lang="zh-CN" altLang="en-US" dirty="0"/>
              <a:t>时我们采用了状态机的方法，一条指令经历多少状态就安排多少时钟周期，如图中</a:t>
            </a:r>
            <a:r>
              <a:rPr lang="en-US" altLang="zh-CN" dirty="0" err="1"/>
              <a:t>lw</a:t>
            </a:r>
            <a:r>
              <a:rPr lang="zh-CN" altLang="en-US" dirty="0"/>
              <a:t>指令需要</a:t>
            </a:r>
            <a:r>
              <a:rPr lang="en-US" altLang="zh-CN" dirty="0"/>
              <a:t>5</a:t>
            </a:r>
            <a:r>
              <a:rPr lang="zh-CN" altLang="en-US" dirty="0"/>
              <a:t>个时钟周期，</a:t>
            </a:r>
            <a:r>
              <a:rPr lang="en-US" altLang="zh-CN" dirty="0"/>
              <a:t>R</a:t>
            </a:r>
            <a:r>
              <a:rPr lang="zh-CN" altLang="en-US" dirty="0"/>
              <a:t>型运算指令需要</a:t>
            </a:r>
            <a:r>
              <a:rPr lang="en-US" altLang="zh-CN" dirty="0"/>
              <a:t>4</a:t>
            </a:r>
            <a:r>
              <a:rPr lang="zh-CN" altLang="en-US" dirty="0"/>
              <a:t>个时钟周期，分支指令</a:t>
            </a:r>
            <a:r>
              <a:rPr lang="en-US" altLang="zh-CN" dirty="0"/>
              <a:t>3</a:t>
            </a:r>
            <a:r>
              <a:rPr lang="zh-CN" altLang="en-US" dirty="0"/>
              <a:t>个时钟周期，这种变长指令周期模式可一定程度上提升程序执行的速率。 </a:t>
            </a:r>
            <a:endParaRPr lang="en-US" altLang="zh-CN" dirty="0"/>
          </a:p>
          <a:p>
            <a:endParaRPr lang="en-US" altLang="zh-CN" dirty="0"/>
          </a:p>
          <a:p>
            <a:r>
              <a:rPr lang="zh-CN" altLang="en-US" dirty="0"/>
              <a:t>而最新的流水线结构也是一种多周期方案，该方案采用多指令并行技术，同一时刻有多条指令并行，分别处在取指，译码，执行，访存，写回的不同阶段，多个部件完全并发，可有效提升性能，也就是我们今天要介绍的方法。</a:t>
            </a:r>
            <a:endParaRPr lang="en-US" altLang="zh-CN" dirty="0"/>
          </a:p>
          <a:p>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7E259034-BEED-4024-A934-72E55E0D3101}" type="slidenum">
              <a:rPr lang="zh-CN" altLang="en-US" smtClean="0"/>
              <a:t>4</a:t>
            </a:fld>
            <a:endParaRPr lang="zh-CN" altLang="en-US"/>
          </a:p>
        </p:txBody>
      </p:sp>
    </p:spTree>
    <p:extLst>
      <p:ext uri="{BB962C8B-B14F-4D97-AF65-F5344CB8AC3E}">
        <p14:creationId xmlns:p14="http://schemas.microsoft.com/office/powerpoint/2010/main" val="4066049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a:ln/>
        </p:spPr>
      </p:sp>
      <p:sp>
        <p:nvSpPr>
          <p:cNvPr id="481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为对比不同</a:t>
            </a:r>
            <a:r>
              <a:rPr lang="en-US" altLang="zh-CN" dirty="0">
                <a:latin typeface="Arial" panose="020B0604020202020204" pitchFamily="34" charset="0"/>
              </a:rPr>
              <a:t>CPU</a:t>
            </a:r>
            <a:r>
              <a:rPr lang="zh-CN" altLang="en-US" dirty="0">
                <a:latin typeface="Arial" panose="020B0604020202020204" pitchFamily="34" charset="0"/>
              </a:rPr>
              <a:t>架构的性能，我们先来看看不同架构</a:t>
            </a:r>
            <a:r>
              <a:rPr lang="en-US" altLang="zh-CN" dirty="0">
                <a:latin typeface="Arial" panose="020B0604020202020204" pitchFamily="34" charset="0"/>
              </a:rPr>
              <a:t>CPU</a:t>
            </a:r>
            <a:r>
              <a:rPr lang="zh-CN" altLang="en-US" dirty="0">
                <a:latin typeface="Arial" panose="020B0604020202020204" pitchFamily="34" charset="0"/>
              </a:rPr>
              <a:t>的运行动态以及时空图分析</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对于单周期，我们可以大致将指令执行的过程分为取指令</a:t>
            </a:r>
            <a:r>
              <a:rPr lang="en-US" altLang="zh-CN" dirty="0">
                <a:latin typeface="Arial" panose="020B0604020202020204" pitchFamily="34" charset="0"/>
              </a:rPr>
              <a:t>IF</a:t>
            </a:r>
            <a:r>
              <a:rPr lang="zh-CN" altLang="en-US" dirty="0">
                <a:latin typeface="Arial" panose="020B0604020202020204" pitchFamily="34" charset="0"/>
              </a:rPr>
              <a:t>，指令译码</a:t>
            </a:r>
            <a:r>
              <a:rPr lang="en-US" altLang="zh-CN" dirty="0">
                <a:latin typeface="Arial" panose="020B0604020202020204" pitchFamily="34" charset="0"/>
              </a:rPr>
              <a:t>ID</a:t>
            </a:r>
            <a:r>
              <a:rPr lang="zh-CN" altLang="en-US" dirty="0">
                <a:latin typeface="Arial" panose="020B0604020202020204" pitchFamily="34" charset="0"/>
              </a:rPr>
              <a:t>，执行运算</a:t>
            </a:r>
            <a:r>
              <a:rPr lang="en-US" altLang="zh-CN" dirty="0">
                <a:latin typeface="Arial" panose="020B0604020202020204" pitchFamily="34" charset="0"/>
              </a:rPr>
              <a:t>EX</a:t>
            </a:r>
            <a:r>
              <a:rPr lang="zh-CN" altLang="en-US" dirty="0">
                <a:latin typeface="Arial" panose="020B0604020202020204" pitchFamily="34" charset="0"/>
              </a:rPr>
              <a:t>，访存</a:t>
            </a:r>
            <a:r>
              <a:rPr lang="en-US" altLang="zh-CN" dirty="0">
                <a:latin typeface="Arial" panose="020B0604020202020204" pitchFamily="34" charset="0"/>
              </a:rPr>
              <a:t>MEM</a:t>
            </a:r>
            <a:r>
              <a:rPr lang="zh-CN" altLang="en-US" dirty="0">
                <a:latin typeface="Arial" panose="020B0604020202020204" pitchFamily="34" charset="0"/>
              </a:rPr>
              <a:t>，写回</a:t>
            </a:r>
            <a:r>
              <a:rPr lang="en-US" altLang="zh-CN" dirty="0">
                <a:latin typeface="Arial" panose="020B0604020202020204" pitchFamily="34" charset="0"/>
              </a:rPr>
              <a:t>WB</a:t>
            </a:r>
            <a:r>
              <a:rPr lang="zh-CN" altLang="en-US" dirty="0">
                <a:latin typeface="Arial" panose="020B0604020202020204" pitchFamily="34" charset="0"/>
              </a:rPr>
              <a:t>五个阶段，</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假设每阶段时长均为</a:t>
            </a:r>
            <a:r>
              <a:rPr lang="en-US" altLang="zh-CN" dirty="0">
                <a:latin typeface="Arial" panose="020B0604020202020204" pitchFamily="34" charset="0"/>
              </a:rPr>
              <a:t>1T</a:t>
            </a:r>
            <a:r>
              <a:rPr lang="zh-CN" altLang="en-US" dirty="0">
                <a:latin typeface="Arial" panose="020B0604020202020204" pitchFamily="34" charset="0"/>
              </a:rPr>
              <a:t>，则单周期时长为</a:t>
            </a:r>
            <a:r>
              <a:rPr lang="en-US" altLang="zh-CN" dirty="0">
                <a:latin typeface="Arial" panose="020B0604020202020204" pitchFamily="34" charset="0"/>
              </a:rPr>
              <a:t>5T </a:t>
            </a:r>
            <a:r>
              <a:rPr lang="zh-CN" altLang="en-US" dirty="0">
                <a:latin typeface="Arial" panose="020B0604020202020204" pitchFamily="34" charset="0"/>
              </a:rPr>
              <a:t>！</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在实际运行过程中，一条指令依次进入</a:t>
            </a:r>
            <a:r>
              <a:rPr lang="en-US" altLang="zh-CN" dirty="0">
                <a:latin typeface="Arial" panose="020B0604020202020204" pitchFamily="34" charset="0"/>
              </a:rPr>
              <a:t>5</a:t>
            </a:r>
            <a:r>
              <a:rPr lang="zh-CN" altLang="en-US" dirty="0">
                <a:latin typeface="Arial" panose="020B0604020202020204" pitchFamily="34" charset="0"/>
              </a:rPr>
              <a:t>个不同的阶段，如</a:t>
            </a:r>
            <a:r>
              <a:rPr lang="en-US" altLang="zh-CN" dirty="0">
                <a:latin typeface="Arial" panose="020B0604020202020204" pitchFamily="34" charset="0"/>
              </a:rPr>
              <a:t>I1</a:t>
            </a:r>
            <a:r>
              <a:rPr lang="zh-CN" altLang="en-US" dirty="0">
                <a:latin typeface="Arial" panose="020B0604020202020204" pitchFamily="34" charset="0"/>
              </a:rPr>
              <a:t>首先在，然后，然后，最后进入写回阶段，所有指令需要</a:t>
            </a:r>
            <a:r>
              <a:rPr lang="en-US" altLang="zh-CN" dirty="0">
                <a:latin typeface="Arial" panose="020B0604020202020204" pitchFamily="34" charset="0"/>
              </a:rPr>
              <a:t>5T</a:t>
            </a:r>
            <a:r>
              <a:rPr lang="zh-CN" altLang="en-US" dirty="0">
                <a:latin typeface="Arial" panose="020B0604020202020204" pitchFamily="34" charset="0"/>
              </a:rPr>
              <a:t>才能执行完毕，</a:t>
            </a:r>
            <a:r>
              <a:rPr lang="en-US" altLang="zh-CN" dirty="0">
                <a:latin typeface="Arial" panose="020B0604020202020204" pitchFamily="34" charset="0"/>
              </a:rPr>
              <a:t>I1</a:t>
            </a:r>
            <a:r>
              <a:rPr lang="zh-CN" altLang="en-US" dirty="0">
                <a:latin typeface="Arial" panose="020B0604020202020204" pitchFamily="34" charset="0"/>
              </a:rPr>
              <a:t>执行完毕后，再执行</a:t>
            </a:r>
            <a:r>
              <a:rPr lang="en-US" altLang="zh-CN" dirty="0">
                <a:latin typeface="Arial" panose="020B0604020202020204" pitchFamily="34" charset="0"/>
              </a:rPr>
              <a:t>I2</a:t>
            </a:r>
            <a:r>
              <a:rPr lang="zh-CN" altLang="en-US" dirty="0">
                <a:latin typeface="Arial" panose="020B0604020202020204" pitchFamily="34" charset="0"/>
              </a:rPr>
              <a:t>，同一时刻只能有一条指令在</a:t>
            </a:r>
            <a:r>
              <a:rPr lang="en-US" altLang="zh-CN" dirty="0">
                <a:latin typeface="Arial" panose="020B0604020202020204" pitchFamily="34" charset="0"/>
              </a:rPr>
              <a:t>CPU</a:t>
            </a:r>
            <a:r>
              <a:rPr lang="zh-CN" altLang="en-US" dirty="0">
                <a:latin typeface="Arial" panose="020B0604020202020204" pitchFamily="34" charset="0"/>
              </a:rPr>
              <a:t>中。   这就是单周期指令执行的动态示意图。</a:t>
            </a:r>
          </a:p>
        </p:txBody>
      </p:sp>
      <p:sp>
        <p:nvSpPr>
          <p:cNvPr id="4813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A4D8D43-B4FE-4C9D-9660-E5CE3AE88197}"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228521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幻灯片图像占位符 1"/>
          <p:cNvSpPr>
            <a:spLocks noGrp="1" noRot="1" noChangeAspect="1" noTextEdit="1"/>
          </p:cNvSpPr>
          <p:nvPr>
            <p:ph type="sldImg"/>
          </p:nvPr>
        </p:nvSpPr>
        <p:spPr>
          <a:ln/>
        </p:spPr>
      </p:sp>
      <p:sp>
        <p:nvSpPr>
          <p:cNvPr id="5120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接着我们来看看单周期</a:t>
            </a:r>
            <a:r>
              <a:rPr lang="en-US" altLang="zh-CN" dirty="0">
                <a:latin typeface="Arial" panose="020B0604020202020204" pitchFamily="34" charset="0"/>
              </a:rPr>
              <a:t>CPU</a:t>
            </a:r>
            <a:r>
              <a:rPr lang="zh-CN" altLang="en-US" dirty="0">
                <a:latin typeface="Arial" panose="020B0604020202020204" pitchFamily="34" charset="0"/>
              </a:rPr>
              <a:t>的时空图，横坐标为时间轴，纵坐标表示不同的功能部件，指令</a:t>
            </a:r>
            <a:r>
              <a:rPr lang="en-US" altLang="zh-CN" dirty="0">
                <a:latin typeface="Arial" panose="020B0604020202020204" pitchFamily="34" charset="0"/>
              </a:rPr>
              <a:t>I1</a:t>
            </a:r>
            <a:r>
              <a:rPr lang="zh-CN" altLang="en-US" dirty="0">
                <a:latin typeface="Arial" panose="020B0604020202020204" pitchFamily="34" charset="0"/>
              </a:rPr>
              <a:t>执行的时间和空间如动画所示，依次进入。。。。经过</a:t>
            </a:r>
            <a:r>
              <a:rPr lang="en-US" altLang="zh-CN" dirty="0">
                <a:latin typeface="Arial" panose="020B0604020202020204" pitchFamily="34" charset="0"/>
              </a:rPr>
              <a:t>5T</a:t>
            </a:r>
            <a:r>
              <a:rPr lang="zh-CN" altLang="en-US" dirty="0">
                <a:latin typeface="Arial" panose="020B0604020202020204" pitchFamily="34" charset="0"/>
              </a:rPr>
              <a:t>后，</a:t>
            </a:r>
            <a:r>
              <a:rPr lang="en-US" altLang="zh-CN" dirty="0">
                <a:latin typeface="Arial" panose="020B0604020202020204" pitchFamily="34" charset="0"/>
              </a:rPr>
              <a:t>I2</a:t>
            </a:r>
            <a:r>
              <a:rPr lang="zh-CN" altLang="en-US" dirty="0">
                <a:latin typeface="Arial" panose="020B0604020202020204" pitchFamily="34" charset="0"/>
              </a:rPr>
              <a:t>进入取指令阶段，</a:t>
            </a:r>
            <a:r>
              <a:rPr lang="en-US" altLang="zh-CN" dirty="0">
                <a:latin typeface="Arial" panose="020B0604020202020204" pitchFamily="34" charset="0"/>
              </a:rPr>
              <a:t>10T</a:t>
            </a:r>
            <a:r>
              <a:rPr lang="zh-CN" altLang="en-US" dirty="0">
                <a:latin typeface="Arial" panose="020B0604020202020204" pitchFamily="34" charset="0"/>
              </a:rPr>
              <a:t>后第二条指令执行完毕，完成</a:t>
            </a:r>
            <a:r>
              <a:rPr lang="en-US" altLang="zh-CN" dirty="0">
                <a:latin typeface="Arial" panose="020B0604020202020204" pitchFamily="34" charset="0"/>
              </a:rPr>
              <a:t>n</a:t>
            </a:r>
            <a:r>
              <a:rPr lang="zh-CN" altLang="en-US" dirty="0">
                <a:latin typeface="Arial" panose="020B0604020202020204" pitchFamily="34" charset="0"/>
              </a:rPr>
              <a:t>条指令需要</a:t>
            </a:r>
            <a:r>
              <a:rPr lang="en-US" altLang="zh-CN" dirty="0">
                <a:latin typeface="Arial" panose="020B0604020202020204" pitchFamily="34" charset="0"/>
              </a:rPr>
              <a:t>5nT</a:t>
            </a:r>
            <a:endParaRPr lang="zh-CN" altLang="en-US" dirty="0">
              <a:latin typeface="Arial" panose="020B0604020202020204" pitchFamily="34" charset="0"/>
            </a:endParaRPr>
          </a:p>
        </p:txBody>
      </p:sp>
      <p:sp>
        <p:nvSpPr>
          <p:cNvPr id="5120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9029A2C-C7C5-495D-A014-B2139C7AF0D4}"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520571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a:ln/>
        </p:spPr>
      </p:sp>
      <p:sp>
        <p:nvSpPr>
          <p:cNvPr id="481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再来看看传统多周期</a:t>
            </a:r>
            <a:r>
              <a:rPr lang="en-US" altLang="zh-CN" dirty="0">
                <a:latin typeface="Arial" panose="020B0604020202020204" pitchFamily="34" charset="0"/>
              </a:rPr>
              <a:t>CPU</a:t>
            </a:r>
            <a:r>
              <a:rPr lang="zh-CN" altLang="en-US" dirty="0">
                <a:latin typeface="Arial" panose="020B0604020202020204" pitchFamily="34" charset="0"/>
              </a:rPr>
              <a:t>运行动态，多周期</a:t>
            </a:r>
            <a:r>
              <a:rPr lang="en-US" altLang="zh-CN" dirty="0">
                <a:latin typeface="Arial" panose="020B0604020202020204" pitchFamily="34" charset="0"/>
              </a:rPr>
              <a:t>CPU</a:t>
            </a:r>
            <a:r>
              <a:rPr lang="zh-CN" altLang="en-US" dirty="0">
                <a:latin typeface="Arial" panose="020B0604020202020204" pitchFamily="34" charset="0"/>
              </a:rPr>
              <a:t>中引入了多个锁存器，图中黄色部分，用于在不同状态或时钟周期之间传递数据，数据通路也可以细分为</a:t>
            </a:r>
            <a:r>
              <a:rPr lang="en-US" altLang="zh-CN" dirty="0">
                <a:latin typeface="Arial" panose="020B0604020202020204" pitchFamily="34" charset="0"/>
              </a:rPr>
              <a:t>5</a:t>
            </a:r>
            <a:r>
              <a:rPr lang="zh-CN" altLang="en-US" dirty="0">
                <a:latin typeface="Arial" panose="020B0604020202020204" pitchFamily="34" charset="0"/>
              </a:rPr>
              <a:t>段，不同指令根据状态图运行，有多少个状态就安排多少时钟周期，注意这里的时钟周期是</a:t>
            </a:r>
            <a:r>
              <a:rPr lang="en-US" altLang="zh-CN" dirty="0">
                <a:latin typeface="Arial" panose="020B0604020202020204" pitchFamily="34" charset="0"/>
              </a:rPr>
              <a:t>1T</a:t>
            </a:r>
            <a:r>
              <a:rPr lang="zh-CN" altLang="en-US" dirty="0">
                <a:latin typeface="Arial" panose="020B0604020202020204" pitchFamily="34" charset="0"/>
              </a:rPr>
              <a:t>，单周期中时钟周期是</a:t>
            </a:r>
            <a:r>
              <a:rPr lang="en-US" altLang="zh-CN" dirty="0">
                <a:latin typeface="Arial" panose="020B0604020202020204" pitchFamily="34" charset="0"/>
              </a:rPr>
              <a:t>5T</a:t>
            </a:r>
            <a:r>
              <a:rPr lang="zh-CN" altLang="en-US" dirty="0">
                <a:latin typeface="Arial" panose="020B0604020202020204" pitchFamily="34" charset="0"/>
              </a:rPr>
              <a:t>，并不是多周期就性能差。</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假设第一条指令是访存指令</a:t>
            </a:r>
            <a:r>
              <a:rPr lang="en-US" altLang="zh-CN" dirty="0" err="1">
                <a:latin typeface="Arial" panose="020B0604020202020204" pitchFamily="34" charset="0"/>
              </a:rPr>
              <a:t>Lw</a:t>
            </a:r>
            <a:r>
              <a:rPr lang="zh-CN" altLang="en-US" dirty="0">
                <a:latin typeface="Arial" panose="020B0604020202020204" pitchFamily="34" charset="0"/>
              </a:rPr>
              <a:t>，那么运行是，</a:t>
            </a:r>
            <a:r>
              <a:rPr lang="en-US" altLang="zh-CN" dirty="0" err="1">
                <a:latin typeface="Arial" panose="020B0604020202020204" pitchFamily="34" charset="0"/>
              </a:rPr>
              <a:t>lw</a:t>
            </a:r>
            <a:r>
              <a:rPr lang="zh-CN" altLang="en-US" dirty="0">
                <a:latin typeface="Arial" panose="020B0604020202020204" pitchFamily="34" charset="0"/>
              </a:rPr>
              <a:t>指令需要</a:t>
            </a:r>
            <a:r>
              <a:rPr lang="en-US" altLang="zh-CN" dirty="0">
                <a:latin typeface="Arial" panose="020B0604020202020204" pitchFamily="34" charset="0"/>
              </a:rPr>
              <a:t>5T</a:t>
            </a:r>
            <a:r>
              <a:rPr lang="zh-CN" altLang="en-US" dirty="0">
                <a:latin typeface="Arial" panose="020B0604020202020204" pitchFamily="34" charset="0"/>
              </a:rPr>
              <a:t>，一次经过取。。。。。五个阶段，第二条指令是条件分支</a:t>
            </a:r>
            <a:r>
              <a:rPr lang="en-US" altLang="zh-CN" dirty="0" err="1">
                <a:latin typeface="Arial" panose="020B0604020202020204" pitchFamily="34" charset="0"/>
              </a:rPr>
              <a:t>beq</a:t>
            </a:r>
            <a:r>
              <a:rPr lang="zh-CN" altLang="en-US" dirty="0">
                <a:latin typeface="Arial" panose="020B0604020202020204" pitchFamily="34" charset="0"/>
              </a:rPr>
              <a:t>指令，需要</a:t>
            </a:r>
            <a:r>
              <a:rPr lang="en-US" altLang="zh-CN" dirty="0">
                <a:latin typeface="Arial" panose="020B0604020202020204" pitchFamily="34" charset="0"/>
              </a:rPr>
              <a:t>3</a:t>
            </a:r>
            <a:r>
              <a:rPr lang="zh-CN" altLang="en-US" dirty="0">
                <a:latin typeface="Arial" panose="020B0604020202020204" pitchFamily="34" charset="0"/>
              </a:rPr>
              <a:t>个时钟周期，依次经过。。。。。</a:t>
            </a:r>
            <a:endParaRPr lang="en-US" altLang="zh-CN" dirty="0">
              <a:latin typeface="Arial" panose="020B0604020202020204" pitchFamily="34" charset="0"/>
            </a:endParaRPr>
          </a:p>
          <a:p>
            <a:r>
              <a:rPr lang="zh-CN" altLang="en-US" dirty="0">
                <a:latin typeface="Arial" panose="020B0604020202020204" pitchFamily="34" charset="0"/>
              </a:rPr>
              <a:t>第三条指令是加法指令</a:t>
            </a:r>
            <a:r>
              <a:rPr lang="en-US" altLang="zh-CN" dirty="0">
                <a:latin typeface="Arial" panose="020B0604020202020204" pitchFamily="34" charset="0"/>
              </a:rPr>
              <a:t>add</a:t>
            </a:r>
            <a:r>
              <a:rPr lang="zh-CN" altLang="en-US" dirty="0">
                <a:latin typeface="Arial" panose="020B0604020202020204" pitchFamily="34" charset="0"/>
              </a:rPr>
              <a:t>，需要四个时钟周期，依次经过，注意</a:t>
            </a:r>
            <a:r>
              <a:rPr lang="en-US" altLang="zh-CN" dirty="0">
                <a:latin typeface="Arial" panose="020B0604020202020204" pitchFamily="34" charset="0"/>
              </a:rPr>
              <a:t>add</a:t>
            </a:r>
            <a:r>
              <a:rPr lang="zh-CN" altLang="en-US" dirty="0">
                <a:latin typeface="Arial" panose="020B0604020202020204" pitchFamily="34" charset="0"/>
              </a:rPr>
              <a:t>指令并不经过访存阶段，直接进入写回阶段。  相比单周期一条指令</a:t>
            </a:r>
            <a:r>
              <a:rPr lang="en-US" altLang="zh-CN" dirty="0">
                <a:latin typeface="Arial" panose="020B0604020202020204" pitchFamily="34" charset="0"/>
              </a:rPr>
              <a:t>5T</a:t>
            </a:r>
            <a:r>
              <a:rPr lang="zh-CN" altLang="en-US" dirty="0">
                <a:latin typeface="Arial" panose="020B0604020202020204" pitchFamily="34" charset="0"/>
              </a:rPr>
              <a:t>的固定指令周期，显然多周期有性能优势。</a:t>
            </a:r>
            <a:endParaRPr lang="en-US" altLang="zh-CN" dirty="0">
              <a:latin typeface="Arial" panose="020B0604020202020204" pitchFamily="34" charset="0"/>
            </a:endParaRPr>
          </a:p>
          <a:p>
            <a:endParaRPr lang="zh-CN" altLang="en-US" dirty="0">
              <a:latin typeface="Arial" panose="020B0604020202020204" pitchFamily="34" charset="0"/>
            </a:endParaRPr>
          </a:p>
        </p:txBody>
      </p:sp>
      <p:sp>
        <p:nvSpPr>
          <p:cNvPr id="4813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A4D8D43-B4FE-4C9D-9660-E5CE3AE88197}"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01539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幻灯片图像占位符 1"/>
          <p:cNvSpPr>
            <a:spLocks noGrp="1" noRot="1" noChangeAspect="1" noTextEdit="1"/>
          </p:cNvSpPr>
          <p:nvPr>
            <p:ph type="sldImg"/>
          </p:nvPr>
        </p:nvSpPr>
        <p:spPr>
          <a:ln/>
        </p:spPr>
      </p:sp>
      <p:sp>
        <p:nvSpPr>
          <p:cNvPr id="5120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Arial" panose="020B0604020202020204" pitchFamily="34" charset="0"/>
              </a:rPr>
              <a:t>下面来看看多周期的时空图，相比单周期时空图的主要差异在于不是所有指令都需要经历所有的</a:t>
            </a:r>
            <a:r>
              <a:rPr lang="en-US" altLang="zh-CN" dirty="0">
                <a:latin typeface="Arial" panose="020B0604020202020204" pitchFamily="34" charset="0"/>
              </a:rPr>
              <a:t>5</a:t>
            </a:r>
            <a:r>
              <a:rPr lang="zh-CN" altLang="en-US" dirty="0">
                <a:latin typeface="Arial" panose="020B0604020202020204" pitchFamily="34" charset="0"/>
              </a:rPr>
              <a:t>个阶段，</a:t>
            </a:r>
            <a:endParaRPr lang="en-US" altLang="zh-CN" dirty="0">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Arial" panose="020B0604020202020204" pitchFamily="34" charset="0"/>
              </a:rPr>
              <a:t>按需分配指令周期，可一定程度上提升程序执行的性能，完成</a:t>
            </a:r>
            <a:r>
              <a:rPr lang="en-US" altLang="zh-CN" dirty="0">
                <a:latin typeface="Arial" panose="020B0604020202020204" pitchFamily="34" charset="0"/>
              </a:rPr>
              <a:t>n</a:t>
            </a:r>
            <a:r>
              <a:rPr lang="zh-CN" altLang="en-US" dirty="0">
                <a:latin typeface="Arial" panose="020B0604020202020204" pitchFamily="34" charset="0"/>
              </a:rPr>
              <a:t>条指令的时间和具体指令有关系。</a:t>
            </a:r>
          </a:p>
          <a:p>
            <a:endParaRPr lang="zh-CN" altLang="en-US" dirty="0">
              <a:latin typeface="Arial" panose="020B0604020202020204" pitchFamily="34" charset="0"/>
            </a:endParaRPr>
          </a:p>
        </p:txBody>
      </p:sp>
      <p:sp>
        <p:nvSpPr>
          <p:cNvPr id="5120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9029A2C-C7C5-495D-A014-B2139C7AF0D4}"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8843563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a:ln/>
        </p:spPr>
      </p:sp>
      <p:sp>
        <p:nvSpPr>
          <p:cNvPr id="481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在流水线结构中，数据通路同样细分为</a:t>
            </a:r>
            <a:r>
              <a:rPr lang="en-US" altLang="zh-CN" dirty="0">
                <a:latin typeface="Arial" panose="020B0604020202020204" pitchFamily="34" charset="0"/>
              </a:rPr>
              <a:t>5</a:t>
            </a:r>
            <a:r>
              <a:rPr lang="zh-CN" altLang="en-US" dirty="0">
                <a:latin typeface="Arial" panose="020B0604020202020204" pitchFamily="34" charset="0"/>
              </a:rPr>
              <a:t>段，但注意，这</a:t>
            </a:r>
            <a:r>
              <a:rPr lang="en-US" altLang="zh-CN" dirty="0">
                <a:latin typeface="Arial" panose="020B0604020202020204" pitchFamily="34" charset="0"/>
              </a:rPr>
              <a:t>5</a:t>
            </a:r>
            <a:r>
              <a:rPr lang="zh-CN" altLang="en-US" dirty="0">
                <a:latin typeface="Arial" panose="020B0604020202020204" pitchFamily="34" charset="0"/>
              </a:rPr>
              <a:t>段和多周期中复用器件不同，这</a:t>
            </a:r>
            <a:r>
              <a:rPr lang="en-US" altLang="zh-CN" dirty="0">
                <a:latin typeface="Arial" panose="020B0604020202020204" pitchFamily="34" charset="0"/>
              </a:rPr>
              <a:t>5</a:t>
            </a:r>
            <a:r>
              <a:rPr lang="zh-CN" altLang="en-US" dirty="0">
                <a:latin typeface="Arial" panose="020B0604020202020204" pitchFamily="34" charset="0"/>
              </a:rPr>
              <a:t>段可完全并发，每一段可分别处理一条不同的指令，这大大提升了</a:t>
            </a:r>
            <a:r>
              <a:rPr lang="en-US" altLang="zh-CN" dirty="0">
                <a:latin typeface="Arial" panose="020B0604020202020204" pitchFamily="34" charset="0"/>
              </a:rPr>
              <a:t>CPU</a:t>
            </a:r>
            <a:r>
              <a:rPr lang="zh-CN" altLang="en-US" dirty="0">
                <a:latin typeface="Arial" panose="020B0604020202020204" pitchFamily="34" charset="0"/>
              </a:rPr>
              <a:t>的效率，</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右上角的流水数据通路中，各段之间增加了</a:t>
            </a:r>
            <a:r>
              <a:rPr lang="en-US" altLang="zh-CN" dirty="0">
                <a:latin typeface="Arial" panose="020B0604020202020204" pitchFamily="34" charset="0"/>
              </a:rPr>
              <a:t>4</a:t>
            </a:r>
            <a:r>
              <a:rPr lang="zh-CN" altLang="en-US" dirty="0">
                <a:latin typeface="Arial" panose="020B0604020202020204" pitchFamily="34" charset="0"/>
              </a:rPr>
              <a:t>个蓝色长条形的接口部件，接口部件内部是一系列完全同步的寄存器，可以锁存数据，所有接口采用相同时钟进行同步，各段从段首接口寄存器中取出数据进行加工，每来一个时钟，各段处理加工的结果就会锁存到段尾的接口中，形成指令的流水加工。</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以取指令阶段为例，从</a:t>
            </a:r>
            <a:r>
              <a:rPr lang="en-US" altLang="zh-CN" dirty="0">
                <a:latin typeface="Arial" panose="020B0604020202020204" pitchFamily="34" charset="0"/>
              </a:rPr>
              <a:t>PC</a:t>
            </a:r>
            <a:r>
              <a:rPr lang="zh-CN" altLang="en-US" dirty="0">
                <a:latin typeface="Arial" panose="020B0604020202020204" pitchFamily="34" charset="0"/>
              </a:rPr>
              <a:t>段取出指令地址，访问指令存储器，得到指令字输出至流水接口的输入端，时钟到来后将对应指令数据信息锁存，新取出的指令就进入了译码阶段，正是这些锁存接口部件的引入，使得各段之间可以完全并发。 </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指令执行动态如下：，第一条指令进入取指令，下一个时钟进入译码阶段，同时第二条指令进入取指令阶段，当指令流水线充满后，每隔一个</a:t>
            </a:r>
            <a:r>
              <a:rPr lang="en-US" altLang="zh-CN" dirty="0">
                <a:latin typeface="Arial" panose="020B0604020202020204" pitchFamily="34" charset="0"/>
              </a:rPr>
              <a:t>T</a:t>
            </a:r>
            <a:r>
              <a:rPr lang="zh-CN" altLang="en-US" dirty="0">
                <a:latin typeface="Arial" panose="020B0604020202020204" pitchFamily="34" charset="0"/>
              </a:rPr>
              <a:t>即可流出一条指令</a:t>
            </a:r>
          </a:p>
        </p:txBody>
      </p:sp>
      <p:sp>
        <p:nvSpPr>
          <p:cNvPr id="4813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A4D8D43-B4FE-4C9D-9660-E5CE3AE88197}"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157270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幻灯片图像占位符 1"/>
          <p:cNvSpPr>
            <a:spLocks noGrp="1" noRot="1" noChangeAspect="1" noTextEdit="1"/>
          </p:cNvSpPr>
          <p:nvPr>
            <p:ph type="sldImg"/>
          </p:nvPr>
        </p:nvSpPr>
        <p:spPr>
          <a:ln/>
        </p:spPr>
      </p:sp>
      <p:sp>
        <p:nvSpPr>
          <p:cNvPr id="25702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流水线适合工业流水线，比如汽车生产线，指令和工业流水线中代加工的零部件有较大的区别，采用流水线时还有很多实际的问题需要解决。</a:t>
            </a:r>
            <a:endParaRPr lang="en-US" altLang="zh-CN" dirty="0"/>
          </a:p>
          <a:p>
            <a:endParaRPr lang="en-US" altLang="zh-CN" dirty="0">
              <a:latin typeface="Arial" panose="020B0604020202020204" pitchFamily="34" charset="0"/>
            </a:endParaRPr>
          </a:p>
          <a:p>
            <a:r>
              <a:rPr lang="zh-CN" altLang="en-US" dirty="0">
                <a:latin typeface="Arial" panose="020B0604020202020204" pitchFamily="34" charset="0"/>
              </a:rPr>
              <a:t>理想的流水线应该满足四个基本特征，第一所有，</a:t>
            </a:r>
            <a:endParaRPr lang="en-US" altLang="zh-CN" dirty="0">
              <a:latin typeface="Arial" panose="020B0604020202020204" pitchFamily="34" charset="0"/>
            </a:endParaRPr>
          </a:p>
          <a:p>
            <a:r>
              <a:rPr lang="zh-CN" altLang="en-US" dirty="0">
                <a:latin typeface="Arial" panose="020B0604020202020204" pitchFamily="34" charset="0"/>
              </a:rPr>
              <a:t>想流水线的特征，比如不同指令所需要的阶段数并不相同，指令执行过程中还存在着内存争用的问题，另外各段之间还存在着依赖关系，延迟也不完全相同，</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要让指令能在流水线上运行起来还需要解决很多实际问题。</a:t>
            </a:r>
            <a:endParaRPr lang="zh-CN" altLang="en-US" dirty="0"/>
          </a:p>
        </p:txBody>
      </p:sp>
      <p:sp>
        <p:nvSpPr>
          <p:cNvPr id="25702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400">
                <a:solidFill>
                  <a:schemeClr val="tx2"/>
                </a:solidFill>
                <a:latin typeface="Verdana" pitchFamily="34" charset="0"/>
                <a:ea typeface="宋体" pitchFamily="2" charset="-122"/>
              </a:defRPr>
            </a:lvl1pPr>
            <a:lvl2pPr marL="669240" indent="-257400" eaLnBrk="0" hangingPunct="0">
              <a:defRPr sz="3400">
                <a:solidFill>
                  <a:schemeClr val="tx2"/>
                </a:solidFill>
                <a:latin typeface="Verdana" pitchFamily="34" charset="0"/>
                <a:ea typeface="宋体" pitchFamily="2" charset="-122"/>
              </a:defRPr>
            </a:lvl2pPr>
            <a:lvl3pPr marL="1029601" indent="-205921" eaLnBrk="0" hangingPunct="0">
              <a:defRPr sz="3400">
                <a:solidFill>
                  <a:schemeClr val="tx2"/>
                </a:solidFill>
                <a:latin typeface="Verdana" pitchFamily="34" charset="0"/>
                <a:ea typeface="宋体" pitchFamily="2" charset="-122"/>
              </a:defRPr>
            </a:lvl3pPr>
            <a:lvl4pPr marL="1441442" indent="-205921" eaLnBrk="0" hangingPunct="0">
              <a:defRPr sz="3400">
                <a:solidFill>
                  <a:schemeClr val="tx2"/>
                </a:solidFill>
                <a:latin typeface="Verdana" pitchFamily="34" charset="0"/>
                <a:ea typeface="宋体" pitchFamily="2" charset="-122"/>
              </a:defRPr>
            </a:lvl4pPr>
            <a:lvl5pPr marL="1853282" indent="-205921" eaLnBrk="0" hangingPunct="0">
              <a:defRPr sz="3400">
                <a:solidFill>
                  <a:schemeClr val="tx2"/>
                </a:solidFill>
                <a:latin typeface="Verdana" pitchFamily="34" charset="0"/>
                <a:ea typeface="宋体" pitchFamily="2" charset="-122"/>
              </a:defRPr>
            </a:lvl5pPr>
            <a:lvl6pPr marL="2265122" indent="-205921" algn="ctr" eaLnBrk="0" fontAlgn="base" hangingPunct="0">
              <a:spcBef>
                <a:spcPct val="0"/>
              </a:spcBef>
              <a:spcAft>
                <a:spcPct val="0"/>
              </a:spcAft>
              <a:defRPr sz="3400">
                <a:solidFill>
                  <a:schemeClr val="tx2"/>
                </a:solidFill>
                <a:latin typeface="Verdana" pitchFamily="34" charset="0"/>
                <a:ea typeface="宋体" pitchFamily="2" charset="-122"/>
              </a:defRPr>
            </a:lvl6pPr>
            <a:lvl7pPr marL="2676962" indent="-205921" algn="ctr" eaLnBrk="0" fontAlgn="base" hangingPunct="0">
              <a:spcBef>
                <a:spcPct val="0"/>
              </a:spcBef>
              <a:spcAft>
                <a:spcPct val="0"/>
              </a:spcAft>
              <a:defRPr sz="3400">
                <a:solidFill>
                  <a:schemeClr val="tx2"/>
                </a:solidFill>
                <a:latin typeface="Verdana" pitchFamily="34" charset="0"/>
                <a:ea typeface="宋体" pitchFamily="2" charset="-122"/>
              </a:defRPr>
            </a:lvl7pPr>
            <a:lvl8pPr marL="3088802" indent="-205921" algn="ctr" eaLnBrk="0" fontAlgn="base" hangingPunct="0">
              <a:spcBef>
                <a:spcPct val="0"/>
              </a:spcBef>
              <a:spcAft>
                <a:spcPct val="0"/>
              </a:spcAft>
              <a:defRPr sz="3400">
                <a:solidFill>
                  <a:schemeClr val="tx2"/>
                </a:solidFill>
                <a:latin typeface="Verdana" pitchFamily="34" charset="0"/>
                <a:ea typeface="宋体" pitchFamily="2" charset="-122"/>
              </a:defRPr>
            </a:lvl8pPr>
            <a:lvl9pPr marL="3500643" indent="-205921" algn="ctr" eaLnBrk="0" fontAlgn="base" hangingPunct="0">
              <a:spcBef>
                <a:spcPct val="0"/>
              </a:spcBef>
              <a:spcAft>
                <a:spcPct val="0"/>
              </a:spcAft>
              <a:defRPr sz="3400">
                <a:solidFill>
                  <a:schemeClr val="tx2"/>
                </a:solidFill>
                <a:latin typeface="Verdana" pitchFamily="34" charset="0"/>
                <a:ea typeface="宋体"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39D3C67-C948-4D9A-9979-B49B29D4C651}" type="slidenum">
              <a:rPr kumimoji="0" lang="en-US" altLang="zh-CN" sz="1000" b="0" i="0" u="none" strike="noStrike" kern="1200" cap="none" spc="0" normalizeH="0" baseline="0" noProof="0">
                <a:ln>
                  <a:noFill/>
                </a:ln>
                <a:solidFill>
                  <a:srgbClr val="000000"/>
                </a:solidFill>
                <a:effectLst/>
                <a:uLnTx/>
                <a:uFillTx/>
                <a:latin typeface="Arial" pitchFamily="34" charset="0"/>
                <a:ea typeface="宋体"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US" altLang="zh-CN" sz="1000" b="0" i="0" u="none" strike="noStrike" kern="1200" cap="none" spc="0" normalizeH="0" baseline="0" noProof="0">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3520552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FFFFF"/>
        </a:solidFill>
        <a:effectLst/>
      </p:bgPr>
    </p:bg>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DC6A1B38-FDDA-4BA1-8844-CA89C3B11393}"/>
              </a:ext>
            </a:extLst>
          </p:cNvPr>
          <p:cNvGrpSpPr/>
          <p:nvPr userDrawn="1"/>
        </p:nvGrpSpPr>
        <p:grpSpPr>
          <a:xfrm>
            <a:off x="1404" y="-11700"/>
            <a:ext cx="12194512" cy="6993161"/>
            <a:chOff x="4049" y="26519"/>
            <a:chExt cx="12194512" cy="6993161"/>
          </a:xfrm>
        </p:grpSpPr>
        <p:pic>
          <p:nvPicPr>
            <p:cNvPr id="23" name="图片 22">
              <a:extLst>
                <a:ext uri="{FF2B5EF4-FFF2-40B4-BE49-F238E27FC236}">
                  <a16:creationId xmlns:a16="http://schemas.microsoft.com/office/drawing/2014/main" id="{FE5DF8C7-A432-4912-8DC3-8361A7E69787}"/>
                </a:ext>
              </a:extLst>
            </p:cNvPr>
            <p:cNvPicPr>
              <a:picLocks noChangeAspect="1"/>
            </p:cNvPicPr>
            <p:nvPr userDrawn="1"/>
          </p:nvPicPr>
          <p:blipFill rotWithShape="1">
            <a:blip r:embed="rId2">
              <a:clrChange>
                <a:clrFrom>
                  <a:srgbClr val="01182D"/>
                </a:clrFrom>
                <a:clrTo>
                  <a:srgbClr val="01182D">
                    <a:alpha val="0"/>
                  </a:srgbClr>
                </a:clrTo>
              </a:clrChange>
              <a:extLst>
                <a:ext uri="{28A0092B-C50C-407E-A947-70E740481C1C}">
                  <a14:useLocalDpi xmlns:a14="http://schemas.microsoft.com/office/drawing/2010/main" val="0"/>
                </a:ext>
              </a:extLst>
            </a:blip>
            <a:srcRect l="3056" t="50499"/>
            <a:stretch/>
          </p:blipFill>
          <p:spPr>
            <a:xfrm>
              <a:off x="6561" y="3618316"/>
              <a:ext cx="12192000" cy="3401364"/>
            </a:xfrm>
            <a:prstGeom prst="rect">
              <a:avLst/>
            </a:prstGeom>
          </p:spPr>
        </p:pic>
        <p:sp>
          <p:nvSpPr>
            <p:cNvPr id="24" name="矩形 23">
              <a:extLst>
                <a:ext uri="{FF2B5EF4-FFF2-40B4-BE49-F238E27FC236}">
                  <a16:creationId xmlns:a16="http://schemas.microsoft.com/office/drawing/2014/main" id="{253536C3-CA56-4EE3-9D82-76FA3BF0E983}"/>
                </a:ext>
              </a:extLst>
            </p:cNvPr>
            <p:cNvSpPr/>
            <p:nvPr userDrawn="1"/>
          </p:nvSpPr>
          <p:spPr>
            <a:xfrm>
              <a:off x="4049" y="26519"/>
              <a:ext cx="12192000" cy="6692474"/>
            </a:xfrm>
            <a:prstGeom prst="rect">
              <a:avLst/>
            </a:prstGeom>
            <a:gradFill flip="none" rotWithShape="1">
              <a:gsLst>
                <a:gs pos="3000">
                  <a:schemeClr val="accent1">
                    <a:alpha val="97000"/>
                    <a:lumMod val="5000"/>
                    <a:lumOff val="95000"/>
                  </a:schemeClr>
                </a:gs>
                <a:gs pos="89000">
                  <a:schemeClr val="bg1">
                    <a:lumMod val="95000"/>
                  </a:schemeClr>
                </a:gs>
                <a:gs pos="100000">
                  <a:schemeClr val="bg1">
                    <a:lumMod val="8500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pic>
        <p:nvPicPr>
          <p:cNvPr id="14" name="图片 13">
            <a:extLst>
              <a:ext uri="{FF2B5EF4-FFF2-40B4-BE49-F238E27FC236}">
                <a16:creationId xmlns:a16="http://schemas.microsoft.com/office/drawing/2014/main" id="{E35D935C-E851-46D2-9CAC-487B06502F8E}"/>
              </a:ext>
            </a:extLst>
          </p:cNvPr>
          <p:cNvPicPr>
            <a:picLocks noChangeAspect="1"/>
          </p:cNvPicPr>
          <p:nvPr userDrawn="1"/>
        </p:nvPicPr>
        <p:blipFill>
          <a:blip r:embed="rId3"/>
          <a:stretch>
            <a:fillRect/>
          </a:stretch>
        </p:blipFill>
        <p:spPr>
          <a:xfrm>
            <a:off x="10307940" y="355006"/>
            <a:ext cx="1554844" cy="353947"/>
          </a:xfrm>
          <a:prstGeom prst="rect">
            <a:avLst/>
          </a:prstGeom>
        </p:spPr>
      </p:pic>
      <p:sp>
        <p:nvSpPr>
          <p:cNvPr id="16" name="任意多边形 20">
            <a:extLst>
              <a:ext uri="{FF2B5EF4-FFF2-40B4-BE49-F238E27FC236}">
                <a16:creationId xmlns:a16="http://schemas.microsoft.com/office/drawing/2014/main" id="{885E489B-5B79-4183-BF54-3808DE7809EE}"/>
              </a:ext>
            </a:extLst>
          </p:cNvPr>
          <p:cNvSpPr/>
          <p:nvPr userDrawn="1"/>
        </p:nvSpPr>
        <p:spPr>
          <a:xfrm flipV="1">
            <a:off x="323926" y="350564"/>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189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endParaRPr lang="zh-CN" altLang="en-US"/>
          </a:p>
        </p:txBody>
      </p:sp>
      <p:sp>
        <p:nvSpPr>
          <p:cNvPr id="17" name="椭圆 16">
            <a:extLst>
              <a:ext uri="{FF2B5EF4-FFF2-40B4-BE49-F238E27FC236}">
                <a16:creationId xmlns:a16="http://schemas.microsoft.com/office/drawing/2014/main" id="{44C0073E-CCC5-47B6-A413-57B962F0391C}"/>
              </a:ext>
            </a:extLst>
          </p:cNvPr>
          <p:cNvSpPr/>
          <p:nvPr userDrawn="1"/>
        </p:nvSpPr>
        <p:spPr>
          <a:xfrm>
            <a:off x="11288283" y="6586205"/>
            <a:ext cx="246888" cy="246888"/>
          </a:xfrm>
          <a:prstGeom prst="ellipse">
            <a:avLst/>
          </a:prstGeom>
          <a:solidFill>
            <a:srgbClr val="18978B"/>
          </a:solidFill>
          <a:ln>
            <a:solidFill>
              <a:srgbClr val="1387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Segoe UI" panose="020B0502040204020203" pitchFamily="34" charset="0"/>
              <a:cs typeface="Segoe UI" panose="020B0502040204020203" pitchFamily="34" charset="0"/>
            </a:endParaRPr>
          </a:p>
        </p:txBody>
      </p:sp>
      <p:sp>
        <p:nvSpPr>
          <p:cNvPr id="18" name="矩形 17">
            <a:extLst>
              <a:ext uri="{FF2B5EF4-FFF2-40B4-BE49-F238E27FC236}">
                <a16:creationId xmlns:a16="http://schemas.microsoft.com/office/drawing/2014/main" id="{0F9FAFDC-2A31-4029-AC23-67024951E943}"/>
              </a:ext>
            </a:extLst>
          </p:cNvPr>
          <p:cNvSpPr/>
          <p:nvPr userDrawn="1"/>
        </p:nvSpPr>
        <p:spPr>
          <a:xfrm>
            <a:off x="8785" y="6689480"/>
            <a:ext cx="12180570" cy="169469"/>
          </a:xfrm>
          <a:prstGeom prst="rect">
            <a:avLst/>
          </a:prstGeom>
          <a:solidFill>
            <a:srgbClr val="189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19" name="矩形 18">
            <a:extLst>
              <a:ext uri="{FF2B5EF4-FFF2-40B4-BE49-F238E27FC236}">
                <a16:creationId xmlns:a16="http://schemas.microsoft.com/office/drawing/2014/main" id="{45ED5BC2-B1D3-420C-B9F8-BC3B9E94B378}"/>
              </a:ext>
            </a:extLst>
          </p:cNvPr>
          <p:cNvSpPr/>
          <p:nvPr userDrawn="1"/>
        </p:nvSpPr>
        <p:spPr>
          <a:xfrm>
            <a:off x="-3915" y="6689480"/>
            <a:ext cx="759220" cy="169469"/>
          </a:xfrm>
          <a:prstGeom prst="rect">
            <a:avLst/>
          </a:prstGeom>
          <a:solidFill>
            <a:srgbClr val="244B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0" name="灯片编号占位符 3">
            <a:extLst>
              <a:ext uri="{FF2B5EF4-FFF2-40B4-BE49-F238E27FC236}">
                <a16:creationId xmlns:a16="http://schemas.microsoft.com/office/drawing/2014/main" id="{3EED7B3B-A5E9-4B66-A0A4-0A0C17DF8EB5}"/>
              </a:ext>
            </a:extLst>
          </p:cNvPr>
          <p:cNvSpPr txBox="1"/>
          <p:nvPr userDrawn="1"/>
        </p:nvSpPr>
        <p:spPr>
          <a:xfrm>
            <a:off x="11265696" y="6580555"/>
            <a:ext cx="292061" cy="283147"/>
          </a:xfrm>
          <a:prstGeom prst="rect">
            <a:avLst/>
          </a:prstGeom>
        </p:spPr>
        <p:txBody>
          <a:bodyPr vert="horz" wrap="square" lIns="0" tIns="0" rIns="0" bIns="0" rtlCol="0" anchor="ctr" anchorCtr="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p:txBody>
      </p:sp>
      <p:pic>
        <p:nvPicPr>
          <p:cNvPr id="22" name="图片 21">
            <a:extLst>
              <a:ext uri="{FF2B5EF4-FFF2-40B4-BE49-F238E27FC236}">
                <a16:creationId xmlns:a16="http://schemas.microsoft.com/office/drawing/2014/main" id="{9E176635-7B7C-4F45-84EB-A3D34A41E1BD}"/>
              </a:ext>
            </a:extLst>
          </p:cNvPr>
          <p:cNvPicPr>
            <a:picLocks noChangeAspect="1"/>
          </p:cNvPicPr>
          <p:nvPr userDrawn="1"/>
        </p:nvPicPr>
        <p:blipFill>
          <a:blip r:embed="rId4">
            <a:biLevel thresh="50000"/>
          </a:blip>
          <a:stretch>
            <a:fillRect/>
          </a:stretch>
        </p:blipFill>
        <p:spPr>
          <a:xfrm>
            <a:off x="614798" y="6656323"/>
            <a:ext cx="1380275" cy="255024"/>
          </a:xfrm>
          <a:prstGeom prst="rect">
            <a:avLst/>
          </a:prstGeom>
        </p:spPr>
      </p:pic>
      <p:sp>
        <p:nvSpPr>
          <p:cNvPr id="2" name="标题 1"/>
          <p:cNvSpPr>
            <a:spLocks noGrp="1"/>
          </p:cNvSpPr>
          <p:nvPr>
            <p:ph type="title"/>
          </p:nvPr>
        </p:nvSpPr>
        <p:spPr>
          <a:xfrm>
            <a:off x="487822" y="257614"/>
            <a:ext cx="10515600" cy="617641"/>
          </a:xfrm>
        </p:spPr>
        <p:txBody>
          <a:bodyPr>
            <a:normAutofit/>
          </a:bodyPr>
          <a:lstStyle>
            <a:lvl1pPr>
              <a:defRPr sz="2800" b="1">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7" name="灯片编号占位符 3"/>
          <p:cNvSpPr txBox="1"/>
          <p:nvPr userDrawn="1"/>
        </p:nvSpPr>
        <p:spPr>
          <a:xfrm>
            <a:off x="11268341" y="6589899"/>
            <a:ext cx="292061" cy="283147"/>
          </a:xfrm>
          <a:prstGeom prst="rect">
            <a:avLst/>
          </a:prstGeom>
        </p:spPr>
        <p:txBody>
          <a:bodyPr vert="horz" wrap="square" lIns="0" tIns="0" rIns="0" bIns="0" rtlCol="0" anchor="ctr" anchorCtr="1"/>
          <a:lstStyle>
            <a:defPPr>
              <a:defRPr lang="zh-CN"/>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5183D58-648D-4475-BEF8-624F48514A30}" type="slidenum">
              <a:rPr lang="zh-CN" altLang="en-US" smtClean="0">
                <a:solidFill>
                  <a:schemeClr val="bg1"/>
                </a:solidFill>
                <a:latin typeface="微软雅黑" panose="020B0503020204020204" pitchFamily="34" charset="-122"/>
                <a:ea typeface="微软雅黑" panose="020B0503020204020204" pitchFamily="34" charset="-122"/>
                <a:cs typeface="Segoe UI" panose="020B0502040204020203" pitchFamily="34" charset="0"/>
              </a:rPr>
              <a:t>‹#›</a:t>
            </a:fld>
            <a:endParaRPr lang="zh-CN" altLang="en-US"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13" name="内容占位符 2"/>
          <p:cNvSpPr>
            <a:spLocks noGrp="1"/>
          </p:cNvSpPr>
          <p:nvPr>
            <p:ph idx="1"/>
          </p:nvPr>
        </p:nvSpPr>
        <p:spPr>
          <a:xfrm>
            <a:off x="487822" y="942764"/>
            <a:ext cx="11374962" cy="5637024"/>
          </a:xfrm>
          <a:prstGeom prst="rect">
            <a:avLst/>
          </a:prstGeom>
        </p:spPr>
        <p:txBody>
          <a:bodyPr/>
          <a:lstStyle>
            <a:lvl1pPr marL="342900" indent="-342900">
              <a:lnSpc>
                <a:spcPct val="150000"/>
              </a:lnSpc>
              <a:buClr>
                <a:srgbClr val="FFC000"/>
              </a:buClr>
              <a:buFont typeface="Wingdings" panose="05000000000000000000" pitchFamily="2" charset="2"/>
              <a:buChar char="n"/>
              <a:defRPr sz="2600">
                <a:latin typeface="微软雅黑" panose="020B0503020204020204" pitchFamily="34" charset="-122"/>
                <a:ea typeface="微软雅黑" panose="020B0503020204020204" pitchFamily="34" charset="-122"/>
              </a:defRPr>
            </a:lvl1pPr>
            <a:lvl2pPr marL="812800" indent="-355600">
              <a:lnSpc>
                <a:spcPct val="150000"/>
              </a:lnSpc>
              <a:buClr>
                <a:srgbClr val="FFC000"/>
              </a:buClr>
              <a:buFont typeface="Wingdings" panose="05000000000000000000" pitchFamily="2" charset="2"/>
              <a:buChar char="p"/>
              <a:defRPr sz="2400">
                <a:solidFill>
                  <a:srgbClr val="0E7C7F"/>
                </a:solidFill>
                <a:latin typeface="微软雅黑" panose="020B0503020204020204" pitchFamily="34" charset="-122"/>
                <a:ea typeface="微软雅黑" panose="020B0503020204020204" pitchFamily="34" charset="-122"/>
              </a:defRPr>
            </a:lvl2pPr>
            <a:lvl3pPr marL="1143000" indent="-228600">
              <a:lnSpc>
                <a:spcPct val="150000"/>
              </a:lnSpc>
              <a:buClr>
                <a:srgbClr val="FFC000"/>
              </a:buClr>
              <a:buFont typeface="Wingdings" panose="05000000000000000000" pitchFamily="2" charset="2"/>
              <a:buChar char="u"/>
              <a:defRPr sz="2200">
                <a:latin typeface="微软雅黑" panose="020B0503020204020204" pitchFamily="34" charset="-122"/>
                <a:ea typeface="微软雅黑" panose="020B0503020204020204" pitchFamily="34" charset="-122"/>
              </a:defRPr>
            </a:lvl3pPr>
            <a:lvl4pPr>
              <a:lnSpc>
                <a:spcPct val="150000"/>
              </a:lnSpc>
              <a:defRPr sz="1600">
                <a:latin typeface="微软雅黑" panose="020B0503020204020204" pitchFamily="34" charset="-122"/>
                <a:ea typeface="微软雅黑" panose="020B0503020204020204" pitchFamily="34" charset="-122"/>
              </a:defRPr>
            </a:lvl4pPr>
            <a:lvl5pPr>
              <a:lnSpc>
                <a:spcPct val="150000"/>
              </a:lnSpc>
              <a:defRPr sz="16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wipe(left)">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wipe(left)">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wipe(left)">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wipe(left)">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wipe(left)">
                                      <p:cBhvr>
                                        <p:cTn id="27" dur="500"/>
                                        <p:tgtEl>
                                          <p:spTgt spid="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tmplLst>
          <p:tmpl lvl="1">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2">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3">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4">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5">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32B2F23B-AF66-41A9-897D-44609AD9DFB7}" type="datetimeFigureOut">
              <a:rPr lang="zh-CN" altLang="en-US" smtClean="0"/>
              <a:t>2023/2/19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2B2F23B-AF66-41A9-897D-44609AD9DFB7}" type="datetimeFigureOut">
              <a:rPr lang="zh-CN" altLang="en-US" smtClean="0"/>
              <a:t>2023/2/19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BE9DA9CF-03F6-42E8-909A-D8D840B3AC4D}" type="datetimeFigureOut">
              <a:rPr lang="zh-CN" altLang="en-US" smtClean="0"/>
              <a:t>2023/2/19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3BB504D-74F3-442C-BEA0-A4B04CBF9628}" type="slidenum">
              <a:rPr lang="zh-CN" altLang="en-US" smtClean="0"/>
              <a:t>‹#›</a:t>
            </a:fld>
            <a:endParaRPr lang="zh-CN" altLang="en-US"/>
          </a:p>
        </p:txBody>
      </p:sp>
    </p:spTree>
    <p:extLst>
      <p:ext uri="{BB962C8B-B14F-4D97-AF65-F5344CB8AC3E}">
        <p14:creationId xmlns:p14="http://schemas.microsoft.com/office/powerpoint/2010/main" val="135881037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32B2F23B-AF66-41A9-897D-44609AD9DFB7}" type="datetimeFigureOut">
              <a:rPr lang="zh-CN" altLang="en-US" smtClean="0"/>
              <a:t>2023/2/19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A2F030DD-4EA3-4D16-8C1C-D1952208EE9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6" r:id="rId4"/>
    <p:sldLayoutId id="2147483694" r:id="rId5"/>
  </p:sldLayoutIdLst>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88" userDrawn="1">
          <p15:clr>
            <a:srgbClr val="F26B43"/>
          </p15:clr>
        </p15:guide>
        <p15:guide id="2" pos="3840" userDrawn="1">
          <p15:clr>
            <a:srgbClr val="F26B43"/>
          </p15:clr>
        </p15:guide>
        <p15:guide id="3" pos="416" userDrawn="1">
          <p15:clr>
            <a:srgbClr val="F26B43"/>
          </p15:clr>
        </p15:guide>
        <p15:guide id="4" pos="7256" userDrawn="1">
          <p15:clr>
            <a:srgbClr val="F26B43"/>
          </p15:clr>
        </p15:guide>
        <p15:guide id="5" orient="horz" pos="648" userDrawn="1">
          <p15:clr>
            <a:srgbClr val="F26B43"/>
          </p15:clr>
        </p15:guide>
        <p15:guide id="6" orient="horz" pos="712" userDrawn="1">
          <p15:clr>
            <a:srgbClr val="F26B43"/>
          </p15:clr>
        </p15:guide>
        <p15:guide id="7" orient="horz" pos="3928" userDrawn="1">
          <p15:clr>
            <a:srgbClr val="F26B43"/>
          </p15:clr>
        </p15:guide>
        <p15:guide id="8"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13.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12.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矩形 10">
            <a:extLst>
              <a:ext uri="{FF2B5EF4-FFF2-40B4-BE49-F238E27FC236}">
                <a16:creationId xmlns:a16="http://schemas.microsoft.com/office/drawing/2014/main" id="{CAC0AA7F-AEB9-40C7-8756-798F5732E964}"/>
              </a:ext>
            </a:extLst>
          </p:cNvPr>
          <p:cNvSpPr/>
          <p:nvPr/>
        </p:nvSpPr>
        <p:spPr>
          <a:xfrm>
            <a:off x="-7857" y="0"/>
            <a:ext cx="12207714" cy="6868925"/>
          </a:xfrm>
          <a:prstGeom prst="rect">
            <a:avLst/>
          </a:prstGeom>
          <a:solidFill>
            <a:srgbClr val="18978B">
              <a:alpha val="52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F6594FE8-11C3-4097-9D5D-A4998C5E369D}"/>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1092830" y="690584"/>
            <a:ext cx="2842655" cy="647123"/>
          </a:xfrm>
          <a:prstGeom prst="rect">
            <a:avLst/>
          </a:prstGeom>
        </p:spPr>
      </p:pic>
      <p:pic>
        <p:nvPicPr>
          <p:cNvPr id="13" name="图片 12">
            <a:extLst>
              <a:ext uri="{FF2B5EF4-FFF2-40B4-BE49-F238E27FC236}">
                <a16:creationId xmlns:a16="http://schemas.microsoft.com/office/drawing/2014/main" id="{E5382E74-124E-4322-B29B-8C99CBB53780}"/>
              </a:ext>
            </a:extLst>
          </p:cNvPr>
          <p:cNvPicPr>
            <a:picLocks noChangeAspect="1"/>
          </p:cNvPicPr>
          <p:nvPr/>
        </p:nvPicPr>
        <p:blipFill>
          <a:blip r:embed="rId5"/>
          <a:stretch>
            <a:fillRect/>
          </a:stretch>
        </p:blipFill>
        <p:spPr>
          <a:xfrm>
            <a:off x="675915" y="4805783"/>
            <a:ext cx="7139015" cy="1516250"/>
          </a:xfrm>
          <a:prstGeom prst="rect">
            <a:avLst/>
          </a:prstGeom>
        </p:spPr>
      </p:pic>
    </p:spTree>
    <p:extLst>
      <p:ext uri="{BB962C8B-B14F-4D97-AF65-F5344CB8AC3E}">
        <p14:creationId xmlns:p14="http://schemas.microsoft.com/office/powerpoint/2010/main" val="2598247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14300" y="4791074"/>
            <a:ext cx="12192000"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106" name="Rectangle 2"/>
          <p:cNvSpPr>
            <a:spLocks noGrp="1" noChangeArrowheads="1"/>
          </p:cNvSpPr>
          <p:nvPr>
            <p:ph type="title"/>
          </p:nvPr>
        </p:nvSpPr>
        <p:spPr/>
        <p:txBody>
          <a:bodyPr/>
          <a:lstStyle/>
          <a:p>
            <a:r>
              <a:rPr lang="zh-CN" altLang="en-US" dirty="0">
                <a:latin typeface="宋体" panose="02010600030101010101" pitchFamily="2" charset="-122"/>
              </a:rPr>
              <a:t>流水线指令运行动态</a:t>
            </a:r>
          </a:p>
        </p:txBody>
      </p:sp>
      <p:sp>
        <p:nvSpPr>
          <p:cNvPr id="47113" name="Line 8"/>
          <p:cNvSpPr>
            <a:spLocks noChangeShapeType="1"/>
          </p:cNvSpPr>
          <p:nvPr/>
        </p:nvSpPr>
        <p:spPr bwMode="auto">
          <a:xfrm>
            <a:off x="2827241" y="5237162"/>
            <a:ext cx="719137"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2" name="组合 1"/>
          <p:cNvGrpSpPr/>
          <p:nvPr/>
        </p:nvGrpSpPr>
        <p:grpSpPr>
          <a:xfrm>
            <a:off x="3546378" y="4876800"/>
            <a:ext cx="1152525" cy="792163"/>
            <a:chOff x="3660678" y="4991100"/>
            <a:chExt cx="1152525" cy="792163"/>
          </a:xfrm>
          <a:solidFill>
            <a:schemeClr val="bg1"/>
          </a:solidFill>
        </p:grpSpPr>
        <p:sp>
          <p:nvSpPr>
            <p:cNvPr id="47109"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20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7114"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1" name="组合 20"/>
          <p:cNvGrpSpPr/>
          <p:nvPr/>
        </p:nvGrpSpPr>
        <p:grpSpPr>
          <a:xfrm>
            <a:off x="4704838" y="4876800"/>
            <a:ext cx="1152525" cy="792163"/>
            <a:chOff x="3660678" y="4991100"/>
            <a:chExt cx="1152525" cy="792163"/>
          </a:xfrm>
          <a:solidFill>
            <a:schemeClr val="bg1"/>
          </a:solidFill>
        </p:grpSpPr>
        <p:sp>
          <p:nvSpPr>
            <p:cNvPr id="22"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3"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4" name="组合 23"/>
          <p:cNvGrpSpPr/>
          <p:nvPr/>
        </p:nvGrpSpPr>
        <p:grpSpPr>
          <a:xfrm>
            <a:off x="5863298" y="4876800"/>
            <a:ext cx="1152525" cy="792163"/>
            <a:chOff x="3660678" y="4991100"/>
            <a:chExt cx="1152525" cy="792163"/>
          </a:xfrm>
          <a:solidFill>
            <a:schemeClr val="bg1"/>
          </a:solidFill>
        </p:grpSpPr>
        <p:sp>
          <p:nvSpPr>
            <p:cNvPr id="25"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6"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7" name="组合 26"/>
          <p:cNvGrpSpPr/>
          <p:nvPr/>
        </p:nvGrpSpPr>
        <p:grpSpPr>
          <a:xfrm>
            <a:off x="7021758" y="4876800"/>
            <a:ext cx="1152525" cy="792163"/>
            <a:chOff x="3660678" y="4991100"/>
            <a:chExt cx="1152525" cy="792163"/>
          </a:xfrm>
          <a:solidFill>
            <a:schemeClr val="bg1"/>
          </a:solidFill>
        </p:grpSpPr>
        <p:sp>
          <p:nvSpPr>
            <p:cNvPr id="28"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9"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30" name="组合 29"/>
          <p:cNvGrpSpPr/>
          <p:nvPr/>
        </p:nvGrpSpPr>
        <p:grpSpPr>
          <a:xfrm>
            <a:off x="8180218" y="4876800"/>
            <a:ext cx="1152525" cy="792163"/>
            <a:chOff x="3660678" y="4991100"/>
            <a:chExt cx="1152525" cy="792163"/>
          </a:xfrm>
          <a:solidFill>
            <a:schemeClr val="bg1"/>
          </a:solidFill>
        </p:grpSpPr>
        <p:sp>
          <p:nvSpPr>
            <p:cNvPr id="31"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p>
          </p:txBody>
        </p:sp>
        <p:sp>
          <p:nvSpPr>
            <p:cNvPr id="32"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4" name="组合 3"/>
          <p:cNvGrpSpPr/>
          <p:nvPr/>
        </p:nvGrpSpPr>
        <p:grpSpPr>
          <a:xfrm>
            <a:off x="-6896688" y="4876800"/>
            <a:ext cx="9852931" cy="792163"/>
            <a:chOff x="2029998" y="3032760"/>
            <a:chExt cx="9852931" cy="792163"/>
          </a:xfrm>
        </p:grpSpPr>
        <p:sp>
          <p:nvSpPr>
            <p:cNvPr id="34" name="Rectangle 4"/>
            <p:cNvSpPr>
              <a:spLocks noChangeArrowheads="1"/>
            </p:cNvSpPr>
            <p:nvPr/>
          </p:nvSpPr>
          <p:spPr bwMode="auto">
            <a:xfrm>
              <a:off x="2029998" y="3032760"/>
              <a:ext cx="576263" cy="792163"/>
            </a:xfrm>
            <a:prstGeom prst="rect">
              <a:avLst/>
            </a:prstGeom>
            <a:solidFill>
              <a:schemeClr val="accent2">
                <a:lumMod val="40000"/>
                <a:lumOff val="60000"/>
              </a:scheme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9</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7" name="Rectangle 4"/>
            <p:cNvSpPr>
              <a:spLocks noChangeArrowheads="1"/>
            </p:cNvSpPr>
            <p:nvPr/>
          </p:nvSpPr>
          <p:spPr bwMode="auto">
            <a:xfrm>
              <a:off x="3188458" y="3032760"/>
              <a:ext cx="576263" cy="792163"/>
            </a:xfrm>
            <a:prstGeom prst="rect">
              <a:avLst/>
            </a:prstGeom>
            <a:solidFill>
              <a:srgbClr val="00B0F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8</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0" name="Rectangle 4"/>
            <p:cNvSpPr>
              <a:spLocks noChangeArrowheads="1"/>
            </p:cNvSpPr>
            <p:nvPr/>
          </p:nvSpPr>
          <p:spPr bwMode="auto">
            <a:xfrm>
              <a:off x="4346918"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3" name="Rectangle 4"/>
            <p:cNvSpPr>
              <a:spLocks noChangeArrowheads="1"/>
            </p:cNvSpPr>
            <p:nvPr/>
          </p:nvSpPr>
          <p:spPr bwMode="auto">
            <a:xfrm>
              <a:off x="5505378"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6</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6" name="Rectangle 4"/>
            <p:cNvSpPr>
              <a:spLocks noChangeArrowheads="1"/>
            </p:cNvSpPr>
            <p:nvPr/>
          </p:nvSpPr>
          <p:spPr bwMode="auto">
            <a:xfrm>
              <a:off x="6663838" y="3032760"/>
              <a:ext cx="576263" cy="792163"/>
            </a:xfrm>
            <a:prstGeom prst="rect">
              <a:avLst/>
            </a:prstGeom>
            <a:solidFill>
              <a:srgbClr val="7030A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20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3" name="Rectangle 4"/>
            <p:cNvSpPr>
              <a:spLocks noChangeArrowheads="1"/>
            </p:cNvSpPr>
            <p:nvPr/>
          </p:nvSpPr>
          <p:spPr bwMode="auto">
            <a:xfrm>
              <a:off x="7824545" y="3032760"/>
              <a:ext cx="576263" cy="792163"/>
            </a:xfrm>
            <a:prstGeom prst="rect">
              <a:avLst/>
            </a:prstGeom>
            <a:solidFill>
              <a:schemeClr val="accent2">
                <a:lumMod val="40000"/>
                <a:lumOff val="60000"/>
              </a:scheme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6" name="Rectangle 4"/>
            <p:cNvSpPr>
              <a:spLocks noChangeArrowheads="1"/>
            </p:cNvSpPr>
            <p:nvPr/>
          </p:nvSpPr>
          <p:spPr bwMode="auto">
            <a:xfrm>
              <a:off x="8985252" y="3032760"/>
              <a:ext cx="576263" cy="792163"/>
            </a:xfrm>
            <a:prstGeom prst="rect">
              <a:avLst/>
            </a:prstGeom>
            <a:solidFill>
              <a:srgbClr val="00B0F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p>
          </p:txBody>
        </p:sp>
        <p:sp>
          <p:nvSpPr>
            <p:cNvPr id="59" name="Rectangle 4"/>
            <p:cNvSpPr>
              <a:spLocks noChangeArrowheads="1"/>
            </p:cNvSpPr>
            <p:nvPr/>
          </p:nvSpPr>
          <p:spPr bwMode="auto">
            <a:xfrm>
              <a:off x="10145959"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p>
          </p:txBody>
        </p:sp>
        <p:sp>
          <p:nvSpPr>
            <p:cNvPr id="62" name="Rectangle 4"/>
            <p:cNvSpPr>
              <a:spLocks noChangeArrowheads="1"/>
            </p:cNvSpPr>
            <p:nvPr/>
          </p:nvSpPr>
          <p:spPr bwMode="auto">
            <a:xfrm>
              <a:off x="11306666"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grpSp>
      <p:sp>
        <p:nvSpPr>
          <p:cNvPr id="76" name="矩形 75"/>
          <p:cNvSpPr/>
          <p:nvPr/>
        </p:nvSpPr>
        <p:spPr>
          <a:xfrm>
            <a:off x="-120234" y="4782343"/>
            <a:ext cx="3126082"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87" name="矩形 86"/>
          <p:cNvSpPr/>
          <p:nvPr/>
        </p:nvSpPr>
        <p:spPr>
          <a:xfrm>
            <a:off x="9319145" y="4799805"/>
            <a:ext cx="3084465"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文本框 6"/>
          <p:cNvSpPr txBox="1"/>
          <p:nvPr/>
        </p:nvSpPr>
        <p:spPr>
          <a:xfrm>
            <a:off x="349536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取指</a:t>
            </a:r>
          </a:p>
        </p:txBody>
      </p:sp>
      <p:sp>
        <p:nvSpPr>
          <p:cNvPr id="94" name="文本框 93"/>
          <p:cNvSpPr txBox="1"/>
          <p:nvPr/>
        </p:nvSpPr>
        <p:spPr>
          <a:xfrm>
            <a:off x="466597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译码</a:t>
            </a:r>
          </a:p>
        </p:txBody>
      </p:sp>
      <p:sp>
        <p:nvSpPr>
          <p:cNvPr id="95" name="文本框 94"/>
          <p:cNvSpPr txBox="1"/>
          <p:nvPr/>
        </p:nvSpPr>
        <p:spPr>
          <a:xfrm>
            <a:off x="583658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执行</a:t>
            </a:r>
          </a:p>
        </p:txBody>
      </p:sp>
      <p:sp>
        <p:nvSpPr>
          <p:cNvPr id="96" name="文本框 95"/>
          <p:cNvSpPr txBox="1"/>
          <p:nvPr/>
        </p:nvSpPr>
        <p:spPr>
          <a:xfrm>
            <a:off x="700719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访存</a:t>
            </a:r>
          </a:p>
        </p:txBody>
      </p:sp>
      <p:sp>
        <p:nvSpPr>
          <p:cNvPr id="97" name="文本框 96"/>
          <p:cNvSpPr txBox="1"/>
          <p:nvPr/>
        </p:nvSpPr>
        <p:spPr>
          <a:xfrm>
            <a:off x="817780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写回</a:t>
            </a:r>
          </a:p>
        </p:txBody>
      </p:sp>
      <p:cxnSp>
        <p:nvCxnSpPr>
          <p:cNvPr id="6" name="直接连接符 5"/>
          <p:cNvCxnSpPr/>
          <p:nvPr/>
        </p:nvCxnSpPr>
        <p:spPr>
          <a:xfrm>
            <a:off x="0" y="4782343"/>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0" y="5772149"/>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42" name="内容占位符 2"/>
          <p:cNvSpPr txBox="1">
            <a:spLocks/>
          </p:cNvSpPr>
          <p:nvPr/>
        </p:nvSpPr>
        <p:spPr>
          <a:xfrm>
            <a:off x="284622" y="942764"/>
            <a:ext cx="10667857" cy="5637024"/>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t>数据通路细分为</a:t>
            </a:r>
            <a:r>
              <a:rPr lang="en-US" altLang="zh-CN" dirty="0"/>
              <a:t>5</a:t>
            </a:r>
            <a:r>
              <a:rPr lang="zh-CN" altLang="en-US" dirty="0"/>
              <a:t>段，</a:t>
            </a:r>
            <a:r>
              <a:rPr lang="zh-CN" altLang="en-US" u="sng" dirty="0">
                <a:solidFill>
                  <a:srgbClr val="C00000"/>
                </a:solidFill>
              </a:rPr>
              <a:t>各段完全并发</a:t>
            </a:r>
            <a:endParaRPr lang="en-US" altLang="zh-CN" u="sng" dirty="0">
              <a:solidFill>
                <a:srgbClr val="C00000"/>
              </a:solidFill>
            </a:endParaRPr>
          </a:p>
          <a:p>
            <a:pPr lvl="1">
              <a:lnSpc>
                <a:spcPct val="150000"/>
              </a:lnSpc>
            </a:pPr>
            <a:r>
              <a:rPr lang="zh-CN" altLang="en-US" dirty="0"/>
              <a:t> 取指令        </a:t>
            </a:r>
            <a:r>
              <a:rPr lang="en-US" altLang="zh-CN" dirty="0"/>
              <a:t>IF    (Instruction Fetch)</a:t>
            </a:r>
          </a:p>
          <a:p>
            <a:pPr lvl="1">
              <a:lnSpc>
                <a:spcPct val="150000"/>
              </a:lnSpc>
            </a:pPr>
            <a:r>
              <a:rPr lang="en-US" altLang="zh-CN" dirty="0"/>
              <a:t> </a:t>
            </a:r>
            <a:r>
              <a:rPr lang="zh-CN" altLang="en-US" dirty="0"/>
              <a:t>指令译码    </a:t>
            </a:r>
            <a:r>
              <a:rPr lang="en-US" altLang="zh-CN" dirty="0"/>
              <a:t>ID    (Instruction Decode)</a:t>
            </a:r>
          </a:p>
          <a:p>
            <a:pPr lvl="1">
              <a:lnSpc>
                <a:spcPct val="150000"/>
              </a:lnSpc>
            </a:pPr>
            <a:r>
              <a:rPr lang="en-US" altLang="zh-CN" dirty="0"/>
              <a:t> </a:t>
            </a:r>
            <a:r>
              <a:rPr lang="zh-CN" altLang="en-US" dirty="0"/>
              <a:t>执行运算    </a:t>
            </a:r>
            <a:r>
              <a:rPr lang="en-US" altLang="zh-CN" dirty="0"/>
              <a:t>EX   (Execution)</a:t>
            </a:r>
          </a:p>
          <a:p>
            <a:pPr lvl="1">
              <a:lnSpc>
                <a:spcPct val="150000"/>
              </a:lnSpc>
            </a:pPr>
            <a:r>
              <a:rPr lang="en-US" altLang="zh-CN" dirty="0"/>
              <a:t> </a:t>
            </a:r>
            <a:r>
              <a:rPr lang="zh-CN" altLang="en-US" dirty="0"/>
              <a:t>访存阶段    </a:t>
            </a:r>
            <a:r>
              <a:rPr lang="en-US" altLang="zh-CN" dirty="0"/>
              <a:t>MEM</a:t>
            </a:r>
          </a:p>
          <a:p>
            <a:pPr lvl="1">
              <a:lnSpc>
                <a:spcPct val="150000"/>
              </a:lnSpc>
            </a:pPr>
            <a:r>
              <a:rPr lang="en-US" altLang="zh-CN" dirty="0"/>
              <a:t> </a:t>
            </a:r>
            <a:r>
              <a:rPr lang="zh-CN" altLang="en-US" dirty="0"/>
              <a:t>结果写回    </a:t>
            </a:r>
            <a:r>
              <a:rPr lang="en-US" altLang="zh-CN" dirty="0"/>
              <a:t>WB  (Write Back)</a:t>
            </a:r>
          </a:p>
        </p:txBody>
      </p:sp>
      <p:pic>
        <p:nvPicPr>
          <p:cNvPr id="3" name="图片 2"/>
          <p:cNvPicPr>
            <a:picLocks noChangeAspect="1"/>
          </p:cNvPicPr>
          <p:nvPr/>
        </p:nvPicPr>
        <p:blipFill>
          <a:blip r:embed="rId4"/>
          <a:stretch>
            <a:fillRect/>
          </a:stretch>
        </p:blipFill>
        <p:spPr>
          <a:xfrm>
            <a:off x="6200544" y="1294836"/>
            <a:ext cx="5526699" cy="2765280"/>
          </a:xfrm>
          <a:prstGeom prst="rect">
            <a:avLst/>
          </a:prstGeom>
        </p:spPr>
      </p:pic>
    </p:spTree>
    <p:custDataLst>
      <p:tags r:id="rId1"/>
    </p:custDataLst>
    <p:extLst>
      <p:ext uri="{BB962C8B-B14F-4D97-AF65-F5344CB8AC3E}">
        <p14:creationId xmlns:p14="http://schemas.microsoft.com/office/powerpoint/2010/main" val="4201968686"/>
      </p:ext>
    </p:extLst>
  </p:cSld>
  <p:clrMapOvr>
    <a:masterClrMapping/>
  </p:clrMapOvr>
  <mc:AlternateContent xmlns:mc="http://schemas.openxmlformats.org/markup-compatibility/2006" xmlns:p14="http://schemas.microsoft.com/office/powerpoint/2010/main">
    <mc:Choice Requires="p14">
      <p:transition spd="slow" p14:dur="2000" advTm="171696"/>
    </mc:Choice>
    <mc:Fallback xmlns="">
      <p:transition spd="slow" advTm="1716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1.45833E-6 1.11022E-16 L 0.09479 1.11022E-16 " pathEditMode="relative" rAng="0" ptsTypes="AA">
                                      <p:cBhvr>
                                        <p:cTn id="6" dur="2000" fill="hold"/>
                                        <p:tgtEl>
                                          <p:spTgt spid="4"/>
                                        </p:tgtEl>
                                        <p:attrNameLst>
                                          <p:attrName>ppt_x</p:attrName>
                                          <p:attrName>ppt_y</p:attrName>
                                        </p:attrNameLst>
                                      </p:cBhvr>
                                      <p:rCtr x="4740" y="0"/>
                                    </p:animMotion>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nodeType="clickEffect">
                                  <p:stCondLst>
                                    <p:cond delay="0"/>
                                  </p:stCondLst>
                                  <p:childTnLst>
                                    <p:animMotion origin="layout" path="M 0.09479 1.11022E-16 L 0.18998 1.11022E-16 " pathEditMode="relative" rAng="0" ptsTypes="AA">
                                      <p:cBhvr>
                                        <p:cTn id="10" dur="2000" fill="hold"/>
                                        <p:tgtEl>
                                          <p:spTgt spid="4"/>
                                        </p:tgtEl>
                                        <p:attrNameLst>
                                          <p:attrName>ppt_x</p:attrName>
                                          <p:attrName>ppt_y</p:attrName>
                                        </p:attrNameLst>
                                      </p:cBhvr>
                                      <p:rCtr x="4766" y="0"/>
                                    </p:animMotion>
                                  </p:childTnLst>
                                </p:cTn>
                              </p:par>
                            </p:childTnLst>
                          </p:cTn>
                        </p:par>
                      </p:childTnLst>
                    </p:cTn>
                  </p:par>
                  <p:par>
                    <p:cTn id="11" fill="hold">
                      <p:stCondLst>
                        <p:cond delay="indefinite"/>
                      </p:stCondLst>
                      <p:childTnLst>
                        <p:par>
                          <p:cTn id="12" fill="hold">
                            <p:stCondLst>
                              <p:cond delay="0"/>
                            </p:stCondLst>
                            <p:childTnLst>
                              <p:par>
                                <p:cTn id="13" presetID="63" presetClass="path" presetSubtype="0" accel="50000" decel="50000" fill="hold" nodeType="clickEffect">
                                  <p:stCondLst>
                                    <p:cond delay="0"/>
                                  </p:stCondLst>
                                  <p:childTnLst>
                                    <p:animMotion origin="layout" path="M 0.18998 1.11022E-16 L 0.28529 1.11022E-16 " pathEditMode="relative" rAng="0" ptsTypes="AA">
                                      <p:cBhvr>
                                        <p:cTn id="14" dur="2000" fill="hold"/>
                                        <p:tgtEl>
                                          <p:spTgt spid="4"/>
                                        </p:tgtEl>
                                        <p:attrNameLst>
                                          <p:attrName>ppt_x</p:attrName>
                                          <p:attrName>ppt_y</p:attrName>
                                        </p:attrNameLst>
                                      </p:cBhvr>
                                      <p:rCtr x="4766" y="0"/>
                                    </p:animMotion>
                                  </p:childTnLst>
                                </p:cTn>
                              </p:par>
                            </p:childTnLst>
                          </p:cTn>
                        </p:par>
                      </p:childTnLst>
                    </p:cTn>
                  </p:par>
                  <p:par>
                    <p:cTn id="15" fill="hold">
                      <p:stCondLst>
                        <p:cond delay="indefinite"/>
                      </p:stCondLst>
                      <p:childTnLst>
                        <p:par>
                          <p:cTn id="16" fill="hold">
                            <p:stCondLst>
                              <p:cond delay="0"/>
                            </p:stCondLst>
                            <p:childTnLst>
                              <p:par>
                                <p:cTn id="17" presetID="63" presetClass="path" presetSubtype="0" accel="50000" decel="50000" fill="hold" nodeType="clickEffect">
                                  <p:stCondLst>
                                    <p:cond delay="0"/>
                                  </p:stCondLst>
                                  <p:childTnLst>
                                    <p:animMotion origin="layout" path="M 0.28529 1.11022E-16 L 0.38047 1.11022E-16 " pathEditMode="relative" rAng="0" ptsTypes="AA">
                                      <p:cBhvr>
                                        <p:cTn id="18" dur="2000" fill="hold"/>
                                        <p:tgtEl>
                                          <p:spTgt spid="4"/>
                                        </p:tgtEl>
                                        <p:attrNameLst>
                                          <p:attrName>ppt_x</p:attrName>
                                          <p:attrName>ppt_y</p:attrName>
                                        </p:attrNameLst>
                                      </p:cBhvr>
                                      <p:rCtr x="4753" y="0"/>
                                    </p:animMotion>
                                  </p:childTnLst>
                                </p:cTn>
                              </p:par>
                            </p:childTnLst>
                          </p:cTn>
                        </p:par>
                      </p:childTnLst>
                    </p:cTn>
                  </p:par>
                  <p:par>
                    <p:cTn id="19" fill="hold">
                      <p:stCondLst>
                        <p:cond delay="indefinite"/>
                      </p:stCondLst>
                      <p:childTnLst>
                        <p:par>
                          <p:cTn id="20" fill="hold">
                            <p:stCondLst>
                              <p:cond delay="0"/>
                            </p:stCondLst>
                            <p:childTnLst>
                              <p:par>
                                <p:cTn id="21" presetID="63" presetClass="path" presetSubtype="0" accel="50000" decel="50000" fill="hold" nodeType="clickEffect">
                                  <p:stCondLst>
                                    <p:cond delay="0"/>
                                  </p:stCondLst>
                                  <p:childTnLst>
                                    <p:animMotion origin="layout" path="M 0.38047 1.11022E-16 L 0.47604 1.11022E-16 " pathEditMode="relative" rAng="0" ptsTypes="AA">
                                      <p:cBhvr>
                                        <p:cTn id="22" dur="2000" fill="hold"/>
                                        <p:tgtEl>
                                          <p:spTgt spid="4"/>
                                        </p:tgtEl>
                                        <p:attrNameLst>
                                          <p:attrName>ppt_x</p:attrName>
                                          <p:attrName>ppt_y</p:attrName>
                                        </p:attrNameLst>
                                      </p:cBhvr>
                                      <p:rCtr x="4779" y="0"/>
                                    </p:animMotion>
                                  </p:childTnLst>
                                </p:cTn>
                              </p:par>
                            </p:childTnLst>
                          </p:cTn>
                        </p:par>
                      </p:childTnLst>
                    </p:cTn>
                  </p:par>
                  <p:par>
                    <p:cTn id="23" fill="hold">
                      <p:stCondLst>
                        <p:cond delay="indefinite"/>
                      </p:stCondLst>
                      <p:childTnLst>
                        <p:par>
                          <p:cTn id="24" fill="hold">
                            <p:stCondLst>
                              <p:cond delay="0"/>
                            </p:stCondLst>
                            <p:childTnLst>
                              <p:par>
                                <p:cTn id="25" presetID="63" presetClass="path" presetSubtype="0" accel="50000" decel="50000" fill="hold" nodeType="clickEffect">
                                  <p:stCondLst>
                                    <p:cond delay="0"/>
                                  </p:stCondLst>
                                  <p:childTnLst>
                                    <p:animMotion origin="layout" path="M 0.47604 1.11022E-16 L 0.5711 1.11022E-16 " pathEditMode="relative" rAng="0" ptsTypes="AA">
                                      <p:cBhvr>
                                        <p:cTn id="26" dur="2000" fill="hold"/>
                                        <p:tgtEl>
                                          <p:spTgt spid="4"/>
                                        </p:tgtEl>
                                        <p:attrNameLst>
                                          <p:attrName>ppt_x</p:attrName>
                                          <p:attrName>ppt_y</p:attrName>
                                        </p:attrNameLst>
                                      </p:cBhvr>
                                      <p:rCtr x="4753" y="0"/>
                                    </p:animMotion>
                                  </p:childTnLst>
                                </p:cTn>
                              </p:par>
                            </p:childTnLst>
                          </p:cTn>
                        </p:par>
                      </p:childTnLst>
                    </p:cTn>
                  </p:par>
                  <p:par>
                    <p:cTn id="27" fill="hold">
                      <p:stCondLst>
                        <p:cond delay="indefinite"/>
                      </p:stCondLst>
                      <p:childTnLst>
                        <p:par>
                          <p:cTn id="28" fill="hold">
                            <p:stCondLst>
                              <p:cond delay="0"/>
                            </p:stCondLst>
                            <p:childTnLst>
                              <p:par>
                                <p:cTn id="29" presetID="63" presetClass="path" presetSubtype="0" accel="50000" decel="50000" fill="hold" nodeType="clickEffect">
                                  <p:stCondLst>
                                    <p:cond delay="0"/>
                                  </p:stCondLst>
                                  <p:childTnLst>
                                    <p:animMotion origin="layout" path="M 0.5711 1.11022E-16 L 0.66615 1.11022E-16 " pathEditMode="relative" rAng="0" ptsTypes="AA">
                                      <p:cBhvr>
                                        <p:cTn id="30" dur="2000" fill="hold"/>
                                        <p:tgtEl>
                                          <p:spTgt spid="4"/>
                                        </p:tgtEl>
                                        <p:attrNameLst>
                                          <p:attrName>ppt_x</p:attrName>
                                          <p:attrName>ppt_y</p:attrName>
                                        </p:attrNameLst>
                                      </p:cBhvr>
                                      <p:rCtr x="4753" y="0"/>
                                    </p:animMotion>
                                  </p:childTnLst>
                                </p:cTn>
                              </p:par>
                            </p:childTnLst>
                          </p:cTn>
                        </p:par>
                      </p:childTnLst>
                    </p:cTn>
                  </p:par>
                  <p:par>
                    <p:cTn id="31" fill="hold">
                      <p:stCondLst>
                        <p:cond delay="indefinite"/>
                      </p:stCondLst>
                      <p:childTnLst>
                        <p:par>
                          <p:cTn id="32" fill="hold">
                            <p:stCondLst>
                              <p:cond delay="0"/>
                            </p:stCondLst>
                            <p:childTnLst>
                              <p:par>
                                <p:cTn id="33" presetID="63" presetClass="path" presetSubtype="0" accel="50000" decel="50000" fill="hold" nodeType="clickEffect">
                                  <p:stCondLst>
                                    <p:cond delay="0"/>
                                  </p:stCondLst>
                                  <p:childTnLst>
                                    <p:animMotion origin="layout" path="M 0.66615 1.11022E-16 L 0.7612 1.11022E-16 " pathEditMode="relative" rAng="0" ptsTypes="AA">
                                      <p:cBhvr>
                                        <p:cTn id="34" dur="2000" fill="hold"/>
                                        <p:tgtEl>
                                          <p:spTgt spid="4"/>
                                        </p:tgtEl>
                                        <p:attrNameLst>
                                          <p:attrName>ppt_x</p:attrName>
                                          <p:attrName>ppt_y</p:attrName>
                                        </p:attrNameLst>
                                      </p:cBhvr>
                                      <p:rCtr x="47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3A86A75C-4F4B-4683-9AE1-C65F6400EC91}">
      <p14:laserTraceLst xmlns:p14="http://schemas.microsoft.com/office/powerpoint/2010/main">
        <p14:tracePtLst>
          <p14:tracePt t="1170" x="876300" y="1549400"/>
          <p14:tracePt t="1321" x="908050" y="1549400"/>
          <p14:tracePt t="1329" x="952500" y="1555750"/>
          <p14:tracePt t="1337" x="1016000" y="1562100"/>
          <p14:tracePt t="1350" x="1085850" y="1568450"/>
          <p14:tracePt t="1366" x="1295400" y="1581150"/>
          <p14:tracePt t="1384" x="1473200" y="1606550"/>
          <p14:tracePt t="1400" x="1619250" y="1619250"/>
          <p14:tracePt t="1417" x="1714500" y="1631950"/>
          <p14:tracePt t="1418" x="1739900" y="1638300"/>
          <p14:tracePt t="1433" x="1758950" y="1638300"/>
          <p14:tracePt t="1451" x="1809750" y="1638300"/>
          <p14:tracePt t="1468" x="1866900" y="1638300"/>
          <p14:tracePt t="1483" x="1911350" y="1625600"/>
          <p14:tracePt t="1500" x="1981200" y="1612900"/>
          <p14:tracePt t="1517" x="2025650" y="1612900"/>
          <p14:tracePt t="1534" x="2057400" y="1612900"/>
          <p14:tracePt t="1550" x="2101850" y="1612900"/>
          <p14:tracePt t="1568" x="2152650" y="1612900"/>
          <p14:tracePt t="1583" x="2197100" y="1619250"/>
          <p14:tracePt t="1600" x="2266950" y="1619250"/>
          <p14:tracePt t="1603" x="2292350" y="1619250"/>
          <p14:tracePt t="1617" x="2317750" y="1619250"/>
          <p14:tracePt t="1634" x="2336800" y="1619250"/>
          <p14:tracePt t="1636" x="2343150" y="1619250"/>
          <p14:tracePt t="1650" x="2349500" y="1619250"/>
          <p14:tracePt t="1919" x="2362200" y="1619250"/>
          <p14:tracePt t="1929" x="2387600" y="1619250"/>
          <p14:tracePt t="1936" x="2425700" y="1612900"/>
          <p14:tracePt t="1951" x="2533650" y="1593850"/>
          <p14:tracePt t="1967" x="2654300" y="1581150"/>
          <p14:tracePt t="1984" x="2774950" y="1574800"/>
          <p14:tracePt t="2001" x="2870200" y="1574800"/>
          <p14:tracePt t="2017" x="2908300" y="1574800"/>
          <p14:tracePt t="2034" x="2914650" y="1574800"/>
          <p14:tracePt t="2079" x="2921000" y="1574800"/>
          <p14:tracePt t="2095" x="2933700" y="1574800"/>
          <p14:tracePt t="2103" x="2946400" y="1574800"/>
          <p14:tracePt t="2111" x="2965450" y="1574800"/>
          <p14:tracePt t="2119" x="2978150" y="1574800"/>
          <p14:tracePt t="2135" x="3003550" y="1574800"/>
          <p14:tracePt t="2151" x="3016250" y="1574800"/>
          <p14:tracePt t="4166" x="3028950" y="1574800"/>
          <p14:tracePt t="4174" x="3067050" y="1574800"/>
          <p14:tracePt t="4187" x="3149600" y="1574800"/>
          <p14:tracePt t="4204" x="3435350" y="1587500"/>
          <p14:tracePt t="4210" x="3575050" y="1587500"/>
          <p14:tracePt t="4220" x="3765550" y="1587500"/>
          <p14:tracePt t="4238" x="4248150" y="1587500"/>
          <p14:tracePt t="4240" x="4425950" y="1593850"/>
          <p14:tracePt t="4254" x="4667250" y="1593850"/>
          <p14:tracePt t="4271" x="4972050" y="1593850"/>
          <p14:tracePt t="4287" x="5054600" y="1587500"/>
          <p14:tracePt t="4303" x="5105400" y="1581150"/>
          <p14:tracePt t="4320" x="5124450" y="1574800"/>
          <p14:tracePt t="5046" x="5130800" y="1574800"/>
          <p14:tracePt t="6583" x="5092700" y="1574800"/>
          <p14:tracePt t="6591" x="5041900" y="1574800"/>
          <p14:tracePt t="6599" x="4972050" y="1574800"/>
          <p14:tracePt t="6607" x="4895850" y="1574800"/>
          <p14:tracePt t="6623" x="4743450" y="1574800"/>
          <p14:tracePt t="6640" x="4578350" y="1593850"/>
          <p14:tracePt t="6656" x="4438650" y="1606550"/>
          <p14:tracePt t="6673" x="4337050" y="1606550"/>
          <p14:tracePt t="6690" x="4267200" y="1606550"/>
          <p14:tracePt t="6707" x="4248150" y="1606550"/>
          <p14:tracePt t="6723" x="4241800" y="1606550"/>
          <p14:tracePt t="6740" x="4235450" y="1606550"/>
          <p14:tracePt t="6756" x="4222750" y="1606550"/>
          <p14:tracePt t="6773" x="4184650" y="1612900"/>
          <p14:tracePt t="6790" x="4127500" y="1619250"/>
          <p14:tracePt t="6807" x="4083050" y="1631950"/>
          <p14:tracePt t="6809" x="4064000" y="1631950"/>
          <p14:tracePt t="6858" x="4057650" y="1631950"/>
          <p14:tracePt t="6865" x="4044950" y="1638300"/>
          <p14:tracePt t="6876" x="4006850" y="1638300"/>
          <p14:tracePt t="6890" x="3898900" y="1644650"/>
          <p14:tracePt t="6907" x="3778250" y="1657350"/>
          <p14:tracePt t="6923" x="3733800" y="1657350"/>
          <p14:tracePt t="6941" x="3727450" y="1657350"/>
          <p14:tracePt t="6977" x="3727450" y="1651000"/>
          <p14:tracePt t="6986" x="3727450" y="1644650"/>
          <p14:tracePt t="7041" x="3733800" y="1644650"/>
          <p14:tracePt t="7059" x="3740150" y="1644650"/>
          <p14:tracePt t="7067" x="3740150" y="1651000"/>
          <p14:tracePt t="7405" x="3746500" y="1651000"/>
          <p14:tracePt t="7413" x="3752850" y="1651000"/>
          <p14:tracePt t="7424" x="3759200" y="1651000"/>
          <p14:tracePt t="7440" x="3765550" y="1644650"/>
          <p14:tracePt t="7458" x="3778250" y="1644650"/>
          <p14:tracePt t="7474" x="3797300" y="1644650"/>
          <p14:tracePt t="7491" x="3822700" y="1644650"/>
          <p14:tracePt t="7507" x="3848100" y="1644650"/>
          <p14:tracePt t="7510" x="3854450" y="1644650"/>
          <p14:tracePt t="7524" x="3873500" y="1644650"/>
          <p14:tracePt t="7541" x="3930650" y="1644650"/>
          <p14:tracePt t="7558" x="4013200" y="1638300"/>
          <p14:tracePt t="7574" x="4114800" y="1631950"/>
          <p14:tracePt t="7591" x="4210050" y="1625600"/>
          <p14:tracePt t="7608" x="4337050" y="1625600"/>
          <p14:tracePt t="7624" x="4432300" y="1625600"/>
          <p14:tracePt t="7641" x="4521200" y="1631950"/>
          <p14:tracePt t="7657" x="4673600" y="1638300"/>
          <p14:tracePt t="7674" x="4787900" y="1638300"/>
          <p14:tracePt t="7691" x="4876800" y="1638300"/>
          <p14:tracePt t="7708" x="4902200" y="1638300"/>
          <p14:tracePt t="7751" x="4908550" y="1638300"/>
          <p14:tracePt t="7759" x="4914900" y="1638300"/>
          <p14:tracePt t="7767" x="4946650" y="1638300"/>
          <p14:tracePt t="7775" x="4978400" y="1638300"/>
          <p14:tracePt t="7791" x="5048250" y="1638300"/>
          <p14:tracePt t="7808" x="5086350" y="1638300"/>
          <p14:tracePt t="7824" x="5105400" y="1638300"/>
          <p14:tracePt t="7921" x="5111750" y="1638300"/>
          <p14:tracePt t="7954" x="5118100" y="1638300"/>
          <p14:tracePt t="7977" x="5130800" y="1638300"/>
          <p14:tracePt t="7986" x="5149850" y="1638300"/>
          <p14:tracePt t="7993" x="5187950" y="1638300"/>
          <p14:tracePt t="8009" x="5251450" y="1638300"/>
          <p14:tracePt t="8010" x="5289550" y="1638300"/>
          <p14:tracePt t="8025" x="5416550" y="1638300"/>
          <p14:tracePt t="8042" x="5480050" y="1638300"/>
          <p14:tracePt t="8090" x="5486400" y="1638300"/>
          <p14:tracePt t="8115" x="5492750" y="1638300"/>
          <p14:tracePt t="8121" x="5499100" y="1638300"/>
          <p14:tracePt t="15343" x="5511800" y="1682750"/>
          <p14:tracePt t="15353" x="5524500" y="1727200"/>
          <p14:tracePt t="15358" x="5537200" y="1771650"/>
          <p14:tracePt t="15368" x="5549900" y="1803400"/>
          <p14:tracePt t="15384" x="5581650" y="1917700"/>
          <p14:tracePt t="15401" x="5626100" y="2032000"/>
          <p14:tracePt t="15417" x="5645150" y="2114550"/>
          <p14:tracePt t="15434" x="5689600" y="2228850"/>
          <p14:tracePt t="15450" x="5746750" y="2368550"/>
          <p14:tracePt t="15467" x="5829300" y="2552700"/>
          <p14:tracePt t="15470" x="5867400" y="2628900"/>
          <p14:tracePt t="15484" x="5949950" y="2787650"/>
          <p14:tracePt t="15501" x="6146800" y="3092450"/>
          <p14:tracePt t="15518" x="6330950" y="3346450"/>
          <p14:tracePt t="15534" x="6451600" y="3467100"/>
          <p14:tracePt t="15551" x="6591300" y="3568700"/>
          <p14:tracePt t="15567" x="6724650" y="3651250"/>
          <p14:tracePt t="15584" x="6883400" y="3740150"/>
          <p14:tracePt t="15601" x="7067550" y="3841750"/>
          <p14:tracePt t="15617" x="7219950" y="3905250"/>
          <p14:tracePt t="15634" x="7327900" y="3937000"/>
          <p14:tracePt t="15651" x="7442200" y="3956050"/>
          <p14:tracePt t="15668" x="7537450" y="3968750"/>
          <p14:tracePt t="15684" x="7702550" y="3994150"/>
          <p14:tracePt t="15701" x="7880350" y="4019550"/>
          <p14:tracePt t="15718" x="8159750" y="4051300"/>
          <p14:tracePt t="15720" x="8324850" y="4070350"/>
          <p14:tracePt t="15734" x="8483600" y="4089400"/>
          <p14:tracePt t="15752" x="8972550" y="4140200"/>
          <p14:tracePt t="15768" x="9188450" y="4159250"/>
          <p14:tracePt t="15784" x="9544050" y="4178300"/>
          <p14:tracePt t="15801" x="9817100" y="4178300"/>
          <p14:tracePt t="15818" x="10210800" y="4152900"/>
          <p14:tracePt t="15834" x="10642600" y="4095750"/>
          <p14:tracePt t="15851" x="10883900" y="4064000"/>
          <p14:tracePt t="15868" x="11226800" y="4013200"/>
          <p14:tracePt t="15884" x="11404600" y="4000500"/>
          <p14:tracePt t="15902" x="11557000" y="3981450"/>
          <p14:tracePt t="15918" x="11684000" y="3937000"/>
          <p14:tracePt t="15935" x="11728450" y="3905250"/>
          <p14:tracePt t="15951" x="11747500" y="3873500"/>
          <p14:tracePt t="15953" x="11753850" y="3854450"/>
          <p14:tracePt t="15969" x="11760200" y="3841750"/>
          <p14:tracePt t="15986" x="11772900" y="3822700"/>
          <p14:tracePt t="15987" x="11772900" y="3803650"/>
          <p14:tracePt t="16002" x="11779250" y="3771900"/>
          <p14:tracePt t="16018" x="11779250" y="3746500"/>
          <p14:tracePt t="16035" x="11798300" y="3683000"/>
          <p14:tracePt t="16052" x="11836400" y="3613150"/>
          <p14:tracePt t="16068" x="11880850" y="3549650"/>
          <p14:tracePt t="16086" x="11918950" y="3486150"/>
          <p14:tracePt t="16101" x="11957050" y="3429000"/>
          <p14:tracePt t="16118" x="11976100" y="3384550"/>
          <p14:tracePt t="16135" x="11988800" y="3327400"/>
          <p14:tracePt t="16151" x="12007850" y="3251200"/>
          <p14:tracePt t="16156" x="12007850" y="3225800"/>
          <p14:tracePt t="16168" x="12014200" y="3175000"/>
          <p14:tracePt t="16185" x="12014200" y="3067050"/>
          <p14:tracePt t="16188" x="12014200" y="3028950"/>
          <p14:tracePt t="16202" x="12014200" y="2978150"/>
          <p14:tracePt t="16218" x="11969750" y="2813050"/>
          <p14:tracePt t="16220" x="11950700" y="2743200"/>
          <p14:tracePt t="16236" x="11918950" y="2673350"/>
          <p14:tracePt t="16252" x="11830050" y="2482850"/>
          <p14:tracePt t="16269" x="11772900" y="2400300"/>
          <p14:tracePt t="16286" x="11741150" y="2349500"/>
          <p14:tracePt t="16302" x="11690350" y="2298700"/>
          <p14:tracePt t="16319" x="11658600" y="2266950"/>
          <p14:tracePt t="16335" x="11588750" y="2203450"/>
          <p14:tracePt t="16351" x="11512550" y="2146300"/>
          <p14:tracePt t="16368" x="11417300" y="2082800"/>
          <p14:tracePt t="16385" x="11283950" y="2000250"/>
          <p14:tracePt t="16403" x="11144250" y="1924050"/>
          <p14:tracePt t="16404" x="11023600" y="1866900"/>
          <p14:tracePt t="16419" x="10979150" y="1841500"/>
          <p14:tracePt t="16435" x="10820400" y="1765300"/>
          <p14:tracePt t="16452" x="10674350" y="1701800"/>
          <p14:tracePt t="16455" x="10560050" y="1651000"/>
          <p14:tracePt t="16469" x="10515600" y="1638300"/>
          <p14:tracePt t="16487" x="10248900" y="1549400"/>
          <p14:tracePt t="16502" x="10013950" y="1479550"/>
          <p14:tracePt t="16519" x="9817100" y="1435100"/>
          <p14:tracePt t="16536" x="9677400" y="1390650"/>
          <p14:tracePt t="16552" x="9569450" y="1365250"/>
          <p14:tracePt t="16569" x="9480550" y="1346200"/>
          <p14:tracePt t="16585" x="9385300" y="1320800"/>
          <p14:tracePt t="16602" x="9290050" y="1301750"/>
          <p14:tracePt t="16619" x="9163050" y="1270000"/>
          <p14:tracePt t="16635" x="9017000" y="1244600"/>
          <p14:tracePt t="16652" x="8864600" y="1238250"/>
          <p14:tracePt t="16654" x="8820150" y="1231900"/>
          <p14:tracePt t="16669" x="8769350" y="1231900"/>
          <p14:tracePt t="16686" x="8642350" y="1231900"/>
          <p14:tracePt t="16702" x="8553450" y="1231900"/>
          <p14:tracePt t="16719" x="8432800" y="1231900"/>
          <p14:tracePt t="16736" x="8274050" y="1238250"/>
          <p14:tracePt t="16752" x="8102600" y="1270000"/>
          <p14:tracePt t="16769" x="7988300" y="1289050"/>
          <p14:tracePt t="16787" x="7886700" y="1314450"/>
          <p14:tracePt t="16803" x="7753350" y="1346200"/>
          <p14:tracePt t="16820" x="7658100" y="1371600"/>
          <p14:tracePt t="16836" x="7550150" y="1397000"/>
          <p14:tracePt t="16852" x="7448550" y="1416050"/>
          <p14:tracePt t="16869" x="7346950" y="1441450"/>
          <p14:tracePt t="16886" x="7251700" y="1460500"/>
          <p14:tracePt t="16888" x="7188200" y="1479550"/>
          <p14:tracePt t="16902" x="7169150" y="1492250"/>
          <p14:tracePt t="16920" x="7061200" y="1530350"/>
          <p14:tracePt t="16936" x="6978650" y="1568450"/>
          <p14:tracePt t="16952" x="6883400" y="1619250"/>
          <p14:tracePt t="16969" x="6826250" y="1644650"/>
          <p14:tracePt t="16986" x="6737350" y="1689100"/>
          <p14:tracePt t="17003" x="6692900" y="1708150"/>
          <p14:tracePt t="17020" x="6635750" y="1752600"/>
          <p14:tracePt t="17037" x="6597650" y="1778000"/>
          <p14:tracePt t="17053" x="6540500" y="1816100"/>
          <p14:tracePt t="17070" x="6502400" y="1847850"/>
          <p14:tracePt t="17086" x="6432550" y="1911350"/>
          <p14:tracePt t="17102" x="6394450" y="1955800"/>
          <p14:tracePt t="17119" x="6343650" y="2019300"/>
          <p14:tracePt t="17137" x="6267450" y="2152650"/>
          <p14:tracePt t="17138" x="6242050" y="2197100"/>
          <p14:tracePt t="17153" x="6223000" y="2241550"/>
          <p14:tracePt t="17170" x="6140450" y="2438400"/>
          <p14:tracePt t="17186" x="6115050" y="2495550"/>
          <p14:tracePt t="17203" x="6070600" y="2578100"/>
          <p14:tracePt t="17220" x="6057900" y="2616200"/>
          <p14:tracePt t="17236" x="6038850" y="2679700"/>
          <p14:tracePt t="17253" x="6032500" y="2711450"/>
          <p14:tracePt t="17270" x="6032500" y="2762250"/>
          <p14:tracePt t="17287" x="6032500" y="2813050"/>
          <p14:tracePt t="17304" x="6032500" y="2914650"/>
          <p14:tracePt t="17320" x="6032500" y="3060700"/>
          <p14:tracePt t="17336" x="6038850" y="3155950"/>
          <p14:tracePt t="17353" x="6045200" y="3213100"/>
          <p14:tracePt t="17369" x="6070600" y="3308350"/>
          <p14:tracePt t="17386" x="6102350" y="3397250"/>
          <p14:tracePt t="17387" x="6121400" y="3460750"/>
          <p14:tracePt t="17404" x="6140450" y="3505200"/>
          <p14:tracePt t="17420" x="6184900" y="3594100"/>
          <p14:tracePt t="17436" x="6229350" y="3676650"/>
          <p14:tracePt t="17453" x="6261100" y="3714750"/>
          <p14:tracePt t="17470" x="6311900" y="3765550"/>
          <p14:tracePt t="17486" x="6362700" y="3803650"/>
          <p14:tracePt t="17503" x="6394450" y="3835400"/>
          <p14:tracePt t="17520" x="6438900" y="3867150"/>
          <p14:tracePt t="17537" x="6540500" y="3937000"/>
          <p14:tracePt t="17553" x="6654800" y="4000500"/>
          <p14:tracePt t="17570" x="6832600" y="4064000"/>
          <p14:tracePt t="17586" x="6985000" y="4121150"/>
          <p14:tracePt t="17589" x="7118350" y="4152900"/>
          <p14:tracePt t="17603" x="7181850" y="4165600"/>
          <p14:tracePt t="17620" x="7397750" y="4222750"/>
          <p14:tracePt t="17621" x="7575550" y="4260850"/>
          <p14:tracePt t="17637" x="7791450" y="4305300"/>
          <p14:tracePt t="17639" x="7861300" y="4318000"/>
          <p14:tracePt t="17654" x="8274050" y="4362450"/>
          <p14:tracePt t="17670" x="8547100" y="4381500"/>
          <p14:tracePt t="17687" x="8997950" y="4400550"/>
          <p14:tracePt t="17703" x="9264650" y="4400550"/>
          <p14:tracePt t="17720" x="9696450" y="4400550"/>
          <p14:tracePt t="17737" x="10109200" y="4400550"/>
          <p14:tracePt t="17754" x="10509250" y="4400550"/>
          <p14:tracePt t="17770" x="10877550" y="4400550"/>
          <p14:tracePt t="17787" x="11195050" y="4381500"/>
          <p14:tracePt t="17803" x="11404600" y="4362450"/>
          <p14:tracePt t="17820" x="11703050" y="4330700"/>
          <p14:tracePt t="17837" x="11906250" y="4292600"/>
          <p14:tracePt t="17838" x="12039600" y="4267200"/>
          <p14:tracePt t="17853" x="12185650" y="4222750"/>
          <p14:tracePt t="17870" x="12185650" y="4197350"/>
          <p14:tracePt t="17872" x="12185650" y="4152900"/>
          <p14:tracePt t="17887" x="12185650" y="4127500"/>
          <p14:tracePt t="17904" x="12185650" y="4044950"/>
          <p14:tracePt t="17920" x="12185650" y="4000500"/>
          <p14:tracePt t="17937" x="12185650" y="3962400"/>
          <p14:tracePt t="17954" x="12185650" y="3898900"/>
          <p14:tracePt t="17970" x="12185650" y="3848100"/>
          <p14:tracePt t="17987" x="12185650" y="3733800"/>
          <p14:tracePt t="18005" x="12185650" y="3613150"/>
          <p14:tracePt t="18021" x="12185650" y="3492500"/>
          <p14:tracePt t="18038" x="12179300" y="3314700"/>
          <p14:tracePt t="18041" x="12172950" y="3289300"/>
          <p14:tracePt t="18054" x="12147550" y="3200400"/>
          <p14:tracePt t="18070" x="12122150" y="3079750"/>
          <p14:tracePt t="18072" x="12109450" y="3041650"/>
          <p14:tracePt t="18088" x="12077700" y="2901950"/>
          <p14:tracePt t="18104" x="12014200" y="2743200"/>
          <p14:tracePt t="18120" x="11918950" y="2546350"/>
          <p14:tracePt t="18138" x="11849100" y="2451100"/>
          <p14:tracePt t="18154" x="11709400" y="2279650"/>
          <p14:tracePt t="18170" x="11537950" y="2133600"/>
          <p14:tracePt t="18187" x="11379200" y="2032000"/>
          <p14:tracePt t="18204" x="11226800" y="1943100"/>
          <p14:tracePt t="18221" x="11061700" y="1847850"/>
          <p14:tracePt t="18237" x="10953750" y="1784350"/>
          <p14:tracePt t="18255" x="10750550" y="1676400"/>
          <p14:tracePt t="18271" x="10521950" y="1574800"/>
          <p14:tracePt t="18274" x="10452100" y="1543050"/>
          <p14:tracePt t="18288" x="10274300" y="1485900"/>
          <p14:tracePt t="18305" x="10147300" y="1460500"/>
          <p14:tracePt t="18307" x="9975850" y="1422400"/>
          <p14:tracePt t="18321" x="9912350" y="1416050"/>
          <p14:tracePt t="18322" x="9747250" y="1403350"/>
          <p14:tracePt t="18339" x="9626600" y="1390650"/>
          <p14:tracePt t="18354" x="9391650" y="1384300"/>
          <p14:tracePt t="18371" x="9144000" y="1377950"/>
          <p14:tracePt t="18388" x="8883650" y="1352550"/>
          <p14:tracePt t="18405" x="8655050" y="1314450"/>
          <p14:tracePt t="18421" x="8439150" y="1295400"/>
          <p14:tracePt t="18438" x="8248650" y="1263650"/>
          <p14:tracePt t="18455" x="8077200" y="1244600"/>
          <p14:tracePt t="18471" x="7975600" y="1238250"/>
          <p14:tracePt t="18488" x="7867650" y="1238250"/>
          <p14:tracePt t="18506" x="7740650" y="1238250"/>
          <p14:tracePt t="18507" x="7645400" y="1244600"/>
          <p14:tracePt t="18522" x="7607300" y="1250950"/>
          <p14:tracePt t="18524" x="7505700" y="1257300"/>
          <p14:tracePt t="18538" x="7461250" y="1263650"/>
          <p14:tracePt t="18554" x="7296150" y="1301750"/>
          <p14:tracePt t="18557" x="7169150" y="1327150"/>
          <p14:tracePt t="18571" x="7124700" y="1346200"/>
          <p14:tracePt t="18571" x="6991350" y="1390650"/>
          <p14:tracePt t="18588" x="6883400" y="1422400"/>
          <p14:tracePt t="18604" x="6667500" y="1504950"/>
          <p14:tracePt t="18622" x="6438900" y="1600200"/>
          <p14:tracePt t="18638" x="6229350" y="1701800"/>
          <p14:tracePt t="18656" x="6089650" y="1803400"/>
          <p14:tracePt t="18671" x="5994400" y="1917700"/>
          <p14:tracePt t="18688" x="5930900" y="2038350"/>
          <p14:tracePt t="18705" x="5867400" y="2165350"/>
          <p14:tracePt t="18722" x="5810250" y="2292350"/>
          <p14:tracePt t="18739" x="5765800" y="2438400"/>
          <p14:tracePt t="18755" x="5734050" y="2590800"/>
          <p14:tracePt t="18758" x="5721350" y="2660650"/>
          <p14:tracePt t="18772" x="5708650" y="2724150"/>
          <p14:tracePt t="18789" x="5702300" y="2863850"/>
          <p14:tracePt t="18790" x="5702300" y="2940050"/>
          <p14:tracePt t="18805" x="5702300" y="3003550"/>
          <p14:tracePt t="18822" x="5702300" y="3206750"/>
          <p14:tracePt t="18838" x="5721350" y="3295650"/>
          <p14:tracePt t="18855" x="5753100" y="3403600"/>
          <p14:tracePt t="18871" x="5791200" y="3486150"/>
          <p14:tracePt t="18888" x="5886450" y="3606800"/>
          <p14:tracePt t="18905" x="6000750" y="3683000"/>
          <p14:tracePt t="18921" x="6159500" y="3740150"/>
          <p14:tracePt t="18938" x="6400800" y="3790950"/>
          <p14:tracePt t="18955" x="6711950" y="3822700"/>
          <p14:tracePt t="18972" x="7067550" y="3854450"/>
          <p14:tracePt t="18989" x="7473950" y="3886200"/>
          <p14:tracePt t="18991" x="7689850" y="3905250"/>
          <p14:tracePt t="19005" x="7905750" y="3930650"/>
          <p14:tracePt t="19022" x="8318500" y="3937000"/>
          <p14:tracePt t="19038" x="8877300" y="3949700"/>
          <p14:tracePt t="19039" x="9036050" y="3962400"/>
          <p14:tracePt t="19055" x="9175750" y="3962400"/>
          <p14:tracePt t="19056" x="9429750" y="3962400"/>
          <p14:tracePt t="19073" x="9728200" y="3962400"/>
          <p14:tracePt t="19088" x="10039350" y="3962400"/>
          <p14:tracePt t="19105" x="10534650" y="3917950"/>
          <p14:tracePt t="19122" x="10801350" y="3867150"/>
          <p14:tracePt t="19139" x="10998200" y="3803650"/>
          <p14:tracePt t="19155" x="11112500" y="3727450"/>
          <p14:tracePt t="19172" x="11150600" y="3695700"/>
          <p14:tracePt t="19189" x="11176000" y="3663950"/>
          <p14:tracePt t="19205" x="11195050" y="3644900"/>
          <p14:tracePt t="19223" x="11214100" y="3619500"/>
          <p14:tracePt t="19224" x="11220450" y="3606800"/>
          <p14:tracePt t="19239" x="11226800" y="3600450"/>
          <p14:tracePt t="19240" x="11226800" y="3594100"/>
          <p14:tracePt t="19256" x="11226800" y="3587750"/>
          <p14:tracePt t="19508" x="11220450" y="3587750"/>
          <p14:tracePt t="19514" x="11182350" y="3600450"/>
          <p14:tracePt t="19524" x="11125200" y="3606800"/>
          <p14:tracePt t="19539" x="10814050" y="3625850"/>
          <p14:tracePt t="19556" x="10464800" y="3632200"/>
          <p14:tracePt t="19572" x="10052050" y="3632200"/>
          <p14:tracePt t="19589" x="9759950" y="3613150"/>
          <p14:tracePt t="19605" x="9594850" y="3594100"/>
          <p14:tracePt t="19622" x="9480550" y="3556000"/>
          <p14:tracePt t="19639" x="9404350" y="3511550"/>
          <p14:tracePt t="19656" x="9359900" y="3460750"/>
          <p14:tracePt t="19673" x="9328150" y="3416300"/>
          <p14:tracePt t="19690" x="9271000" y="3333750"/>
          <p14:tracePt t="19692" x="9239250" y="3295650"/>
          <p14:tracePt t="19706" x="9226550" y="3276600"/>
          <p14:tracePt t="19723" x="9124950" y="3194050"/>
          <p14:tracePt t="19725" x="9061450" y="3155950"/>
          <p14:tracePt t="19740" x="8934450" y="3060700"/>
          <p14:tracePt t="19756" x="8813800" y="2978150"/>
          <p14:tracePt t="19772" x="8750300" y="2933700"/>
          <p14:tracePt t="19789" x="8667750" y="2863850"/>
          <p14:tracePt t="19807" x="8553450" y="2768600"/>
          <p14:tracePt t="19823" x="8458200" y="2692400"/>
          <p14:tracePt t="19839" x="8388350" y="2635250"/>
          <p14:tracePt t="19856" x="8337550" y="2590800"/>
          <p14:tracePt t="19873" x="8312150" y="2565400"/>
          <p14:tracePt t="19889" x="8280400" y="2540000"/>
          <p14:tracePt t="19907" x="8242300" y="2508250"/>
          <p14:tracePt t="19923" x="8191500" y="2482850"/>
          <p14:tracePt t="19939" x="8121650" y="2444750"/>
          <p14:tracePt t="19956" x="8058150" y="2413000"/>
          <p14:tracePt t="19959" x="8045450" y="2413000"/>
          <p14:tracePt t="19973" x="8039100" y="2413000"/>
          <p14:tracePt t="19975" x="8032750" y="2413000"/>
          <p14:tracePt t="19990" x="8032750" y="2406650"/>
          <p14:tracePt t="20006" x="8032750" y="2393950"/>
          <p14:tracePt t="20023" x="8032750" y="2324100"/>
          <p14:tracePt t="20039" x="8032750" y="2247900"/>
          <p14:tracePt t="20056" x="8020050" y="2165350"/>
          <p14:tracePt t="20073" x="8007350" y="2127250"/>
          <p14:tracePt t="20089" x="8001000" y="2108200"/>
          <p14:tracePt t="20107" x="7994650" y="2101850"/>
          <p14:tracePt t="20123" x="7988300" y="2095500"/>
          <p14:tracePt t="20141" x="7893050" y="2076450"/>
          <p14:tracePt t="20143" x="7772400" y="2070100"/>
          <p14:tracePt t="20157" x="7645400" y="2051050"/>
          <p14:tracePt t="20174" x="7258050" y="1987550"/>
          <p14:tracePt t="20176" x="7105650" y="1949450"/>
          <p14:tracePt t="20190" x="7042150" y="1936750"/>
          <p14:tracePt t="20207" x="6915150" y="1898650"/>
          <p14:tracePt t="20210" x="6902450" y="1885950"/>
          <p14:tracePt t="20224" x="6902450" y="1879600"/>
          <p14:tracePt t="20226" x="6902450" y="1866900"/>
          <p14:tracePt t="20240" x="6915150" y="1835150"/>
          <p14:tracePt t="20257" x="6934200" y="1816100"/>
          <p14:tracePt t="20312" x="6940550" y="1816100"/>
          <p14:tracePt t="20328" x="6946900" y="1816100"/>
          <p14:tracePt t="20360" x="6946900" y="1822450"/>
          <p14:tracePt t="20369" x="6946900" y="1835150"/>
          <p14:tracePt t="20376" x="6953250" y="1854200"/>
          <p14:tracePt t="20390" x="6959600" y="1879600"/>
          <p14:tracePt t="20407" x="6972300" y="1949450"/>
          <p14:tracePt t="20408" x="6991350" y="2012950"/>
          <p14:tracePt t="20424" x="7016750" y="2133600"/>
          <p14:tracePt t="20440" x="7035800" y="2203450"/>
          <p14:tracePt t="20443" x="7067550" y="2279650"/>
          <p14:tracePt t="20457" x="7105650" y="2381250"/>
          <p14:tracePt t="20460" x="7124700" y="2444750"/>
          <p14:tracePt t="20475" x="7181850" y="2616200"/>
          <p14:tracePt t="20490" x="7283450" y="2914650"/>
          <p14:tracePt t="20507" x="7378700" y="3321050"/>
          <p14:tracePt t="20523" x="7423150" y="3556000"/>
          <p14:tracePt t="20540" x="7429500" y="3689350"/>
          <p14:tracePt t="20558" x="7429500" y="3702050"/>
          <p14:tracePt t="20578" x="7429500" y="3695700"/>
          <p14:tracePt t="20590" x="7429500" y="3657600"/>
          <p14:tracePt t="20607" x="7435850" y="3543300"/>
          <p14:tracePt t="20611" x="7435850" y="3505200"/>
          <p14:tracePt t="20624" x="7442200" y="3467100"/>
          <p14:tracePt t="20640" x="7454900" y="3435350"/>
          <p14:tracePt t="20643" x="7467600" y="3422650"/>
          <p14:tracePt t="20658" x="7473950" y="3416300"/>
          <p14:tracePt t="20674" x="7575550" y="3365500"/>
          <p14:tracePt t="20690" x="7708900" y="3289300"/>
          <p14:tracePt t="20707" x="7899400" y="3143250"/>
          <p14:tracePt t="20725" x="8115300" y="2933700"/>
          <p14:tracePt t="20741" x="8223250" y="2825750"/>
          <p14:tracePt t="20757" x="8255000" y="2781300"/>
          <p14:tracePt t="20774" x="8261350" y="2774950"/>
          <p14:tracePt t="21014" x="8242300" y="2781300"/>
          <p14:tracePt t="21023" x="8204200" y="2781300"/>
          <p14:tracePt t="21030" x="8159750" y="2787650"/>
          <p14:tracePt t="21041" x="8102600" y="2806700"/>
          <p14:tracePt t="21057" x="7950200" y="2838450"/>
          <p14:tracePt t="21074" x="7766050" y="2882900"/>
          <p14:tracePt t="21091" x="7562850" y="2914650"/>
          <p14:tracePt t="21107" x="7435850" y="2940050"/>
          <p14:tracePt t="21110" x="7416800" y="2940050"/>
          <p14:tracePt t="21124" x="7397750" y="2940050"/>
          <p14:tracePt t="21141" x="7385050" y="2946400"/>
          <p14:tracePt t="21214" x="7378700" y="2946400"/>
          <p14:tracePt t="21223" x="7372350" y="2940050"/>
          <p14:tracePt t="21239" x="7366000" y="2940050"/>
          <p14:tracePt t="21246" x="7366000" y="2933700"/>
          <p14:tracePt t="21258" x="7366000" y="2927350"/>
          <p14:tracePt t="21274" x="7353300" y="2889250"/>
          <p14:tracePt t="21291" x="7334250" y="2838450"/>
          <p14:tracePt t="21308" x="7296150" y="2781300"/>
          <p14:tracePt t="21325" x="7264400" y="2743200"/>
          <p14:tracePt t="21341" x="7232650" y="2724150"/>
          <p14:tracePt t="21358" x="7226300" y="2717800"/>
          <p14:tracePt t="21474" x="7213600" y="2730500"/>
          <p14:tracePt t="21480" x="7200900" y="2762250"/>
          <p14:tracePt t="21491" x="7194550" y="2787650"/>
          <p14:tracePt t="21508" x="7169150" y="2863850"/>
          <p14:tracePt t="21525" x="7156450" y="2927350"/>
          <p14:tracePt t="21541" x="7150100" y="2990850"/>
          <p14:tracePt t="21558" x="7169150" y="3028950"/>
          <p14:tracePt t="21561" x="7194550" y="3048000"/>
          <p14:tracePt t="21575" x="7200900" y="3054350"/>
          <p14:tracePt t="21593" x="7245350" y="3079750"/>
          <p14:tracePt t="21594" x="7251700" y="3079750"/>
          <p14:tracePt t="21608" x="7258050" y="3079750"/>
          <p14:tracePt t="21626" x="7277100" y="3079750"/>
          <p14:tracePt t="21627" x="7289800" y="3067050"/>
          <p14:tracePt t="21643" x="7321550" y="3009900"/>
          <p14:tracePt t="21659" x="7346950" y="2946400"/>
          <p14:tracePt t="21675" x="7359650" y="2851150"/>
          <p14:tracePt t="21692" x="7359650" y="2762250"/>
          <p14:tracePt t="21709" x="7359650" y="2724150"/>
          <p14:tracePt t="21725" x="7353300" y="2711450"/>
          <p14:tracePt t="21742" x="7340600" y="2705100"/>
          <p14:tracePt t="21762" x="7334250" y="2711450"/>
          <p14:tracePt t="21775" x="7327900" y="2717800"/>
          <p14:tracePt t="21792" x="7308850" y="2749550"/>
          <p14:tracePt t="21793" x="7302500" y="2768600"/>
          <p14:tracePt t="21809" x="7296150" y="2781300"/>
          <p14:tracePt t="21825" x="7296150" y="2787650"/>
          <p14:tracePt t="21917" x="7296150" y="2794000"/>
          <p14:tracePt t="21928" x="7296150" y="2800350"/>
          <p14:tracePt t="21933" x="7296150" y="2806700"/>
          <p14:tracePt t="21943" x="7296150" y="2813050"/>
          <p14:tracePt t="21959" x="7315200" y="2844800"/>
          <p14:tracePt t="21975" x="7378700" y="2889250"/>
          <p14:tracePt t="21992" x="7569200" y="2952750"/>
          <p14:tracePt t="22009" x="7912100" y="3035300"/>
          <p14:tracePt t="22025" x="8318500" y="3079750"/>
          <p14:tracePt t="22042" x="8540750" y="3079750"/>
          <p14:tracePt t="22059" x="8674100" y="3035300"/>
          <p14:tracePt t="22061" x="8693150" y="3009900"/>
          <p14:tracePt t="22076" x="8718550" y="2978150"/>
          <p14:tracePt t="22092" x="8718550" y="2946400"/>
          <p14:tracePt t="22109" x="8718550" y="2933700"/>
          <p14:tracePt t="22125" x="8718550" y="2921000"/>
          <p14:tracePt t="22142" x="8712200" y="2908300"/>
          <p14:tracePt t="22159" x="8699500" y="2889250"/>
          <p14:tracePt t="22176" x="8693150" y="2882900"/>
          <p14:tracePt t="22192" x="8686800" y="2870200"/>
          <p14:tracePt t="22209" x="8680450" y="2863850"/>
          <p14:tracePt t="22255" x="8680450" y="2857500"/>
          <p14:tracePt t="22262" x="8680450" y="2851150"/>
          <p14:tracePt t="22271" x="8674100" y="2838450"/>
          <p14:tracePt t="22288" x="8667750" y="2825750"/>
          <p14:tracePt t="22295" x="8661400" y="2813050"/>
          <p14:tracePt t="22310" x="8655050" y="2800350"/>
          <p14:tracePt t="22327" x="8642350" y="2787650"/>
          <p14:tracePt t="22343" x="8636000" y="2787650"/>
          <p14:tracePt t="22359" x="8636000" y="2781300"/>
          <p14:tracePt t="22375" x="8629650" y="2781300"/>
          <p14:tracePt t="22393" x="8610600" y="2781300"/>
          <p14:tracePt t="22409" x="8578850" y="2774950"/>
          <p14:tracePt t="22426" x="8509000" y="2762250"/>
          <p14:tracePt t="22442" x="8439150" y="2749550"/>
          <p14:tracePt t="22460" x="8382000" y="2743200"/>
          <p14:tracePt t="22476" x="8375650" y="2743200"/>
          <p14:tracePt t="22544" x="8369300" y="2743200"/>
          <p14:tracePt t="22552" x="8362950" y="2743200"/>
          <p14:tracePt t="22561" x="8343900" y="2755900"/>
          <p14:tracePt t="22577" x="8305800" y="2774950"/>
          <p14:tracePt t="22593" x="8274050" y="2794000"/>
          <p14:tracePt t="22610" x="8255000" y="2819400"/>
          <p14:tracePt t="22626" x="8235950" y="2838450"/>
          <p14:tracePt t="22643" x="8229600" y="2863850"/>
          <p14:tracePt t="22659" x="8223250" y="2882900"/>
          <p14:tracePt t="22677" x="8223250" y="2914650"/>
          <p14:tracePt t="22694" x="8223250" y="2952750"/>
          <p14:tracePt t="22696" x="8223250" y="2971800"/>
          <p14:tracePt t="22710" x="8223250" y="2984500"/>
          <p14:tracePt t="22726" x="8248650" y="3048000"/>
          <p14:tracePt t="22743" x="8261350" y="3086100"/>
          <p14:tracePt t="22759" x="8286750" y="3130550"/>
          <p14:tracePt t="22777" x="8305800" y="3155950"/>
          <p14:tracePt t="22777" x="8324850" y="3168650"/>
          <p14:tracePt t="22793" x="8331200" y="3175000"/>
          <p14:tracePt t="22795" x="8350250" y="3181350"/>
          <p14:tracePt t="22811" x="8388350" y="3187700"/>
          <p14:tracePt t="22827" x="8458200" y="3181350"/>
          <p14:tracePt t="22843" x="8553450" y="3149600"/>
          <p14:tracePt t="22859" x="8642350" y="3098800"/>
          <p14:tracePt t="22877" x="8693150" y="3035300"/>
          <p14:tracePt t="22894" x="8705850" y="2978150"/>
          <p14:tracePt t="22911" x="8699500" y="2889250"/>
          <p14:tracePt t="22928" x="8655050" y="2813050"/>
          <p14:tracePt t="22944" x="8585200" y="2755900"/>
          <p14:tracePt t="22946" x="8559800" y="2743200"/>
          <p14:tracePt t="22960" x="8534400" y="2736850"/>
          <p14:tracePt t="22976" x="8502650" y="2730500"/>
          <p14:tracePt t="22993" x="8483600" y="2730500"/>
          <p14:tracePt t="23011" x="8470900" y="2730500"/>
          <p14:tracePt t="23027" x="8464550" y="2730500"/>
          <p14:tracePt t="23046" x="8458200" y="2736850"/>
          <p14:tracePt t="23060" x="8445500" y="2755900"/>
          <p14:tracePt t="23077" x="8426450" y="2800350"/>
          <p14:tracePt t="23093" x="8413750" y="2844800"/>
          <p14:tracePt t="23110" x="8413750" y="2870200"/>
          <p14:tracePt t="23127" x="8413750" y="2876550"/>
          <p14:tracePt t="23689" x="8407400" y="2870200"/>
          <p14:tracePt t="23696" x="8388350" y="2838450"/>
          <p14:tracePt t="23705" x="8356600" y="2800350"/>
          <p14:tracePt t="23712" x="8331200" y="2762250"/>
          <p14:tracePt t="23727" x="8261350" y="2673350"/>
          <p14:tracePt t="23744" x="8172450" y="2571750"/>
          <p14:tracePt t="23761" x="8083550" y="2476500"/>
          <p14:tracePt t="23777" x="7994650" y="2393950"/>
          <p14:tracePt t="23794" x="7943850" y="2343150"/>
          <p14:tracePt t="23811" x="7912100" y="2298700"/>
          <p14:tracePt t="23827" x="7893050" y="2273300"/>
          <p14:tracePt t="23844" x="7874000" y="2254250"/>
          <p14:tracePt t="23862" x="7874000" y="2247900"/>
          <p14:tracePt t="23890" x="7874000" y="2241550"/>
          <p14:tracePt t="23898" x="7867650" y="2241550"/>
          <p14:tracePt t="23911" x="7867650" y="2235200"/>
          <p14:tracePt t="23928" x="7854950" y="2216150"/>
          <p14:tracePt t="23930" x="7848600" y="2203450"/>
          <p14:tracePt t="23945" x="7835900" y="2190750"/>
          <p14:tracePt t="23961" x="7816850" y="2165350"/>
          <p14:tracePt t="23962" x="7810500" y="2139950"/>
          <p14:tracePt t="23978" x="7791450" y="2108200"/>
          <p14:tracePt t="23994" x="7766050" y="2057400"/>
          <p14:tracePt t="24011" x="7753350" y="2032000"/>
          <p14:tracePt t="24028" x="7740650" y="2006600"/>
          <p14:tracePt t="24044" x="7734300" y="1987550"/>
          <p14:tracePt t="24061" x="7727950" y="1974850"/>
          <p14:tracePt t="24078" x="7727950" y="1962150"/>
          <p14:tracePt t="24095" x="7727950" y="1943100"/>
          <p14:tracePt t="24111" x="7721600" y="1924050"/>
          <p14:tracePt t="24114" x="7721600" y="1911350"/>
          <p14:tracePt t="24128" x="7721600" y="1898650"/>
          <p14:tracePt t="24145" x="7715250" y="1866900"/>
          <p14:tracePt t="24147" x="7715250" y="1847850"/>
          <p14:tracePt t="24162" x="7715250" y="1841500"/>
          <p14:tracePt t="24163" x="7708900" y="1822450"/>
          <p14:tracePt t="24178" x="7708900" y="1816100"/>
          <p14:tracePt t="24195" x="7708900" y="1790700"/>
          <p14:tracePt t="24196" x="7702550" y="1790700"/>
          <p14:tracePt t="24212" x="7702550" y="1784350"/>
          <p14:tracePt t="24213" x="7702550" y="1771650"/>
          <p14:tracePt t="24228" x="7702550" y="1758950"/>
          <p14:tracePt t="24245" x="7702550" y="1752600"/>
          <p14:tracePt t="24261" x="7702550" y="1746250"/>
          <p14:tracePt t="24824" x="7702550" y="1765300"/>
          <p14:tracePt t="24833" x="7708900" y="1778000"/>
          <p14:tracePt t="24840" x="7715250" y="1797050"/>
          <p14:tracePt t="24850" x="7715250" y="1816100"/>
          <p14:tracePt t="24863" x="7721600" y="1828800"/>
          <p14:tracePt t="24879" x="7727950" y="1860550"/>
          <p14:tracePt t="24881" x="7727950" y="1873250"/>
          <p14:tracePt t="24896" x="7734300" y="1885950"/>
          <p14:tracePt t="24898" x="7734300" y="1898650"/>
          <p14:tracePt t="24912" x="7740650" y="1917700"/>
          <p14:tracePt t="24929" x="7747000" y="1936750"/>
          <p14:tracePt t="24945" x="7753350" y="1962150"/>
          <p14:tracePt t="24963" x="7753350" y="1987550"/>
          <p14:tracePt t="24979" x="7759700" y="2019300"/>
          <p14:tracePt t="24996" x="7766050" y="2063750"/>
          <p14:tracePt t="25013" x="7766050" y="2120900"/>
          <p14:tracePt t="25029" x="7772400" y="2190750"/>
          <p14:tracePt t="25046" x="7778750" y="2228850"/>
          <p14:tracePt t="25063" x="7785100" y="2292350"/>
          <p14:tracePt t="25080" x="7791450" y="2368550"/>
          <p14:tracePt t="25096" x="7797800" y="2463800"/>
          <p14:tracePt t="25099" x="7804150" y="2489200"/>
          <p14:tracePt t="25113" x="7804150" y="2552700"/>
          <p14:tracePt t="25130" x="7810500" y="2692400"/>
          <p14:tracePt t="25132" x="7816850" y="2730500"/>
          <p14:tracePt t="25147" x="7816850" y="2876550"/>
          <p14:tracePt t="25163" x="7816850" y="2959100"/>
          <p14:tracePt t="25179" x="7816850" y="3003550"/>
          <p14:tracePt t="25196" x="7816850" y="3028950"/>
          <p14:tracePt t="25212" x="7816850" y="3054350"/>
          <p14:tracePt t="25229" x="7816850" y="3086100"/>
          <p14:tracePt t="25247" x="7816850" y="3117850"/>
          <p14:tracePt t="25263" x="7816850" y="3194050"/>
          <p14:tracePt t="25280" x="7816850" y="3251200"/>
          <p14:tracePt t="25296" x="7816850" y="3321050"/>
          <p14:tracePt t="25299" x="7816850" y="3365500"/>
          <p14:tracePt t="25313" x="7816850" y="3384550"/>
          <p14:tracePt t="25330" x="7816850" y="3441700"/>
          <p14:tracePt t="25347" x="7816850" y="3486150"/>
          <p14:tracePt t="25349" x="7816850" y="3517900"/>
          <p14:tracePt t="25364" x="7816850" y="3530600"/>
          <p14:tracePt t="25381" x="7816850" y="3581400"/>
          <p14:tracePt t="25382" x="7816850" y="3619500"/>
          <p14:tracePt t="25397" x="7816850" y="3632200"/>
          <p14:tracePt t="25413" x="7816850" y="3638550"/>
          <p14:tracePt t="25462" x="7816850" y="3644900"/>
          <p14:tracePt t="25468" x="7816850" y="3651250"/>
          <p14:tracePt t="25479" x="7816850" y="3663950"/>
          <p14:tracePt t="25497" x="7823200" y="3689350"/>
          <p14:tracePt t="25513" x="7823200" y="3708400"/>
          <p14:tracePt t="25530" x="7823200" y="3727450"/>
          <p14:tracePt t="25546" x="7823200" y="3740150"/>
          <p14:tracePt t="25563" x="7823200" y="3759200"/>
          <p14:tracePt t="25565" x="7823200" y="3771900"/>
          <p14:tracePt t="25580" x="7823200" y="3790950"/>
          <p14:tracePt t="25596" x="7823200" y="3816350"/>
          <p14:tracePt t="25600" x="7823200" y="3822700"/>
          <p14:tracePt t="25613" x="7823200" y="3829050"/>
          <p14:tracePt t="25615" x="7823200" y="3835400"/>
          <p14:tracePt t="26097" x="7823200" y="3841750"/>
          <p14:tracePt t="26120" x="7816850" y="3848100"/>
          <p14:tracePt t="26235" x="7810500" y="3848100"/>
          <p14:tracePt t="26250" x="7804150" y="3848100"/>
          <p14:tracePt t="26266" x="7797800" y="3841750"/>
          <p14:tracePt t="26274" x="7791450" y="3822700"/>
          <p14:tracePt t="26282" x="7791450" y="3810000"/>
          <p14:tracePt t="26298" x="7785100" y="3784600"/>
          <p14:tracePt t="26315" x="7759700" y="3651250"/>
          <p14:tracePt t="26331" x="7747000" y="3549650"/>
          <p14:tracePt t="26348" x="7734300" y="3448050"/>
          <p14:tracePt t="26365" x="7721600" y="3365500"/>
          <p14:tracePt t="26381" x="7708900" y="3308350"/>
          <p14:tracePt t="26397" x="7696200" y="3200400"/>
          <p14:tracePt t="26414" x="7677150" y="3105150"/>
          <p14:tracePt t="26431" x="7664450" y="2990850"/>
          <p14:tracePt t="26447" x="7651750" y="2882900"/>
          <p14:tracePt t="26464" x="7645400" y="2806700"/>
          <p14:tracePt t="26480" x="7645400" y="2749550"/>
          <p14:tracePt t="26498" x="7645400" y="2711450"/>
          <p14:tracePt t="26515" x="7639050" y="2673350"/>
          <p14:tracePt t="26516" x="7639050" y="2647950"/>
          <p14:tracePt t="26532" x="7639050" y="2628900"/>
          <p14:tracePt t="26549" x="7632700" y="2571750"/>
          <p14:tracePt t="26550" x="7632700" y="2552700"/>
          <p14:tracePt t="26564" x="7632700" y="2425700"/>
          <p14:tracePt t="26581" x="7639050" y="2324100"/>
          <p14:tracePt t="26598" x="7651750" y="2216150"/>
          <p14:tracePt t="26614" x="7651750" y="2127250"/>
          <p14:tracePt t="26631" x="7651750" y="2038350"/>
          <p14:tracePt t="26648" x="7651750" y="1981200"/>
          <p14:tracePt t="26664" x="7651750" y="1930400"/>
          <p14:tracePt t="26681" x="7651750" y="1892300"/>
          <p14:tracePt t="26685" x="7651750" y="1873250"/>
          <p14:tracePt t="26698" x="7651750" y="1860550"/>
          <p14:tracePt t="26714" x="7651750" y="1822450"/>
          <p14:tracePt t="26717" x="7658100" y="1809750"/>
          <p14:tracePt t="26731" x="7658100" y="1790700"/>
          <p14:tracePt t="26748" x="7658100" y="1778000"/>
          <p14:tracePt t="26764" x="7664450" y="1758950"/>
          <p14:tracePt t="26781" x="7664450" y="1752600"/>
          <p14:tracePt t="26798" x="7664450" y="1746250"/>
          <p14:tracePt t="26815" x="7664450" y="1733550"/>
          <p14:tracePt t="26831" x="7670800" y="1727200"/>
          <p14:tracePt t="27154" x="7670800" y="1752600"/>
          <p14:tracePt t="27162" x="7677150" y="1790700"/>
          <p14:tracePt t="27170" x="7696200" y="1847850"/>
          <p14:tracePt t="27183" x="7708900" y="1917700"/>
          <p14:tracePt t="27199" x="7734300" y="2057400"/>
          <p14:tracePt t="27201" x="7759700" y="2197100"/>
          <p14:tracePt t="27216" x="7766050" y="2279650"/>
          <p14:tracePt t="27232" x="7816850" y="2698750"/>
          <p14:tracePt t="27249" x="7829550" y="2844800"/>
          <p14:tracePt t="27265" x="7835900" y="2946400"/>
          <p14:tracePt t="27283" x="7842250" y="3073400"/>
          <p14:tracePt t="27299" x="7842250" y="3149600"/>
          <p14:tracePt t="27315" x="7848600" y="3257550"/>
          <p14:tracePt t="27332" x="7854950" y="3371850"/>
          <p14:tracePt t="27349" x="7861300" y="3460750"/>
          <p14:tracePt t="27365" x="7867650" y="3536950"/>
          <p14:tracePt t="27382" x="7867650" y="3606800"/>
          <p14:tracePt t="27399" x="7867650" y="3644900"/>
          <p14:tracePt t="27402" x="7867650" y="3651250"/>
          <p14:tracePt t="27415" x="7867650" y="3670300"/>
          <p14:tracePt t="27483" x="7867650" y="3676650"/>
          <p14:tracePt t="27490" x="7867650" y="3689350"/>
          <p14:tracePt t="27500" x="7867650" y="3702050"/>
          <p14:tracePt t="27515" x="7867650" y="3721100"/>
          <p14:tracePt t="27533" x="7867650" y="3727450"/>
          <p14:tracePt t="27709" x="7867650" y="3714750"/>
          <p14:tracePt t="27717" x="7861300" y="3683000"/>
          <p14:tracePt t="27725" x="7854950" y="3657600"/>
          <p14:tracePt t="27733" x="7848600" y="3619500"/>
          <p14:tracePt t="27749" x="7829550" y="3511550"/>
          <p14:tracePt t="27766" x="7816850" y="3397250"/>
          <p14:tracePt t="27782" x="7791450" y="3149600"/>
          <p14:tracePt t="27799" x="7772400" y="2851150"/>
          <p14:tracePt t="27816" x="7772400" y="2635250"/>
          <p14:tracePt t="27833" x="7766050" y="2463800"/>
          <p14:tracePt t="27849" x="7759700" y="2355850"/>
          <p14:tracePt t="27866" x="7753350" y="2298700"/>
          <p14:tracePt t="27883" x="7753350" y="2286000"/>
          <p14:tracePt t="27900" x="7753350" y="2273300"/>
          <p14:tracePt t="27916" x="7753350" y="2266950"/>
          <p14:tracePt t="27932" x="7753350" y="2247900"/>
          <p14:tracePt t="27934" x="7753350" y="2241550"/>
          <p14:tracePt t="27949" x="7753350" y="2235200"/>
          <p14:tracePt t="27966" x="7753350" y="2203450"/>
          <p14:tracePt t="27982" x="7753350" y="2178050"/>
          <p14:tracePt t="27999" x="7753350" y="2139950"/>
          <p14:tracePt t="28016" x="7747000" y="2076450"/>
          <p14:tracePt t="28033" x="7747000" y="1993900"/>
          <p14:tracePt t="28049" x="7740650" y="1892300"/>
          <p14:tracePt t="28066" x="7740650" y="1841500"/>
          <p14:tracePt t="28084" x="7740650" y="1816100"/>
          <p14:tracePt t="28100" x="7740650" y="1809750"/>
          <p14:tracePt t="29015" x="7747000" y="1809750"/>
          <p14:tracePt t="29024" x="7766050" y="1816100"/>
          <p14:tracePt t="29034" x="7842250" y="1828800"/>
          <p14:tracePt t="29052" x="8070850" y="1873250"/>
          <p14:tracePt t="29054" x="8255000" y="1898650"/>
          <p14:tracePt t="29068" x="8483600" y="1924050"/>
          <p14:tracePt t="29084" x="8870950" y="1943100"/>
          <p14:tracePt t="29086" x="9080500" y="1955800"/>
          <p14:tracePt t="29102" x="9182100" y="1955800"/>
          <p14:tracePt t="29103" x="9347200" y="1962150"/>
          <p14:tracePt t="29118" x="9404350" y="1962150"/>
          <p14:tracePt t="29120" x="9423400" y="1962150"/>
          <p14:tracePt t="29135" x="9429750" y="1955800"/>
          <p14:tracePt t="29152" x="9429750" y="1949450"/>
          <p14:tracePt t="29281" x="9429750" y="1936750"/>
          <p14:tracePt t="29290" x="9423400" y="1930400"/>
          <p14:tracePt t="29302" x="9423400" y="1924050"/>
          <p14:tracePt t="29306" x="9417050" y="1924050"/>
          <p14:tracePt t="29318" x="9417050" y="1917700"/>
          <p14:tracePt t="29322" x="9410700" y="1911350"/>
          <p14:tracePt t="29334" x="9404350" y="1905000"/>
          <p14:tracePt t="29352" x="9391650" y="1892300"/>
          <p14:tracePt t="29353" x="9366250" y="1885950"/>
          <p14:tracePt t="29368" x="9359900" y="1879600"/>
          <p14:tracePt t="29369" x="9334500" y="1873250"/>
          <p14:tracePt t="29384" x="9277350" y="1866900"/>
          <p14:tracePt t="29401" x="9213850" y="1866900"/>
          <p14:tracePt t="29418" x="9182100" y="1885950"/>
          <p14:tracePt t="29434" x="9156700" y="1892300"/>
          <p14:tracePt t="29451" x="9144000" y="1905000"/>
          <p14:tracePt t="29468" x="9131300" y="1905000"/>
          <p14:tracePt t="29485" x="9112250" y="1911350"/>
          <p14:tracePt t="29502" x="9086850" y="1911350"/>
          <p14:tracePt t="29518" x="9080500" y="1911350"/>
          <p14:tracePt t="29555" x="9074150" y="1898650"/>
          <p14:tracePt t="29563" x="9074150" y="1892300"/>
          <p14:tracePt t="29570" x="9067800" y="1879600"/>
          <p14:tracePt t="29585" x="9067800" y="1866900"/>
          <p14:tracePt t="29588" x="9067800" y="1854200"/>
          <p14:tracePt t="29601" x="9061450" y="1847850"/>
          <p14:tracePt t="29603" x="9061450" y="1841500"/>
          <p14:tracePt t="29618" x="9055100" y="1841500"/>
          <p14:tracePt t="29667" x="9048750" y="1841500"/>
          <p14:tracePt t="29675" x="9036050" y="1847850"/>
          <p14:tracePt t="29685" x="9023350" y="1854200"/>
          <p14:tracePt t="29702" x="8985250" y="1873250"/>
          <p14:tracePt t="29719" x="8953500" y="1892300"/>
          <p14:tracePt t="29735" x="8940800" y="1898650"/>
          <p14:tracePt t="29752" x="8934450" y="1905000"/>
          <p14:tracePt t="29769" x="8934450" y="1911350"/>
          <p14:tracePt t="30006" x="8934450" y="1905000"/>
          <p14:tracePt t="30012" x="8928100" y="1892300"/>
          <p14:tracePt t="30029" x="8928100" y="1885950"/>
          <p14:tracePt t="30037" x="8928100" y="1879600"/>
          <p14:tracePt t="30053" x="8928100" y="1873250"/>
          <p14:tracePt t="31189" x="8972550" y="1873250"/>
          <p14:tracePt t="31197" x="9048750" y="1879600"/>
          <p14:tracePt t="31204" x="9137650" y="1879600"/>
          <p14:tracePt t="31221" x="9296400" y="1879600"/>
          <p14:tracePt t="31237" x="9404350" y="1873250"/>
          <p14:tracePt t="31254" x="9436100" y="1866900"/>
          <p14:tracePt t="31311" x="9448800" y="1866900"/>
          <p14:tracePt t="31321" x="9455150" y="1866900"/>
          <p14:tracePt t="31327" x="9486900" y="1866900"/>
          <p14:tracePt t="31336" x="9512300" y="1866900"/>
          <p14:tracePt t="31353" x="9601200" y="1866900"/>
          <p14:tracePt t="31370" x="9671050" y="1860550"/>
          <p14:tracePt t="31387" x="9721850" y="1854200"/>
          <p14:tracePt t="31403" x="9759950" y="1847850"/>
          <p14:tracePt t="31420" x="9779000" y="1847850"/>
          <p14:tracePt t="31504" x="9785350" y="1847850"/>
          <p14:tracePt t="31519" x="9791700" y="1847850"/>
          <p14:tracePt t="31527" x="9798050" y="1847850"/>
          <p14:tracePt t="31537" x="9804400" y="1847850"/>
          <p14:tracePt t="31570" x="9810750" y="1847850"/>
          <p14:tracePt t="31577" x="9823450" y="1847850"/>
          <p14:tracePt t="31587" x="9842500" y="1847850"/>
          <p14:tracePt t="31604" x="10001250" y="1847850"/>
          <p14:tracePt t="31620" x="10172700" y="1860550"/>
          <p14:tracePt t="31638" x="10255250" y="1866900"/>
          <p14:tracePt t="31654" x="10261600" y="1866900"/>
          <p14:tracePt t="31673" x="10261600" y="1873250"/>
          <p14:tracePt t="31687" x="10255250" y="1873250"/>
          <p14:tracePt t="31705" x="10229850" y="1905000"/>
          <p14:tracePt t="31722" x="10229850" y="1911350"/>
          <p14:tracePt t="31745" x="10223500" y="1911350"/>
          <p14:tracePt t="31761" x="10217150" y="1911350"/>
          <p14:tracePt t="31785" x="10217150" y="1905000"/>
          <p14:tracePt t="31875" x="10210800" y="1905000"/>
          <p14:tracePt t="31891" x="10210800" y="1898650"/>
          <p14:tracePt t="31899" x="10210800" y="1892300"/>
          <p14:tracePt t="31907" x="10198100" y="1892300"/>
          <p14:tracePt t="31921" x="10198100" y="1885950"/>
          <p14:tracePt t="31924" x="10198100" y="1879600"/>
          <p14:tracePt t="31938" x="10191750" y="1879600"/>
          <p14:tracePt t="31962" x="10185400" y="1879600"/>
          <p14:tracePt t="31972" x="10185400" y="1873250"/>
          <p14:tracePt t="31988" x="10179050" y="1873250"/>
          <p14:tracePt t="32116" x="10179050" y="1866900"/>
          <p14:tracePt t="32157" x="10172700" y="1866900"/>
          <p14:tracePt t="32174" x="10166350" y="1866900"/>
          <p14:tracePt t="32181" x="10153650" y="1860550"/>
          <p14:tracePt t="32190" x="10121900" y="1847850"/>
          <p14:tracePt t="32205" x="10083800" y="1835150"/>
          <p14:tracePt t="32221" x="10045700" y="1822450"/>
          <p14:tracePt t="32238" x="10007600" y="1809750"/>
          <p14:tracePt t="32254" x="9994900" y="1803400"/>
          <p14:tracePt t="32754" x="10001250" y="1803400"/>
          <p14:tracePt t="32761" x="10033000" y="1822450"/>
          <p14:tracePt t="32772" x="10096500" y="1835150"/>
          <p14:tracePt t="32789" x="10255250" y="1873250"/>
          <p14:tracePt t="32805" x="10521950" y="1905000"/>
          <p14:tracePt t="32822" x="10858500" y="1924050"/>
          <p14:tracePt t="32825" x="10960100" y="1924050"/>
          <p14:tracePt t="32839" x="11042650" y="1924050"/>
          <p14:tracePt t="32855" x="11144250" y="1917700"/>
          <p14:tracePt t="32873" x="11144250" y="1898650"/>
          <p14:tracePt t="32890" x="11144250" y="1892300"/>
          <p14:tracePt t="32946" x="11144250" y="1885950"/>
          <p14:tracePt t="32953" x="11144250" y="1879600"/>
          <p14:tracePt t="32961" x="11150600" y="1873250"/>
          <p14:tracePt t="32979" x="11150600" y="1866900"/>
          <p14:tracePt t="32989" x="11150600" y="1854200"/>
          <p14:tracePt t="33006" x="11150600" y="1847850"/>
          <p14:tracePt t="33023" x="11150600" y="1841500"/>
          <p14:tracePt t="33059" x="11156950" y="1841500"/>
          <p14:tracePt t="33067" x="11163300" y="1841500"/>
          <p14:tracePt t="33075" x="11176000" y="1841500"/>
          <p14:tracePt t="33089" x="11188700" y="1841500"/>
          <p14:tracePt t="33106" x="11201400" y="1835150"/>
          <p14:tracePt t="33108" x="11207750" y="1835150"/>
          <p14:tracePt t="33123" x="11214100" y="1828800"/>
          <p14:tracePt t="33139" x="11214100" y="1822450"/>
          <p14:tracePt t="33477" x="11220450" y="1822450"/>
          <p14:tracePt t="33484" x="11226800" y="1828800"/>
          <p14:tracePt t="33493" x="11233150" y="1835150"/>
          <p14:tracePt t="33507" x="11245850" y="1835150"/>
          <p14:tracePt t="33509" x="11258550" y="1841500"/>
          <p14:tracePt t="33524" x="11271250" y="1847850"/>
          <p14:tracePt t="33557" x="11277600" y="1847850"/>
          <p14:tracePt t="33574" x="11283950" y="1847850"/>
          <p14:tracePt t="33584" x="11290300" y="1841500"/>
          <p14:tracePt t="33761" x="11290300" y="1828800"/>
          <p14:tracePt t="33775" x="11283950" y="1816100"/>
          <p14:tracePt t="33784" x="11271250" y="1809750"/>
          <p14:tracePt t="33792" x="11264900" y="1803400"/>
          <p14:tracePt t="33808" x="11258550" y="1797050"/>
          <p14:tracePt t="34026" x="11252200" y="1797050"/>
          <p14:tracePt t="34050" x="11245850" y="1797050"/>
          <p14:tracePt t="34637" x="11245850" y="1803400"/>
          <p14:tracePt t="34645" x="11245850" y="1809750"/>
          <p14:tracePt t="34653" x="11239500" y="1816100"/>
          <p14:tracePt t="34663" x="11239500" y="1828800"/>
          <p14:tracePt t="34674" x="11239500" y="1841500"/>
          <p14:tracePt t="34691" x="11239500" y="1879600"/>
          <p14:tracePt t="34708" x="11239500" y="1911350"/>
          <p14:tracePt t="34711" x="11239500" y="1917700"/>
          <p14:tracePt t="34725" x="11239500" y="1924050"/>
          <p14:tracePt t="34912" x="11239500" y="1949450"/>
          <p14:tracePt t="34919" x="11239500" y="1981200"/>
          <p14:tracePt t="34929" x="11239500" y="2025650"/>
          <p14:tracePt t="34942" x="11239500" y="2057400"/>
          <p14:tracePt t="34959" x="11226800" y="2184400"/>
          <p14:tracePt t="34960" x="11226800" y="2260600"/>
          <p14:tracePt t="34976" x="11220450" y="2349500"/>
          <p14:tracePt t="34978" x="11220450" y="2406650"/>
          <p14:tracePt t="34992" x="11220450" y="2457450"/>
          <p14:tracePt t="34994" x="11220450" y="2508250"/>
          <p14:tracePt t="35008" x="11220450" y="2559050"/>
          <p14:tracePt t="35009" x="11220450" y="2609850"/>
          <p14:tracePt t="35026" x="11220450" y="2679700"/>
          <p14:tracePt t="35041" x="11220450" y="2743200"/>
          <p14:tracePt t="35058" x="11226800" y="2806700"/>
          <p14:tracePt t="35075" x="11233150" y="2870200"/>
          <p14:tracePt t="35091" x="11233150" y="2921000"/>
          <p14:tracePt t="35108" x="11239500" y="2978150"/>
          <p14:tracePt t="35125" x="11239500" y="3022600"/>
          <p14:tracePt t="35142" x="11245850" y="3073400"/>
          <p14:tracePt t="35158" x="11252200" y="3136900"/>
          <p14:tracePt t="35175" x="11258550" y="3187700"/>
          <p14:tracePt t="35177" x="11258550" y="3232150"/>
          <p14:tracePt t="35191" x="11258550" y="3270250"/>
          <p14:tracePt t="35194" x="11258550" y="3282950"/>
          <p14:tracePt t="35209" x="11258550" y="3327400"/>
          <p14:tracePt t="35225" x="11258550" y="3340100"/>
          <p14:tracePt t="35241" x="11264900" y="3352800"/>
          <p14:tracePt t="35259" x="11283950" y="3397250"/>
          <p14:tracePt t="35275" x="11290300" y="3441700"/>
          <p14:tracePt t="35291" x="11303000" y="3492500"/>
          <p14:tracePt t="35308" x="11309350" y="3511550"/>
          <p14:tracePt t="35403" x="11315700" y="3524250"/>
          <p14:tracePt t="35411" x="11315700" y="3530600"/>
          <p14:tracePt t="35419" x="11315700" y="3536950"/>
          <p14:tracePt t="35427" x="11315700" y="3543300"/>
          <p14:tracePt t="35443" x="11315700" y="3556000"/>
          <p14:tracePt t="35445" x="11315700" y="3562350"/>
          <p14:tracePt t="35459" x="11315700" y="3581400"/>
          <p14:tracePt t="35476" x="11315700" y="3600450"/>
          <p14:tracePt t="35492" x="11315700" y="3619500"/>
          <p14:tracePt t="35509" x="11315700" y="3651250"/>
          <p14:tracePt t="35525" x="11309350" y="3689350"/>
          <p14:tracePt t="35542" x="11303000" y="3702050"/>
          <p14:tracePt t="35559" x="11296650" y="3708400"/>
          <p14:tracePt t="35661" x="11283950" y="3714750"/>
          <p14:tracePt t="35669" x="11258550" y="3714750"/>
          <p14:tracePt t="35677" x="11239500" y="3714750"/>
          <p14:tracePt t="35693" x="11137900" y="3714750"/>
          <p14:tracePt t="35709" x="11004550" y="3714750"/>
          <p14:tracePt t="35727" x="10890250" y="3714750"/>
          <p14:tracePt t="35728" x="10795000" y="3714750"/>
          <p14:tracePt t="35742" x="10541000" y="3714750"/>
          <p14:tracePt t="35759" x="10325100" y="3714750"/>
          <p14:tracePt t="35775" x="10096500" y="3714750"/>
          <p14:tracePt t="35792" x="9886950" y="3727450"/>
          <p14:tracePt t="35809" x="9671050" y="3733800"/>
          <p14:tracePt t="35825" x="9493250" y="3733800"/>
          <p14:tracePt t="35843" x="9309100" y="3733800"/>
          <p14:tracePt t="35859" x="9124950" y="3733800"/>
          <p14:tracePt t="35876" x="8909050" y="3740150"/>
          <p14:tracePt t="35892" x="8712200" y="3765550"/>
          <p14:tracePt t="35895" x="8585200" y="3771900"/>
          <p14:tracePt t="35910" x="8489950" y="3778250"/>
          <p14:tracePt t="35927" x="8382000" y="3778250"/>
          <p14:tracePt t="35929" x="8318500" y="3784600"/>
          <p14:tracePt t="35943" x="8235950" y="3784600"/>
          <p14:tracePt t="35960" x="8197850" y="3784600"/>
          <p14:tracePt t="35976" x="8178800" y="3784600"/>
          <p14:tracePt t="35992" x="8159750" y="3784600"/>
          <p14:tracePt t="36010" x="8153400" y="3784600"/>
          <p14:tracePt t="36103" x="8147050" y="3790950"/>
          <p14:tracePt t="36115" x="8115300" y="3797300"/>
          <p14:tracePt t="36121" x="8083550" y="3797300"/>
          <p14:tracePt t="36129" x="8051800" y="3797300"/>
          <p14:tracePt t="36143" x="8013700" y="3803650"/>
          <p14:tracePt t="36159" x="7981950" y="3810000"/>
          <p14:tracePt t="36163" x="7969250" y="3810000"/>
          <p14:tracePt t="36227" x="7969250" y="3816350"/>
          <p14:tracePt t="36233" x="7950200" y="3816350"/>
          <p14:tracePt t="36243" x="7931150" y="3816350"/>
          <p14:tracePt t="36259" x="7861300" y="3816350"/>
          <p14:tracePt t="36276" x="7810500" y="3816350"/>
          <p14:tracePt t="36293" x="7785100" y="3816350"/>
          <p14:tracePt t="36345" x="7785100" y="3810000"/>
          <p14:tracePt t="36353" x="7791450" y="3803650"/>
          <p14:tracePt t="37063" x="7791450" y="3797300"/>
          <p14:tracePt t="37072" x="7791450" y="3765550"/>
          <p14:tracePt t="37079" x="7778750" y="3721100"/>
          <p14:tracePt t="37095" x="7759700" y="3676650"/>
          <p14:tracePt t="37112" x="7708900" y="3486150"/>
          <p14:tracePt t="37127" x="7677150" y="3340100"/>
          <p14:tracePt t="37144" x="7658100" y="3194050"/>
          <p14:tracePt t="37161" x="7639050" y="3073400"/>
          <p14:tracePt t="37178" x="7626350" y="2959100"/>
          <p14:tracePt t="37194" x="7613650" y="2870200"/>
          <p14:tracePt t="37211" x="7613650" y="2819400"/>
          <p14:tracePt t="37227" x="7613650" y="2749550"/>
          <p14:tracePt t="37245" x="7620000" y="2686050"/>
          <p14:tracePt t="37261" x="7632700" y="2603500"/>
          <p14:tracePt t="37278" x="7645400" y="2495550"/>
          <p14:tracePt t="37294" x="7658100" y="2419350"/>
          <p14:tracePt t="37311" x="7670800" y="2292350"/>
          <p14:tracePt t="37313" x="7677150" y="2222500"/>
          <p14:tracePt t="37328" x="7677150" y="2197100"/>
          <p14:tracePt t="37344" x="7683500" y="2051050"/>
          <p14:tracePt t="37347" x="7683500" y="2025650"/>
          <p14:tracePt t="37361" x="7683500" y="1930400"/>
          <p14:tracePt t="37377" x="7683500" y="1885950"/>
          <p14:tracePt t="37394" x="7683500" y="1854200"/>
          <p14:tracePt t="37412" x="7683500" y="1847850"/>
          <p14:tracePt t="37428" x="7683500" y="1841500"/>
          <p14:tracePt t="37444" x="7683500" y="1835150"/>
          <p14:tracePt t="37461" x="7683500" y="1828800"/>
          <p14:tracePt t="37477" x="7683500" y="1822450"/>
          <p14:tracePt t="37494" x="7683500" y="1809750"/>
          <p14:tracePt t="37511" x="7683500" y="1790700"/>
          <p14:tracePt t="37513" x="7683500" y="1771650"/>
          <p14:tracePt t="37529" x="7683500" y="1765300"/>
          <p14:tracePt t="37651" x="7689850" y="1771650"/>
          <p14:tracePt t="37667" x="7689850" y="1790700"/>
          <p14:tracePt t="37675" x="7696200" y="1816100"/>
          <p14:tracePt t="37683" x="7702550" y="1847850"/>
          <p14:tracePt t="37694" x="7708900" y="1905000"/>
          <p14:tracePt t="37711" x="7721600" y="1981200"/>
          <p14:tracePt t="37728" x="7727950" y="2076450"/>
          <p14:tracePt t="37745" x="7727950" y="2171700"/>
          <p14:tracePt t="37761" x="7727950" y="2247900"/>
          <p14:tracePt t="37762" x="7727950" y="2279650"/>
          <p14:tracePt t="37778" x="7727950" y="2317750"/>
          <p14:tracePt t="37780" x="7727950" y="2349500"/>
          <p14:tracePt t="37795" x="7740650" y="2444750"/>
          <p14:tracePt t="37811" x="7747000" y="2508250"/>
          <p14:tracePt t="37828" x="7753350" y="2641600"/>
          <p14:tracePt t="37830" x="7753350" y="2717800"/>
          <p14:tracePt t="37845" x="7753350" y="2876550"/>
          <p14:tracePt t="37862" x="7753350" y="2978150"/>
          <p14:tracePt t="37878" x="7753350" y="3111500"/>
          <p14:tracePt t="37895" x="7759700" y="3175000"/>
          <p14:tracePt t="37912" x="7759700" y="3219450"/>
          <p14:tracePt t="37941" x="7759700" y="3225800"/>
          <p14:tracePt t="37981" x="7759700" y="3232150"/>
          <p14:tracePt t="38029" x="7759700" y="3238500"/>
          <p14:tracePt t="38045" x="7759700" y="3244850"/>
          <p14:tracePt t="38062" x="7759700" y="3251200"/>
          <p14:tracePt t="38070" x="7759700" y="3263900"/>
          <p14:tracePt t="38078" x="7759700" y="3270250"/>
          <p14:tracePt t="38095" x="7759700" y="3289300"/>
          <p14:tracePt t="38112" x="7759700" y="3302000"/>
          <p14:tracePt t="38128" x="7759700" y="3321050"/>
          <p14:tracePt t="38145" x="7759700" y="3327400"/>
          <p14:tracePt t="38162" x="7753350" y="3340100"/>
          <p14:tracePt t="38327" x="7753350" y="3327400"/>
          <p14:tracePt t="38343" x="7753350" y="3314700"/>
          <p14:tracePt t="38352" x="7753350" y="3302000"/>
          <p14:tracePt t="38362" x="7753350" y="3289300"/>
          <p14:tracePt t="38379" x="7753350" y="3263900"/>
          <p14:tracePt t="38396" x="7753350" y="3238500"/>
          <p14:tracePt t="38412" x="7753350" y="3181350"/>
          <p14:tracePt t="38429" x="7753350" y="3111500"/>
          <p14:tracePt t="38446" x="7753350" y="3041650"/>
          <p14:tracePt t="38462" x="7753350" y="2978150"/>
          <p14:tracePt t="38479" x="7753350" y="2921000"/>
          <p14:tracePt t="38496" x="7753350" y="2870200"/>
          <p14:tracePt t="38497" x="7753350" y="2838450"/>
          <p14:tracePt t="38512" x="7753350" y="2800350"/>
          <p14:tracePt t="38530" x="7753350" y="2762250"/>
          <p14:tracePt t="38546" x="7753350" y="2711450"/>
          <p14:tracePt t="38564" x="7753350" y="2654300"/>
          <p14:tracePt t="38579" x="7753350" y="2628900"/>
          <p14:tracePt t="38596" x="7753350" y="2559050"/>
          <p14:tracePt t="38612" x="7766050" y="2438400"/>
          <p14:tracePt t="38629" x="7772400" y="2362200"/>
          <p14:tracePt t="38646" x="7778750" y="2286000"/>
          <p14:tracePt t="38663" x="7785100" y="2228850"/>
          <p14:tracePt t="38665" x="7791450" y="2184400"/>
          <p14:tracePt t="38680" x="7791450" y="2165350"/>
          <p14:tracePt t="38696" x="7791450" y="2146300"/>
          <p14:tracePt t="38713" x="7797800" y="2139950"/>
          <p14:tracePt t="38729" x="7797800" y="2133600"/>
          <p14:tracePt t="38746" x="7797800" y="2127250"/>
          <p14:tracePt t="38763" x="7804150" y="2108200"/>
          <p14:tracePt t="38779" x="7804150" y="2101850"/>
          <p14:tracePt t="38796" x="7804150" y="2095500"/>
          <p14:tracePt t="38852" x="7804150" y="2082800"/>
          <p14:tracePt t="38859" x="7804150" y="2076450"/>
          <p14:tracePt t="38868" x="7804150" y="2070100"/>
          <p14:tracePt t="38880" x="7804150" y="2057400"/>
          <p14:tracePt t="38897" x="7804150" y="2025650"/>
          <p14:tracePt t="38899" x="7804150" y="2012950"/>
          <p14:tracePt t="38913" x="7804150" y="2000250"/>
          <p14:tracePt t="38916" x="7804150" y="1993900"/>
          <p14:tracePt t="38929" x="7804150" y="1987550"/>
          <p14:tracePt t="38946" x="7804150" y="1981200"/>
          <p14:tracePt t="39205" x="7804150" y="1987550"/>
          <p14:tracePt t="39214" x="7804150" y="2000250"/>
          <p14:tracePt t="39221" x="7804150" y="2006600"/>
          <p14:tracePt t="39230" x="7804150" y="2012950"/>
          <p14:tracePt t="39246" x="7804150" y="2025650"/>
          <p14:tracePt t="39263" x="7804150" y="2032000"/>
          <p14:tracePt t="39280" x="7804150" y="2038350"/>
          <p14:tracePt t="40237" x="7804150" y="2044700"/>
          <p14:tracePt t="40245" x="7804150" y="2070100"/>
          <p14:tracePt t="40253" x="7804150" y="2114550"/>
          <p14:tracePt t="40264" x="7804150" y="2133600"/>
          <p14:tracePt t="40281" x="7797800" y="2203450"/>
          <p14:tracePt t="40298" x="7797800" y="2273300"/>
          <p14:tracePt t="40315" x="7797800" y="2317750"/>
          <p14:tracePt t="40317" x="7797800" y="2324100"/>
          <p14:tracePt t="40332" x="7797800" y="2343150"/>
          <p14:tracePt t="40349" x="7797800" y="2355850"/>
          <p14:tracePt t="43019" x="7797800" y="2362200"/>
          <p14:tracePt t="43026" x="7797800" y="2368550"/>
          <p14:tracePt t="43035" x="7797800" y="2374900"/>
          <p14:tracePt t="43052" x="7886700" y="2400300"/>
          <p14:tracePt t="43069" x="8039100" y="2444750"/>
          <p14:tracePt t="43086" x="8210550" y="2482850"/>
          <p14:tracePt t="43090" x="8343900" y="2508250"/>
          <p14:tracePt t="43102" x="8515350" y="2533650"/>
          <p14:tracePt t="43118" x="8896350" y="2597150"/>
          <p14:tracePt t="43134" x="9258300" y="2641600"/>
          <p14:tracePt t="43151" x="9544050" y="2660650"/>
          <p14:tracePt t="43168" x="9715500" y="2660650"/>
          <p14:tracePt t="43169" x="9817100" y="2660650"/>
          <p14:tracePt t="43185" x="10045700" y="2660650"/>
          <p14:tracePt t="43201" x="10306050" y="2660650"/>
          <p14:tracePt t="43218" x="10433050" y="2667000"/>
          <p14:tracePt t="43235" x="10737850" y="2679700"/>
          <p14:tracePt t="43252" x="10852150" y="2692400"/>
          <p14:tracePt t="43268" x="10902950" y="2692400"/>
          <p14:tracePt t="43285" x="10953750" y="2698750"/>
          <p14:tracePt t="43302" x="11049000" y="2711450"/>
          <p14:tracePt t="43319" x="11379200" y="2730500"/>
          <p14:tracePt t="43335" x="11696700" y="2743200"/>
          <p14:tracePt t="43353" x="11887200" y="2736850"/>
          <p14:tracePt t="43355" x="11899900" y="2736850"/>
          <p14:tracePt t="43368" x="11899900" y="2724150"/>
          <p14:tracePt t="43385" x="11899900" y="2692400"/>
          <p14:tracePt t="43388" x="11893550" y="2679700"/>
          <p14:tracePt t="43402" x="11887200" y="2667000"/>
          <p14:tracePt t="43418" x="11861800" y="2654300"/>
          <p14:tracePt t="43460" x="11855450" y="2654300"/>
          <p14:tracePt t="43518" x="11842750" y="2654300"/>
          <p14:tracePt t="43526" x="11823700" y="2654300"/>
          <p14:tracePt t="43535" x="11804650" y="2660650"/>
          <p14:tracePt t="43553" x="11703050" y="2660650"/>
          <p14:tracePt t="43569" x="11550650" y="2660650"/>
          <p14:tracePt t="43585" x="11360150" y="2660650"/>
          <p14:tracePt t="43602" x="11131550" y="2660650"/>
          <p14:tracePt t="43620" x="10909300" y="2660650"/>
          <p14:tracePt t="43621" x="10833100" y="2660650"/>
          <p14:tracePt t="43636" x="10712450" y="2660650"/>
          <p14:tracePt t="43652" x="10502900" y="2647950"/>
          <p14:tracePt t="43653" x="10401300" y="2647950"/>
          <p14:tracePt t="43670" x="10248900" y="2641600"/>
          <p14:tracePt t="43686" x="10198100" y="2641600"/>
          <p14:tracePt t="43702" x="10001250" y="2647950"/>
          <p14:tracePt t="43718" x="9874250" y="2667000"/>
          <p14:tracePt t="43735" x="9709150" y="2705100"/>
          <p14:tracePt t="43752" x="9525000" y="2724150"/>
          <p14:tracePt t="43770" x="9385300" y="2743200"/>
          <p14:tracePt t="43785" x="9163050" y="2755900"/>
          <p14:tracePt t="43803" x="9036050" y="2762250"/>
          <p14:tracePt t="43819" x="8858250" y="2768600"/>
          <p14:tracePt t="43836" x="8737600" y="2774950"/>
          <p14:tracePt t="43852" x="8623300" y="2781300"/>
          <p14:tracePt t="43869" x="8477250" y="2794000"/>
          <p14:tracePt t="43871" x="8356600" y="2806700"/>
          <p14:tracePt t="43886" x="8197850" y="2825750"/>
          <p14:tracePt t="43887" x="8134350" y="2825750"/>
          <p14:tracePt t="43903" x="7931150" y="2844800"/>
          <p14:tracePt t="43920" x="7905750" y="2851150"/>
          <p14:tracePt t="43936" x="7899400" y="2851150"/>
          <p14:tracePt t="43952" x="7886700" y="2857500"/>
          <p14:tracePt t="43969" x="7880350" y="2857500"/>
          <p14:tracePt t="44194" x="7867650" y="2863850"/>
          <p14:tracePt t="44201" x="7829550" y="2882900"/>
          <p14:tracePt t="44210" x="7785100" y="2882900"/>
          <p14:tracePt t="44219" x="7708900" y="2889250"/>
          <p14:tracePt t="44236" x="7524750" y="2901950"/>
          <p14:tracePt t="44253" x="7340600" y="2901950"/>
          <p14:tracePt t="44269" x="7194550" y="2901950"/>
          <p14:tracePt t="44287" x="7042150" y="2882900"/>
          <p14:tracePt t="44303" x="6940550" y="2863850"/>
          <p14:tracePt t="44306" x="6877050" y="2844800"/>
          <p14:tracePt t="44320" x="6826250" y="2832100"/>
          <p14:tracePt t="44321" x="6800850" y="2825750"/>
          <p14:tracePt t="44336" x="6781800" y="2819400"/>
          <p14:tracePt t="44338" x="6781800" y="2813050"/>
          <p14:tracePt t="44387" x="6781800" y="2806700"/>
          <p14:tracePt t="44397" x="6781800" y="2794000"/>
          <p14:tracePt t="44404" x="6781800" y="2781300"/>
          <p14:tracePt t="44420" x="6781800" y="2743200"/>
          <p14:tracePt t="44436" x="6781800" y="2705100"/>
          <p14:tracePt t="44453" x="6781800" y="2667000"/>
          <p14:tracePt t="44469" x="6775450" y="2654300"/>
          <p14:tracePt t="44486" x="6775450" y="2641600"/>
          <p14:tracePt t="44503" x="6775450" y="2635250"/>
          <p14:tracePt t="44519" x="6769100" y="2622550"/>
          <p14:tracePt t="44536" x="6762750" y="2603500"/>
          <p14:tracePt t="44540" x="6762750" y="2590800"/>
          <p14:tracePt t="44554" x="6756400" y="2565400"/>
          <p14:tracePt t="44570" x="6743700" y="2540000"/>
          <p14:tracePt t="44572" x="6743700" y="2527300"/>
          <p14:tracePt t="44586" x="6743700" y="2508250"/>
          <p14:tracePt t="44587" x="6737350" y="2501900"/>
          <p14:tracePt t="44603" x="6724650" y="2476500"/>
          <p14:tracePt t="44619" x="6711950" y="2457450"/>
          <p14:tracePt t="44636" x="6705600" y="2451100"/>
          <p14:tracePt t="44702" x="6692900" y="2451100"/>
          <p14:tracePt t="44718" x="6680200" y="2457450"/>
          <p14:tracePt t="44727" x="6667500" y="2463800"/>
          <p14:tracePt t="44737" x="6654800" y="2470150"/>
          <p14:tracePt t="44754" x="6629400" y="2501900"/>
          <p14:tracePt t="44771" x="6604000" y="2540000"/>
          <p14:tracePt t="44788" x="6597650" y="2584450"/>
          <p14:tracePt t="44791" x="6591300" y="2603500"/>
          <p14:tracePt t="44804" x="6591300" y="2616200"/>
          <p14:tracePt t="44821" x="6591300" y="2654300"/>
          <p14:tracePt t="44823" x="6591300" y="2667000"/>
          <p14:tracePt t="44837" x="6604000" y="2692400"/>
          <p14:tracePt t="44854" x="6616700" y="2724150"/>
          <p14:tracePt t="44870" x="6629400" y="2755900"/>
          <p14:tracePt t="44886" x="6648450" y="2800350"/>
          <p14:tracePt t="44903" x="6667500" y="2838450"/>
          <p14:tracePt t="44920" x="6680200" y="2863850"/>
          <p14:tracePt t="44937" x="6692900" y="2870200"/>
          <p14:tracePt t="44954" x="6699250" y="2870200"/>
          <p14:tracePt t="44971" x="6711950" y="2870200"/>
          <p14:tracePt t="44987" x="6718300" y="2863850"/>
          <p14:tracePt t="45004" x="6731000" y="2838450"/>
          <p14:tracePt t="45020" x="6737350" y="2794000"/>
          <p14:tracePt t="45038" x="6743700" y="2736850"/>
          <p14:tracePt t="45040" x="6743700" y="2692400"/>
          <p14:tracePt t="45054" x="6743700" y="2679700"/>
          <p14:tracePt t="45056" x="6743700" y="2660650"/>
          <p14:tracePt t="45070" x="6743700" y="2654300"/>
          <p14:tracePt t="45087" x="6743700" y="2641600"/>
          <p14:tracePt t="45603" x="6743700" y="2647950"/>
          <p14:tracePt t="45611" x="6743700" y="2679700"/>
          <p14:tracePt t="45621" x="6743700" y="2711450"/>
          <p14:tracePt t="45638" x="6762750" y="2781300"/>
          <p14:tracePt t="45654" x="6769100" y="2857500"/>
          <p14:tracePt t="45671" x="6788150" y="2927350"/>
          <p14:tracePt t="45688" x="6800850" y="2971800"/>
          <p14:tracePt t="45704" x="6807200" y="2997200"/>
          <p14:tracePt t="45721" x="6819900" y="3028950"/>
          <p14:tracePt t="45723" x="6832600" y="3041650"/>
          <p14:tracePt t="45738" x="6845300" y="3073400"/>
          <p14:tracePt t="45754" x="6877050" y="3130550"/>
          <p14:tracePt t="45757" x="6889750" y="3149600"/>
          <p14:tracePt t="45772" x="6915150" y="3225800"/>
          <p14:tracePt t="45788" x="6927850" y="3251200"/>
          <p14:tracePt t="45790" x="6940550" y="3282950"/>
          <p14:tracePt t="45806" x="6959600" y="3321050"/>
          <p14:tracePt t="45808" x="6997700" y="3390900"/>
          <p14:tracePt t="45822" x="7048500" y="3505200"/>
          <p14:tracePt t="45838" x="7131050" y="3663950"/>
          <p14:tracePt t="45855" x="7188200" y="3771900"/>
          <p14:tracePt t="45871" x="7277100" y="3924300"/>
          <p14:tracePt t="45888" x="7359650" y="4038600"/>
          <p14:tracePt t="45905" x="7397750" y="4076700"/>
          <p14:tracePt t="45921" x="7429500" y="4108450"/>
          <p14:tracePt t="45938" x="7454900" y="4114800"/>
          <p14:tracePt t="45955" x="7486650" y="4114800"/>
          <p14:tracePt t="45957" x="7505700" y="4114800"/>
          <p14:tracePt t="45972" x="7524750" y="4114800"/>
          <p14:tracePt t="45989" x="7550150" y="4102100"/>
          <p14:tracePt t="45991" x="7562850" y="4095750"/>
          <p14:tracePt t="46040" x="7562850" y="4089400"/>
          <p14:tracePt t="46055" x="7562850" y="4076700"/>
          <p14:tracePt t="46062" x="7562850" y="4070350"/>
          <p14:tracePt t="46296" x="7569200" y="4070350"/>
          <p14:tracePt t="46306" x="7581900" y="4070350"/>
          <p14:tracePt t="46313" x="7600950" y="4070350"/>
          <p14:tracePt t="46322" x="7645400" y="4070350"/>
          <p14:tracePt t="46338" x="7753350" y="4070350"/>
          <p14:tracePt t="46355" x="7937500" y="4070350"/>
          <p14:tracePt t="46372" x="8121650" y="4070350"/>
          <p14:tracePt t="46389" x="8248650" y="4070350"/>
          <p14:tracePt t="46406" x="8324850" y="4070350"/>
          <p14:tracePt t="46422" x="8362950" y="4070350"/>
          <p14:tracePt t="46439" x="8388350" y="4070350"/>
          <p14:tracePt t="46456" x="8426450" y="4076700"/>
          <p14:tracePt t="46459" x="8464550" y="4076700"/>
          <p14:tracePt t="46472" x="8496300" y="4076700"/>
          <p14:tracePt t="46490" x="8693150" y="4076700"/>
          <p14:tracePt t="46506" x="8845550" y="4057650"/>
          <p14:tracePt t="46522" x="9023350" y="4044950"/>
          <p14:tracePt t="46539" x="9150350" y="4038600"/>
          <p14:tracePt t="46555" x="9372600" y="4044950"/>
          <p14:tracePt t="46572" x="9569450" y="4070350"/>
          <p14:tracePt t="46589" x="9804400" y="4095750"/>
          <p14:tracePt t="46605" x="9994900" y="4102100"/>
          <p14:tracePt t="46622" x="10229850" y="4102100"/>
          <p14:tracePt t="46639" x="10382250" y="4083050"/>
          <p14:tracePt t="46655" x="10541000" y="4064000"/>
          <p14:tracePt t="46672" x="10744200" y="4064000"/>
          <p14:tracePt t="46689" x="10960100" y="4070350"/>
          <p14:tracePt t="46706" x="11322050" y="4095750"/>
          <p14:tracePt t="46707" x="11379200" y="4095750"/>
          <p14:tracePt t="46722" x="11506200" y="4095750"/>
          <p14:tracePt t="46739" x="11734800" y="4076700"/>
          <p14:tracePt t="46756" x="11830050" y="4038600"/>
          <p14:tracePt t="46772" x="11893550" y="4000500"/>
          <p14:tracePt t="46790" x="11938000" y="3987800"/>
          <p14:tracePt t="46806" x="11982450" y="3981450"/>
          <p14:tracePt t="46822" x="12007850" y="3981450"/>
          <p14:tracePt t="46839" x="12026900" y="3981450"/>
          <p14:tracePt t="46915" x="12026900" y="3975100"/>
          <p14:tracePt t="47024" x="12007850" y="3975100"/>
          <p14:tracePt t="47029" x="11976100" y="3975100"/>
          <p14:tracePt t="47041" x="11906250" y="3975100"/>
          <p14:tracePt t="47056" x="11747500" y="3994150"/>
          <p14:tracePt t="47073" x="11512550" y="4019550"/>
          <p14:tracePt t="47090" x="11290300" y="4038600"/>
          <p14:tracePt t="47106" x="10845800" y="4076700"/>
          <p14:tracePt t="47123" x="10534650" y="4076700"/>
          <p14:tracePt t="47140" x="10204450" y="4076700"/>
          <p14:tracePt t="47142" x="10064750" y="4076700"/>
          <p14:tracePt t="47157" x="9931400" y="4076700"/>
          <p14:tracePt t="47173" x="9626600" y="4083050"/>
          <p14:tracePt t="47190" x="9544050" y="4089400"/>
          <p14:tracePt t="47206" x="9283700" y="4114800"/>
          <p14:tracePt t="47223" x="9156700" y="4121150"/>
          <p14:tracePt t="47240" x="8972550" y="4127500"/>
          <p14:tracePt t="47257" x="8839200" y="4127500"/>
          <p14:tracePt t="47273" x="8655050" y="4127500"/>
          <p14:tracePt t="47289" x="8528050" y="4127500"/>
          <p14:tracePt t="47307" x="8401050" y="4121150"/>
          <p14:tracePt t="47323" x="8261350" y="4108450"/>
          <p14:tracePt t="47340" x="8115300" y="4102100"/>
          <p14:tracePt t="47356" x="7969250" y="4102100"/>
          <p14:tracePt t="47373" x="7874000" y="4102100"/>
          <p14:tracePt t="47375" x="7823200" y="4102100"/>
          <p14:tracePt t="47391" x="7804150" y="4102100"/>
          <p14:tracePt t="47407" x="7772400" y="4102100"/>
          <p14:tracePt t="47409" x="7759700" y="4102100"/>
          <p14:tracePt t="47423" x="7753350" y="4102100"/>
          <p14:tracePt t="47440" x="7734300" y="4102100"/>
          <p14:tracePt t="47457" x="7702550" y="4102100"/>
          <p14:tracePt t="47474" x="7670800" y="4102100"/>
          <p14:tracePt t="47491" x="7664450" y="4102100"/>
          <p14:tracePt t="47546" x="7658100" y="4102100"/>
          <p14:tracePt t="48409" x="7658100" y="4095750"/>
          <p14:tracePt t="48426" x="7664450" y="4083050"/>
          <p14:tracePt t="48431" x="7677150" y="4083050"/>
          <p14:tracePt t="48441" x="7696200" y="4070350"/>
          <p14:tracePt t="48458" x="7727950" y="4051300"/>
          <p14:tracePt t="48475" x="7759700" y="4032250"/>
          <p14:tracePt t="48492" x="7816850" y="4000500"/>
          <p14:tracePt t="48508" x="7874000" y="3956050"/>
          <p14:tracePt t="48525" x="7956550" y="3879850"/>
          <p14:tracePt t="48541" x="8039100" y="3797300"/>
          <p14:tracePt t="48558" x="8128000" y="3721100"/>
          <p14:tracePt t="48561" x="8178800" y="3689350"/>
          <p14:tracePt t="48575" x="8210550" y="3670300"/>
          <p14:tracePt t="48576" x="8235950" y="3651250"/>
          <p14:tracePt t="48592" x="8280400" y="3606800"/>
          <p14:tracePt t="48608" x="8305800" y="3581400"/>
          <p14:tracePt t="48625" x="8324850" y="3524250"/>
          <p14:tracePt t="48642" x="8356600" y="3441700"/>
          <p14:tracePt t="48658" x="8394700" y="3321050"/>
          <p14:tracePt t="48675" x="8420100" y="3225800"/>
          <p14:tracePt t="48692" x="8445500" y="3124200"/>
          <p14:tracePt t="48708" x="8464550" y="3067050"/>
          <p14:tracePt t="48726" x="8496300" y="2971800"/>
          <p14:tracePt t="48730" x="8502650" y="2952750"/>
          <p14:tracePt t="48741" x="8515350" y="2901950"/>
          <p14:tracePt t="48759" x="8528050" y="2832100"/>
          <p14:tracePt t="48775" x="8534400" y="2768600"/>
          <p14:tracePt t="48791" x="8540750" y="2698750"/>
          <p14:tracePt t="48793" x="8540750" y="2641600"/>
          <p14:tracePt t="48808" x="8540750" y="2622550"/>
          <p14:tracePt t="48809" x="8540750" y="2578100"/>
          <p14:tracePt t="48826" x="8540750" y="2527300"/>
          <p14:tracePt t="48842" x="8540750" y="2495550"/>
          <p14:tracePt t="48858" x="8540750" y="2482850"/>
          <p14:tracePt t="48875" x="8540750" y="2451100"/>
          <p14:tracePt t="48892" x="8540750" y="2444750"/>
          <p14:tracePt t="48908" x="8534400" y="2432050"/>
          <p14:tracePt t="48925" x="8521700" y="2425700"/>
          <p14:tracePt t="48942" x="8509000" y="2406650"/>
          <p14:tracePt t="48958" x="8496300" y="2400300"/>
          <p14:tracePt t="48975" x="8483600" y="2393950"/>
          <p14:tracePt t="48992" x="8470900" y="2387600"/>
          <p14:tracePt t="49009" x="8451850" y="2387600"/>
          <p14:tracePt t="49025" x="8426450" y="2387600"/>
          <p14:tracePt t="49029" x="8413750" y="2387600"/>
          <p14:tracePt t="49043" x="8407400" y="2393950"/>
          <p14:tracePt t="49058" x="8388350" y="2406650"/>
          <p14:tracePt t="49076" x="8343900" y="2451100"/>
          <p14:tracePt t="49091" x="8286750" y="2508250"/>
          <p14:tracePt t="49109" x="8229600" y="2540000"/>
          <p14:tracePt t="49125" x="8191500" y="2571750"/>
          <p14:tracePt t="49142" x="8159750" y="2590800"/>
          <p14:tracePt t="49159" x="8147050" y="2603500"/>
          <p14:tracePt t="49176" x="8128000" y="2622550"/>
          <p14:tracePt t="49193" x="8121650" y="2635250"/>
          <p14:tracePt t="49195" x="8108950" y="2660650"/>
          <p14:tracePt t="49209" x="8096250" y="2705100"/>
          <p14:tracePt t="49227" x="8064500" y="2806700"/>
          <p14:tracePt t="49243" x="8045450" y="2901950"/>
          <p14:tracePt t="49259" x="8032750" y="2997200"/>
          <p14:tracePt t="49275" x="8026400" y="3041650"/>
          <p14:tracePt t="49292" x="8026400" y="3073400"/>
          <p14:tracePt t="49294" x="8026400" y="3086100"/>
          <p14:tracePt t="49310" x="8026400" y="3105150"/>
          <p14:tracePt t="49325" x="8026400" y="3124200"/>
          <p14:tracePt t="49342" x="8039100" y="3136900"/>
          <p14:tracePt t="49359" x="8045450" y="3155950"/>
          <p14:tracePt t="49376" x="8058150" y="3168650"/>
          <p14:tracePt t="49393" x="8064500" y="3175000"/>
          <p14:tracePt t="49426" x="8070850" y="3175000"/>
          <p14:tracePt t="49448" x="8070850" y="3181350"/>
          <p14:tracePt t="49462" x="8083550" y="3194050"/>
          <p14:tracePt t="49476" x="8096250" y="3213100"/>
          <p14:tracePt t="49492" x="8128000" y="3244850"/>
          <p14:tracePt t="49509" x="8172450" y="3276600"/>
          <p14:tracePt t="49512" x="8197850" y="3289300"/>
          <p14:tracePt t="49526" x="8216900" y="3289300"/>
          <p14:tracePt t="49542" x="8242300" y="3302000"/>
          <p14:tracePt t="49543" x="8255000" y="3302000"/>
          <p14:tracePt t="49560" x="8274050" y="3302000"/>
          <p14:tracePt t="49576" x="8299450" y="3302000"/>
          <p14:tracePt t="49593" x="8343900" y="3308350"/>
          <p14:tracePt t="49609" x="8375650" y="3308350"/>
          <p14:tracePt t="49626" x="8413750" y="3302000"/>
          <p14:tracePt t="49643" x="8439150" y="3289300"/>
          <p14:tracePt t="49659" x="8470900" y="3276600"/>
          <p14:tracePt t="49677" x="8502650" y="3257550"/>
          <p14:tracePt t="49693" x="8534400" y="3232150"/>
          <p14:tracePt t="49710" x="8553450" y="3194050"/>
          <p14:tracePt t="49712" x="8553450" y="3187700"/>
          <p14:tracePt t="49727" x="8566150" y="3168650"/>
          <p14:tracePt t="49728" x="8572500" y="3130550"/>
          <p14:tracePt t="49743" x="8578850" y="3117850"/>
          <p14:tracePt t="49746" x="8585200" y="3086100"/>
          <p14:tracePt t="49759" x="8585200" y="3035300"/>
          <p14:tracePt t="49776" x="8585200" y="2984500"/>
          <p14:tracePt t="49793" x="8585200" y="2952750"/>
          <p14:tracePt t="49793" x="8585200" y="2940050"/>
          <p14:tracePt t="49810" x="8566150" y="2876550"/>
          <p14:tracePt t="49826" x="8477250" y="2755900"/>
          <p14:tracePt t="49843" x="8401050" y="2692400"/>
          <p14:tracePt t="49859" x="8337550" y="2654300"/>
          <p14:tracePt t="49876" x="8293100" y="2628900"/>
          <p14:tracePt t="49893" x="8280400" y="2622550"/>
          <p14:tracePt t="49910" x="8267700" y="2616200"/>
          <p14:tracePt t="49926" x="8261350" y="2609850"/>
          <p14:tracePt t="49943" x="8248650" y="2597150"/>
          <p14:tracePt t="49946" x="8235950" y="2578100"/>
          <p14:tracePt t="49960" x="8216900" y="2565400"/>
          <p14:tracePt t="49977" x="8172450" y="2533650"/>
          <p14:tracePt t="49979" x="8134350" y="2508250"/>
          <p14:tracePt t="49993" x="8083550" y="2470150"/>
          <p14:tracePt t="50011" x="8007350" y="2432050"/>
          <p14:tracePt t="50026" x="7988300" y="2406650"/>
          <p14:tracePt t="50043" x="7969250" y="2374900"/>
          <p14:tracePt t="50060" x="7962900" y="2330450"/>
          <p14:tracePt t="50076" x="7956550" y="2279650"/>
          <p14:tracePt t="50093" x="7937500" y="2228850"/>
          <p14:tracePt t="50110" x="7924800" y="2171700"/>
          <p14:tracePt t="50126" x="7899400" y="2127250"/>
          <p14:tracePt t="50143" x="7880350" y="2082800"/>
          <p14:tracePt t="50160" x="7867650" y="2057400"/>
          <p14:tracePt t="50177" x="7861300" y="2044700"/>
          <p14:tracePt t="50193" x="7854950" y="2038350"/>
          <p14:tracePt t="50211" x="7848600" y="2032000"/>
          <p14:tracePt t="50252" x="7848600" y="2025650"/>
          <p14:tracePt t="50261" x="7842250" y="2019300"/>
          <p14:tracePt t="50268" x="7842250" y="2012950"/>
          <p14:tracePt t="50284" x="7835900" y="2000250"/>
          <p14:tracePt t="50293" x="7829550" y="1987550"/>
          <p14:tracePt t="50310" x="7816850" y="1974850"/>
          <p14:tracePt t="50327" x="7810500" y="1968500"/>
          <p14:tracePt t="50343" x="7804150" y="1962150"/>
          <p14:tracePt t="50360" x="7797800" y="1955800"/>
          <p14:tracePt t="50377" x="7791450" y="1949450"/>
          <p14:tracePt t="50394" x="7791450" y="1930400"/>
          <p14:tracePt t="50411" x="7785100" y="1917700"/>
          <p14:tracePt t="50428" x="7785100" y="1898650"/>
          <p14:tracePt t="50446" x="7785100" y="1892300"/>
          <p14:tracePt t="50478" x="7785100" y="1885950"/>
          <p14:tracePt t="50486" x="7778750" y="1885950"/>
          <p14:tracePt t="50494" x="7778750" y="1879600"/>
          <p14:tracePt t="50510" x="7772400" y="1866900"/>
          <p14:tracePt t="50527" x="7766050" y="1854200"/>
          <p14:tracePt t="50544" x="7766050" y="1841500"/>
          <p14:tracePt t="50561" x="7759700" y="1835150"/>
          <p14:tracePt t="52196" x="7759700" y="1841500"/>
          <p14:tracePt t="52202" x="7759700" y="1860550"/>
          <p14:tracePt t="52212" x="7759700" y="1892300"/>
          <p14:tracePt t="52229" x="7759700" y="1993900"/>
          <p14:tracePt t="52246" x="7759700" y="2101850"/>
          <p14:tracePt t="52263" x="7759700" y="2203450"/>
          <p14:tracePt t="52279" x="7759700" y="2247900"/>
          <p14:tracePt t="52296" x="7759700" y="2260600"/>
          <p14:tracePt t="52340" x="7759700" y="2266950"/>
          <p14:tracePt t="52348" x="7766050" y="2292350"/>
          <p14:tracePt t="52356" x="7772400" y="2317750"/>
          <p14:tracePt t="52364" x="7772400" y="2362200"/>
          <p14:tracePt t="52380" x="7778750" y="2476500"/>
          <p14:tracePt t="52396" x="7778750" y="2609850"/>
          <p14:tracePt t="52413" x="7778750" y="2743200"/>
          <p14:tracePt t="52429" x="7778750" y="2838450"/>
          <p14:tracePt t="52446" x="7778750" y="2882900"/>
          <p14:tracePt t="52463" x="7785100" y="2952750"/>
          <p14:tracePt t="52479" x="7785100" y="3003550"/>
          <p14:tracePt t="52496" x="7785100" y="3048000"/>
          <p14:tracePt t="52513" x="7785100" y="3073400"/>
          <p14:tracePt t="52597" x="7785100" y="3079750"/>
          <p14:tracePt t="52613" x="7785100" y="3086100"/>
          <p14:tracePt t="52631" x="7785100" y="3092450"/>
          <p14:tracePt t="52638" x="7785100" y="3098800"/>
          <p14:tracePt t="52848" x="7785100" y="3092450"/>
          <p14:tracePt t="52854" x="7785100" y="3073400"/>
          <p14:tracePt t="52863" x="7785100" y="3060700"/>
          <p14:tracePt t="52880" x="7785100" y="3028950"/>
          <p14:tracePt t="52897" x="7785100" y="2997200"/>
          <p14:tracePt t="52914" x="7785100" y="2959100"/>
          <p14:tracePt t="52930" x="7778750" y="2933700"/>
          <p14:tracePt t="52946" x="7778750" y="2921000"/>
          <p14:tracePt t="53048" x="7778750" y="2914650"/>
          <p14:tracePt t="53055" x="7778750" y="2895600"/>
          <p14:tracePt t="53071" x="7778750" y="2889250"/>
          <p14:tracePt t="53081" x="7778750" y="2882900"/>
          <p14:tracePt t="53259" x="7791450" y="2882900"/>
          <p14:tracePt t="53266" x="7797800" y="2882900"/>
          <p14:tracePt t="53274" x="7835900" y="2882900"/>
          <p14:tracePt t="53282" x="7880350" y="2882900"/>
          <p14:tracePt t="53298" x="7931150" y="2882900"/>
          <p14:tracePt t="53314" x="7969250" y="2882900"/>
          <p14:tracePt t="54107" x="7975600" y="2882900"/>
          <p14:tracePt t="56150" x="7981950" y="2889250"/>
          <p14:tracePt t="56158" x="7988300" y="2914650"/>
          <p14:tracePt t="56167" x="7994650" y="2971800"/>
          <p14:tracePt t="56184" x="8051800" y="3124200"/>
          <p14:tracePt t="56201" x="8121650" y="3263900"/>
          <p14:tracePt t="56217" x="8172450" y="3359150"/>
          <p14:tracePt t="56234" x="8223250" y="3403600"/>
          <p14:tracePt t="56251" x="8235950" y="3409950"/>
          <p14:tracePt t="56268" x="8242300" y="3409950"/>
          <p14:tracePt t="56284" x="8255000" y="3409950"/>
          <p14:tracePt t="56301" x="8274050" y="3397250"/>
          <p14:tracePt t="56302" x="8299450" y="3390900"/>
          <p14:tracePt t="56317" x="8362950" y="3384550"/>
          <p14:tracePt t="56335" x="8534400" y="3371850"/>
          <p14:tracePt t="56352" x="8585200" y="3371850"/>
          <p14:tracePt t="56354" x="8636000" y="3359150"/>
          <p14:tracePt t="56369" x="8712200" y="3333750"/>
          <p14:tracePt t="56384" x="8731250" y="3314700"/>
          <p14:tracePt t="56401" x="8743950" y="3270250"/>
          <p14:tracePt t="56417" x="8743950" y="3213100"/>
          <p14:tracePt t="56434" x="8724900" y="3162300"/>
          <p14:tracePt t="56451" x="8712200" y="3111500"/>
          <p14:tracePt t="56468" x="8705850" y="3092450"/>
          <p14:tracePt t="56485" x="8699500" y="3054350"/>
          <p14:tracePt t="56501" x="8693150" y="3009900"/>
          <p14:tracePt t="56518" x="8680450" y="2952750"/>
          <p14:tracePt t="56520" x="8667750" y="2914650"/>
          <p14:tracePt t="56535" x="8655050" y="2870200"/>
          <p14:tracePt t="56552" x="8636000" y="2794000"/>
          <p14:tracePt t="56568" x="8629650" y="2787650"/>
          <p14:tracePt t="56585" x="8616950" y="2743200"/>
          <p14:tracePt t="56603" x="8610600" y="2736850"/>
          <p14:tracePt t="56604" x="8604250" y="2730500"/>
          <p14:tracePt t="56619" x="8591550" y="2711450"/>
          <p14:tracePt t="56634" x="8572500" y="2686050"/>
          <p14:tracePt t="56651" x="8553450" y="2667000"/>
          <p14:tracePt t="56668" x="8515350" y="2641600"/>
          <p14:tracePt t="56684" x="8477250" y="2628900"/>
          <p14:tracePt t="56701" x="8445500" y="2622550"/>
          <p14:tracePt t="56718" x="8432800" y="2616200"/>
          <p14:tracePt t="56778" x="8413750" y="2616200"/>
          <p14:tracePt t="56786" x="8394700" y="2616200"/>
          <p14:tracePt t="56794" x="8375650" y="2622550"/>
          <p14:tracePt t="56802" x="8356600" y="2628900"/>
          <p14:tracePt t="56818" x="8305800" y="2641600"/>
          <p14:tracePt t="56835" x="8261350" y="2667000"/>
          <p14:tracePt t="56852" x="8223250" y="2679700"/>
          <p14:tracePt t="56868" x="8216900" y="2679700"/>
          <p14:tracePt t="56900" x="8216900" y="2686050"/>
          <p14:tracePt t="56908" x="8210550" y="2686050"/>
          <p14:tracePt t="56918" x="8210550" y="2692400"/>
          <p14:tracePt t="56935" x="8197850" y="2711450"/>
          <p14:tracePt t="56951" x="8178800" y="2730500"/>
          <p14:tracePt t="56968" x="8153400" y="2774950"/>
          <p14:tracePt t="56985" x="8134350" y="2813050"/>
          <p14:tracePt t="57001" x="8108950" y="2844800"/>
          <p14:tracePt t="57018" x="8102600" y="2882900"/>
          <p14:tracePt t="57035" x="8089900" y="2901950"/>
          <p14:tracePt t="57037" x="8089900" y="2914650"/>
          <p14:tracePt t="57052" x="8083550" y="2971800"/>
          <p14:tracePt t="57068" x="8083550" y="3035300"/>
          <p14:tracePt t="57085" x="8089900" y="3105150"/>
          <p14:tracePt t="57101" x="8096250" y="3143250"/>
          <p14:tracePt t="57118" x="8121650" y="3213100"/>
          <p14:tracePt t="57136" x="8166100" y="3257550"/>
          <p14:tracePt t="57152" x="8191500" y="3263900"/>
          <p14:tracePt t="57169" x="8204200" y="3270250"/>
          <p14:tracePt t="57185" x="8229600" y="3270250"/>
          <p14:tracePt t="57203" x="8274050" y="3276600"/>
          <p14:tracePt t="57218" x="8312150" y="3276600"/>
          <p14:tracePt t="57235" x="8343900" y="3276600"/>
          <p14:tracePt t="58109" x="8356600" y="3270250"/>
          <p14:tracePt t="58118" x="8369300" y="3270250"/>
          <p14:tracePt t="58125" x="8388350" y="3257550"/>
          <p14:tracePt t="58137" x="8413750" y="3244850"/>
          <p14:tracePt t="58154" x="8489950" y="3200400"/>
          <p14:tracePt t="58160" x="8540750" y="3168650"/>
          <p14:tracePt t="58171" x="8591550" y="3143250"/>
          <p14:tracePt t="58187" x="8648700" y="3111500"/>
          <p14:tracePt t="58188" x="8655050" y="3098800"/>
          <p14:tracePt t="58204" x="8661400" y="3092450"/>
          <p14:tracePt t="58205" x="8667750" y="3086100"/>
          <p14:tracePt t="58221" x="8674100" y="3073400"/>
          <p14:tracePt t="58236" x="8680450" y="3041650"/>
          <p14:tracePt t="58253" x="8686800" y="2990850"/>
          <p14:tracePt t="58270" x="8686800" y="2908300"/>
          <p14:tracePt t="58287" x="8686800" y="2819400"/>
          <p14:tracePt t="58304" x="8674100" y="2749550"/>
          <p14:tracePt t="58321" x="8648700" y="2686050"/>
          <p14:tracePt t="58337" x="8616950" y="2622550"/>
          <p14:tracePt t="58353" x="8591550" y="2571750"/>
          <p14:tracePt t="58370" x="8566150" y="2546350"/>
          <p14:tracePt t="58386" x="8553450" y="2527300"/>
          <p14:tracePt t="58431" x="8547100" y="2527300"/>
          <p14:tracePt t="58438" x="8528050" y="2540000"/>
          <p14:tracePt t="58446" x="8515350" y="2552700"/>
          <p14:tracePt t="58455" x="8489950" y="2565400"/>
          <p14:tracePt t="58470" x="8445500" y="2578100"/>
          <p14:tracePt t="58487" x="8401050" y="2603500"/>
          <p14:tracePt t="58504" x="8362950" y="2635250"/>
          <p14:tracePt t="58520" x="8331200" y="2660650"/>
          <p14:tracePt t="58537" x="8299450" y="2717800"/>
          <p14:tracePt t="58553" x="8293100" y="2768600"/>
          <p14:tracePt t="58571" x="8293100" y="2819400"/>
          <p14:tracePt t="58587" x="8293100" y="2863850"/>
          <p14:tracePt t="58603" x="8293100" y="2895600"/>
          <p14:tracePt t="58620" x="8305800" y="2914650"/>
          <p14:tracePt t="58637" x="8337550" y="2965450"/>
          <p14:tracePt t="58654" x="8382000" y="3016250"/>
          <p14:tracePt t="58670" x="8420100" y="3054350"/>
          <p14:tracePt t="58688" x="8489950" y="3105150"/>
          <p14:tracePt t="58690" x="8521700" y="3117850"/>
          <p14:tracePt t="58704" x="8540750" y="3124200"/>
          <p14:tracePt t="58808" x="8540750" y="3117850"/>
          <p14:tracePt t="58824" x="8547100" y="3111500"/>
          <p14:tracePt t="58832" x="8547100" y="3105150"/>
          <p14:tracePt t="58840" x="8547100" y="3098800"/>
          <p14:tracePt t="58856" x="8553450" y="3092450"/>
          <p14:tracePt t="58871" x="8559800" y="3079750"/>
          <p14:tracePt t="58887" x="8572500" y="3067050"/>
          <p14:tracePt t="58905" x="8578850" y="3054350"/>
          <p14:tracePt t="58906" x="8578850" y="3048000"/>
          <p14:tracePt t="58921" x="8578850" y="3041650"/>
          <p14:tracePt t="58938" x="8585200" y="3035300"/>
          <p14:tracePt t="58954" x="8585200" y="3028950"/>
          <p14:tracePt t="58970" x="8591550" y="3016250"/>
          <p14:tracePt t="58987" x="8591550" y="2984500"/>
          <p14:tracePt t="59004" x="8591550" y="2940050"/>
          <p14:tracePt t="59021" x="8591550" y="2914650"/>
          <p14:tracePt t="59038" x="8591550" y="2901950"/>
          <p14:tracePt t="59066" x="8591550" y="2895600"/>
          <p14:tracePt t="59106" x="8591550" y="2889250"/>
          <p14:tracePt t="59114" x="8591550" y="2882900"/>
          <p14:tracePt t="59122" x="8591550" y="2870200"/>
          <p14:tracePt t="59139" x="8591550" y="2863850"/>
          <p14:tracePt t="59155" x="8591550" y="2857500"/>
          <p14:tracePt t="59171" x="8591550" y="2851150"/>
          <p14:tracePt t="59205" x="8591550" y="2844800"/>
          <p14:tracePt t="59212" x="8597900" y="2838450"/>
          <p14:tracePt t="59221" x="8604250" y="2832100"/>
          <p14:tracePt t="59238" x="8616950" y="2813050"/>
          <p14:tracePt t="59255" x="8629650" y="2794000"/>
          <p14:tracePt t="59271" x="8655050" y="2781300"/>
          <p14:tracePt t="59289" x="8667750" y="2768600"/>
          <p14:tracePt t="59292" x="8674100" y="2768600"/>
          <p14:tracePt t="59305" x="8686800" y="2762250"/>
          <p14:tracePt t="59321" x="8705850" y="2762250"/>
          <p14:tracePt t="59338" x="8775700" y="2762250"/>
          <p14:tracePt t="59354" x="8826500" y="2762250"/>
          <p14:tracePt t="59357" x="8858250" y="2768600"/>
          <p14:tracePt t="59420" x="8864600" y="2768600"/>
          <p14:tracePt t="59550" x="8870950" y="2768600"/>
          <p14:tracePt t="59558" x="8877300" y="2768600"/>
          <p14:tracePt t="59769" x="8877300" y="2774950"/>
          <p14:tracePt t="59785" x="8870950" y="2774950"/>
          <p14:tracePt t="59792" x="8864600" y="2787650"/>
          <p14:tracePt t="59801" x="8858250" y="2794000"/>
          <p14:tracePt t="59808" x="8851900" y="2794000"/>
          <p14:tracePt t="59822" x="8845550" y="2806700"/>
          <p14:tracePt t="59824" x="8832850" y="2813050"/>
          <p14:tracePt t="59838" x="8820150" y="2825750"/>
          <p14:tracePt t="59855" x="8801100" y="2838450"/>
          <p14:tracePt t="59872" x="8794750" y="2838450"/>
          <p14:tracePt t="59889" x="8794750" y="2844800"/>
          <p14:tracePt t="59905" x="8788400" y="2851150"/>
          <p14:tracePt t="59922" x="8769350" y="2870200"/>
          <p14:tracePt t="59939" x="8743950" y="2895600"/>
          <p14:tracePt t="59956" x="8693150" y="2927350"/>
          <p14:tracePt t="59972" x="8667750" y="2952750"/>
          <p14:tracePt t="59989" x="8642350" y="2971800"/>
          <p14:tracePt t="60006" x="8642350" y="2978150"/>
          <p14:tracePt t="60162" x="8661400" y="2978150"/>
          <p14:tracePt t="60170" x="8686800" y="2978150"/>
          <p14:tracePt t="60179" x="8705850" y="2978150"/>
          <p14:tracePt t="60189" x="8731250" y="2978150"/>
          <p14:tracePt t="60205" x="8756650" y="2978150"/>
          <p14:tracePt t="60222" x="8769350" y="2978150"/>
          <p14:tracePt t="60274" x="8775700" y="2978150"/>
          <p14:tracePt t="61628" x="8782050" y="2978150"/>
          <p14:tracePt t="62490" x="8782050" y="2965450"/>
          <p14:tracePt t="62509" x="8782050" y="2959100"/>
          <p14:tracePt t="62524" x="8782050" y="2952750"/>
          <p14:tracePt t="62562" x="8782050" y="2946400"/>
          <p14:tracePt t="62579" x="8782050" y="2940050"/>
          <p14:tracePt t="63563" x="8782050" y="2933700"/>
          <p14:tracePt t="63572" x="8782050" y="2921000"/>
          <p14:tracePt t="63578" x="8763000" y="2895600"/>
          <p14:tracePt t="63593" x="8743950" y="2870200"/>
          <p14:tracePt t="63611" x="8629650" y="2755900"/>
          <p14:tracePt t="63626" x="8585200" y="2698750"/>
          <p14:tracePt t="63643" x="8547100" y="2660650"/>
          <p14:tracePt t="63660" x="8521700" y="2641600"/>
          <p14:tracePt t="63677" x="8515350" y="2635250"/>
          <p14:tracePt t="63723" x="8515350" y="2628900"/>
          <p14:tracePt t="63730" x="8509000" y="2622550"/>
          <p14:tracePt t="63742" x="8489950" y="2622550"/>
          <p14:tracePt t="63749" x="8477250" y="2609850"/>
          <p14:tracePt t="63760" x="8458200" y="2603500"/>
          <p14:tracePt t="63776" x="8420100" y="2597150"/>
          <p14:tracePt t="63793" x="8401050" y="2590800"/>
          <p14:tracePt t="63810" x="8362950" y="2590800"/>
          <p14:tracePt t="63827" x="8324850" y="2590800"/>
          <p14:tracePt t="63843" x="8305800" y="2590800"/>
          <p14:tracePt t="63846" x="8293100" y="2597150"/>
          <p14:tracePt t="63861" x="8274050" y="2609850"/>
          <p14:tracePt t="63877" x="8255000" y="2622550"/>
          <p14:tracePt t="63893" x="8242300" y="2635250"/>
          <p14:tracePt t="63910" x="8229600" y="2647950"/>
          <p14:tracePt t="63927" x="8223250" y="2660650"/>
          <p14:tracePt t="63944" x="8210550" y="2679700"/>
          <p14:tracePt t="63961" x="8197850" y="2711450"/>
          <p14:tracePt t="63977" x="8172450" y="2762250"/>
          <p14:tracePt t="63980" x="8172450" y="2781300"/>
          <p14:tracePt t="63994" x="8153400" y="2844800"/>
          <p14:tracePt t="64011" x="8147050" y="2882900"/>
          <p14:tracePt t="64014" x="8140700" y="2921000"/>
          <p14:tracePt t="64027" x="8140700" y="2933700"/>
          <p14:tracePt t="64043" x="8134350" y="2984500"/>
          <p14:tracePt t="64060" x="8134350" y="3016250"/>
          <p14:tracePt t="64077" x="8153400" y="3067050"/>
          <p14:tracePt t="64080" x="8153400" y="3079750"/>
          <p14:tracePt t="64095" x="8178800" y="3111500"/>
          <p14:tracePt t="64111" x="8185150" y="3117850"/>
          <p14:tracePt t="64127" x="8216900" y="3130550"/>
          <p14:tracePt t="64144" x="8229600" y="3136900"/>
          <p14:tracePt t="64160" x="8242300" y="3143250"/>
          <p14:tracePt t="64177" x="8248650" y="3143250"/>
          <p14:tracePt t="64194" x="8280400" y="3143250"/>
          <p14:tracePt t="64211" x="8343900" y="3143250"/>
          <p14:tracePt t="64227" x="8420100" y="3130550"/>
          <p14:tracePt t="64244" x="8483600" y="3105150"/>
          <p14:tracePt t="64247" x="8496300" y="3092450"/>
          <p14:tracePt t="64261" x="8509000" y="3079750"/>
          <p14:tracePt t="64278" x="8528050" y="3060700"/>
          <p14:tracePt t="64279" x="8540750" y="3035300"/>
          <p14:tracePt t="64294" x="8553450" y="2984500"/>
          <p14:tracePt t="64311" x="8553450" y="2971800"/>
          <p14:tracePt t="64328" x="8559800" y="2895600"/>
          <p14:tracePt t="64329" x="8559800" y="2870200"/>
          <p14:tracePt t="64345" x="8559800" y="2838450"/>
          <p14:tracePt t="64361" x="8559800" y="2813050"/>
          <p14:tracePt t="64377" x="8559800" y="2787650"/>
          <p14:tracePt t="64394" x="8553450" y="2762250"/>
          <p14:tracePt t="64411" x="8553450" y="2755900"/>
          <p14:tracePt t="64449" x="8553450" y="2749550"/>
          <p14:tracePt t="64457" x="8553450" y="2743200"/>
          <p14:tracePt t="64464" x="8547100" y="2743200"/>
          <p14:tracePt t="64489" x="8540750" y="2736850"/>
          <p14:tracePt t="64497" x="8534400" y="2736850"/>
          <p14:tracePt t="64569" x="8528050" y="2736850"/>
          <p14:tracePt t="64576" x="8521700" y="2743200"/>
          <p14:tracePt t="64584" x="8515350" y="2755900"/>
          <p14:tracePt t="64596" x="8502650" y="2768600"/>
          <p14:tracePt t="64611" x="8483600" y="2813050"/>
          <p14:tracePt t="64628" x="8458200" y="2870200"/>
          <p14:tracePt t="64644" x="8439150" y="2921000"/>
          <p14:tracePt t="64661" x="8439150" y="2933700"/>
          <p14:tracePt t="64893" x="8439150" y="2940050"/>
          <p14:tracePt t="64900" x="8445500" y="2940050"/>
          <p14:tracePt t="64912" x="8458200" y="2946400"/>
          <p14:tracePt t="64928" x="8477250" y="2946400"/>
          <p14:tracePt t="64946" x="8509000" y="2946400"/>
          <p14:tracePt t="64961" x="8553450" y="2940050"/>
          <p14:tracePt t="64978" x="8604250" y="2901950"/>
          <p14:tracePt t="64995" x="8636000" y="2876550"/>
          <p14:tracePt t="64996" x="8667750" y="2819400"/>
          <p14:tracePt t="65012" x="8674100" y="2794000"/>
          <p14:tracePt t="65013" x="8693150" y="2698750"/>
          <p14:tracePt t="65028" x="8693150" y="2628900"/>
          <p14:tracePt t="65046" x="8693150" y="2578100"/>
          <p14:tracePt t="65061" x="8693150" y="2540000"/>
          <p14:tracePt t="65078" x="8693150" y="2495550"/>
          <p14:tracePt t="65095" x="8699500" y="2438400"/>
          <p14:tracePt t="65111" x="8705850" y="2336800"/>
          <p14:tracePt t="65129" x="8712200" y="2241550"/>
          <p14:tracePt t="65145" x="8718550" y="2114550"/>
          <p14:tracePt t="65162" x="8724900" y="2025650"/>
          <p14:tracePt t="65179" x="8737600" y="1955800"/>
          <p14:tracePt t="65196" x="8756650" y="1835150"/>
          <p14:tracePt t="65198" x="8763000" y="1784350"/>
          <p14:tracePt t="65212" x="8769350" y="1733550"/>
          <p14:tracePt t="65229" x="8775700" y="1631950"/>
          <p14:tracePt t="65231" x="8775700" y="1568450"/>
          <p14:tracePt t="65245" x="8775700" y="1543050"/>
          <p14:tracePt t="65262" x="8775700" y="1511300"/>
          <p14:tracePt t="65264" x="8775700" y="1498600"/>
          <p14:tracePt t="65368" x="8782050" y="1498600"/>
          <p14:tracePt t="65416" x="8782050" y="1504950"/>
          <p14:tracePt t="65422" x="8782050" y="1524000"/>
          <p14:tracePt t="65432" x="8782050" y="1530350"/>
          <p14:tracePt t="65446" x="8788400" y="1536700"/>
          <p14:tracePt t="65462" x="8788400" y="1543050"/>
          <p14:tracePt t="65465" x="8788400" y="1549400"/>
          <p14:tracePt t="65569" x="8788400" y="1562100"/>
          <p14:tracePt t="65588" x="8794750" y="1568450"/>
          <p14:tracePt t="65593" x="8801100" y="1581150"/>
          <p14:tracePt t="65605" x="8801100" y="1600200"/>
          <p14:tracePt t="65613" x="8801100" y="1612900"/>
          <p14:tracePt t="65629" x="8807450" y="1651000"/>
          <p14:tracePt t="65633" x="8813800" y="1657350"/>
          <p14:tracePt t="65646" x="8813800" y="1682750"/>
          <p14:tracePt t="65662" x="8820150" y="1720850"/>
          <p14:tracePt t="65668" x="8820150" y="1727200"/>
          <p14:tracePt t="65679" x="8820150" y="1739900"/>
          <p14:tracePt t="65681" x="8826500" y="1758950"/>
          <p14:tracePt t="65696" x="8832850" y="1771650"/>
          <p14:tracePt t="65697" x="8832850" y="1784350"/>
          <p14:tracePt t="65712" x="8832850" y="1803400"/>
          <p14:tracePt t="65729" x="8832850" y="1828800"/>
          <p14:tracePt t="65746" x="8839200" y="1854200"/>
          <p14:tracePt t="65762" x="8845550" y="1866900"/>
          <p14:tracePt t="65779" x="8845550" y="1873250"/>
          <p14:tracePt t="65795" x="8845550" y="1885950"/>
          <p14:tracePt t="65812" x="8845550" y="1892300"/>
          <p14:tracePt t="65829" x="8845550" y="1898650"/>
          <p14:tracePt t="65846" x="8851900" y="1924050"/>
          <p14:tracePt t="65863" x="8851900" y="1936750"/>
          <p14:tracePt t="65880" x="8858250" y="1962150"/>
          <p14:tracePt t="65897" x="8858250" y="1974850"/>
          <p14:tracePt t="65912" x="8858250" y="1981200"/>
          <p14:tracePt t="65917" x="8858250" y="1987550"/>
          <p14:tracePt t="65930" x="8858250" y="2000250"/>
          <p14:tracePt t="65931" x="8858250" y="2006600"/>
          <p14:tracePt t="65946" x="8858250" y="2019300"/>
          <p14:tracePt t="65949" x="8858250" y="2025650"/>
          <p14:tracePt t="65963" x="8858250" y="2063750"/>
          <p14:tracePt t="65979" x="8864600" y="2095500"/>
          <p14:tracePt t="65996" x="8864600" y="2133600"/>
          <p14:tracePt t="66013" x="8864600" y="2203450"/>
          <p14:tracePt t="66029" x="8864600" y="2228850"/>
          <p14:tracePt t="66046" x="8864600" y="2254250"/>
          <p14:tracePt t="66720" x="8870950" y="2260600"/>
          <p14:tracePt t="66728" x="8870950" y="2273300"/>
          <p14:tracePt t="66737" x="8870950" y="2286000"/>
          <p14:tracePt t="66747" x="8870950" y="2292350"/>
          <p14:tracePt t="66764" x="8877300" y="2330450"/>
          <p14:tracePt t="66780" x="8877300" y="2368550"/>
          <p14:tracePt t="66797" x="8877300" y="2406650"/>
          <p14:tracePt t="66814" x="8883650" y="2432050"/>
          <p14:tracePt t="66830" x="8883650" y="2451100"/>
          <p14:tracePt t="66847" x="8883650" y="2476500"/>
          <p14:tracePt t="66850" x="8883650" y="2489200"/>
          <p14:tracePt t="66864" x="8883650" y="2501900"/>
          <p14:tracePt t="66880" x="8883650" y="2546350"/>
          <p14:tracePt t="66883" x="8883650" y="2571750"/>
          <p14:tracePt t="66897" x="8883650" y="2616200"/>
          <p14:tracePt t="66915" x="8883650" y="2686050"/>
          <p14:tracePt t="66917" x="8883650" y="2711450"/>
          <p14:tracePt t="66930" x="8883650" y="2774950"/>
          <p14:tracePt t="66947" x="8883650" y="2857500"/>
          <p14:tracePt t="66964" x="8883650" y="2946400"/>
          <p14:tracePt t="66980" x="8883650" y="3028950"/>
          <p14:tracePt t="66997" x="8883650" y="3124200"/>
          <p14:tracePt t="67015" x="8883650" y="3200400"/>
          <p14:tracePt t="67031" x="8890000" y="3321050"/>
          <p14:tracePt t="67048" x="8896350" y="3384550"/>
          <p14:tracePt t="67065" x="8909050" y="3460750"/>
          <p14:tracePt t="67081" x="8915400" y="3511550"/>
          <p14:tracePt t="67083" x="8915400" y="3530600"/>
          <p14:tracePt t="67098" x="8915400" y="3543300"/>
          <p14:tracePt t="67115" x="8934450" y="3625850"/>
          <p14:tracePt t="67131" x="8940800" y="3683000"/>
          <p14:tracePt t="67147" x="8947150" y="3708400"/>
          <p14:tracePt t="67152" x="8953500" y="3727450"/>
          <p14:tracePt t="67165" x="8966200" y="3803650"/>
          <p14:tracePt t="67181" x="8978900" y="3854450"/>
          <p14:tracePt t="67197" x="8978900" y="3873500"/>
          <p14:tracePt t="67214" x="8985250" y="3886200"/>
          <p14:tracePt t="67390" x="8991600" y="3867150"/>
          <p14:tracePt t="67397" x="8997950" y="3835400"/>
          <p14:tracePt t="67404" x="9004300" y="3797300"/>
          <p14:tracePt t="67415" x="9010650" y="3740150"/>
          <p14:tracePt t="67431" x="9023350" y="3568700"/>
          <p14:tracePt t="67448" x="9048750" y="3289300"/>
          <p14:tracePt t="67464" x="9067800" y="3003550"/>
          <p14:tracePt t="67481" x="9074150" y="2813050"/>
          <p14:tracePt t="67499" x="9080500" y="2654300"/>
          <p14:tracePt t="67515" x="9093200" y="2533650"/>
          <p14:tracePt t="67531" x="9105900" y="2419350"/>
          <p14:tracePt t="67548" x="9118600" y="2324100"/>
          <p14:tracePt t="67565" x="9118600" y="2273300"/>
          <p14:tracePt t="67566" x="9124950" y="2260600"/>
          <p14:tracePt t="67582" x="9124950" y="2247900"/>
          <p14:tracePt t="67598" x="9124950" y="2241550"/>
          <p14:tracePt t="68670" x="9080500" y="2266950"/>
          <p14:tracePt t="68680" x="9023350" y="2286000"/>
          <p14:tracePt t="68688" x="8921750" y="2317750"/>
          <p14:tracePt t="68699" x="8782050" y="2368550"/>
          <p14:tracePt t="68716" x="8458200" y="2489200"/>
          <p14:tracePt t="68733" x="8153400" y="2603500"/>
          <p14:tracePt t="68749" x="7937500" y="2667000"/>
          <p14:tracePt t="68751" x="7867650" y="2679700"/>
          <p14:tracePt t="68766" x="7734300" y="2692400"/>
          <p14:tracePt t="68783" x="7607300" y="2692400"/>
          <p14:tracePt t="68800" x="7493000" y="2660650"/>
          <p14:tracePt t="68817" x="7397750" y="2628900"/>
          <p14:tracePt t="68833" x="7334250" y="2603500"/>
          <p14:tracePt t="68850" x="7327900" y="2597150"/>
          <p14:tracePt t="68883" x="7327900" y="2590800"/>
          <p14:tracePt t="68900" x="7327900" y="2571750"/>
          <p14:tracePt t="68916" x="7327900" y="2533650"/>
          <p14:tracePt t="68933" x="7327900" y="2495550"/>
          <p14:tracePt t="68950" x="7327900" y="2457450"/>
          <p14:tracePt t="68952" x="7327900" y="2444750"/>
          <p14:tracePt t="68966" x="7327900" y="2438400"/>
          <p14:tracePt t="68983" x="7327900" y="2432050"/>
          <p14:tracePt t="69268" x="7321550" y="2432050"/>
          <p14:tracePt t="69275" x="7321550" y="2438400"/>
          <p14:tracePt t="69283" x="7308850" y="2463800"/>
          <p14:tracePt t="69300" x="7283450" y="2533650"/>
          <p14:tracePt t="69317" x="7251700" y="2622550"/>
          <p14:tracePt t="69333" x="7219950" y="2705100"/>
          <p14:tracePt t="69350" x="7207250" y="2755900"/>
          <p14:tracePt t="69367" x="7200900" y="2781300"/>
          <p14:tracePt t="69383" x="7200900" y="2794000"/>
          <p14:tracePt t="69400" x="7200900" y="2800350"/>
          <p14:tracePt t="69417" x="7200900" y="2806700"/>
          <p14:tracePt t="69434" x="7200900" y="2813050"/>
          <p14:tracePt t="69450" x="7200900" y="2819400"/>
          <p14:tracePt t="69467" x="7200900" y="2832100"/>
          <p14:tracePt t="69470" x="7200900" y="2838450"/>
          <p14:tracePt t="69485" x="7200900" y="2844800"/>
          <p14:tracePt t="69489" x="7200900" y="2851150"/>
          <p14:tracePt t="69501" x="7207250" y="2876550"/>
          <p14:tracePt t="69517" x="7213600" y="2895600"/>
          <p14:tracePt t="69534" x="7219950" y="2914650"/>
          <p14:tracePt t="69551" x="7219950" y="2946400"/>
          <p14:tracePt t="69556" x="7226300" y="2959100"/>
          <p14:tracePt t="69568" x="7226300" y="2971800"/>
          <p14:tracePt t="69584" x="7232650" y="2997200"/>
          <p14:tracePt t="69601" x="7239000" y="3016250"/>
          <p14:tracePt t="69618" x="7245350" y="3028950"/>
          <p14:tracePt t="69634" x="7258050" y="3041650"/>
          <p14:tracePt t="69729" x="7264400" y="3048000"/>
          <p14:tracePt t="69734" x="7270750" y="3048000"/>
          <p14:tracePt t="69745" x="7277100" y="3048000"/>
          <p14:tracePt t="69752" x="7283450" y="3048000"/>
          <p14:tracePt t="69767" x="7302500" y="3035300"/>
          <p14:tracePt t="69784" x="7327900" y="3003550"/>
          <p14:tracePt t="69801" x="7378700" y="2946400"/>
          <p14:tracePt t="69817" x="7416800" y="2889250"/>
          <p14:tracePt t="69834" x="7423150" y="2876550"/>
          <p14:tracePt t="70137" x="7429500" y="2863850"/>
          <p14:tracePt t="70145" x="7429500" y="2851150"/>
          <p14:tracePt t="70153" x="7435850" y="2838450"/>
          <p14:tracePt t="70168" x="7435850" y="2819400"/>
          <p14:tracePt t="70169" x="7435850" y="2794000"/>
          <p14:tracePt t="70185" x="7442200" y="2755900"/>
          <p14:tracePt t="70201" x="7448550" y="2730500"/>
          <p14:tracePt t="70217" x="7448550" y="2717800"/>
          <p14:tracePt t="70347" x="7442200" y="2724150"/>
          <p14:tracePt t="70364" x="7435850" y="2730500"/>
          <p14:tracePt t="70374" x="7429500" y="2730500"/>
          <p14:tracePt t="70387" x="7429500" y="2736850"/>
          <p14:tracePt t="70453" x="7435850" y="2736850"/>
          <p14:tracePt t="70460" x="7454900" y="2743200"/>
          <p14:tracePt t="70469" x="7467600" y="2749550"/>
          <p14:tracePt t="70486" x="7524750" y="2755900"/>
          <p14:tracePt t="70503" x="7581900" y="2755900"/>
          <p14:tracePt t="70519" x="7632700" y="2755900"/>
          <p14:tracePt t="70535" x="7664450" y="2755900"/>
          <p14:tracePt t="70552" x="7670800" y="2755900"/>
          <p14:tracePt t="70613" x="7670800" y="2749550"/>
          <p14:tracePt t="70621" x="7683500" y="2749550"/>
          <p14:tracePt t="70629" x="7708900" y="2749550"/>
          <p14:tracePt t="70637" x="7734300" y="2749550"/>
          <p14:tracePt t="70652" x="7759700" y="2749550"/>
          <p14:tracePt t="70654" x="7778750" y="2749550"/>
          <p14:tracePt t="70669" x="7785100" y="2749550"/>
          <p14:tracePt t="70686" x="7791450" y="2749550"/>
          <p14:tracePt t="70701" x="7797800" y="2743200"/>
          <p14:tracePt t="70718" x="7797800" y="2736850"/>
          <p14:tracePt t="70736" x="7797800" y="2730500"/>
          <p14:tracePt t="71829" x="7810500" y="2736850"/>
          <p14:tracePt t="71841" x="7854950" y="2749550"/>
          <p14:tracePt t="71846" x="7905750" y="2768600"/>
          <p14:tracePt t="71859" x="7962900" y="2781300"/>
          <p14:tracePt t="71870" x="8032750" y="2800350"/>
          <p14:tracePt t="71872" x="8083550" y="2806700"/>
          <p14:tracePt t="71886" x="8172450" y="2825750"/>
          <p14:tracePt t="71903" x="8191500" y="2832100"/>
          <p14:tracePt t="71973" x="8197850" y="2832100"/>
          <p14:tracePt t="71981" x="8204200" y="2832100"/>
          <p14:tracePt t="71990" x="8210550" y="2825750"/>
          <p14:tracePt t="72003" x="8210550" y="2819400"/>
          <p14:tracePt t="72021" x="8235950" y="2806700"/>
          <p14:tracePt t="72022" x="8242300" y="2800350"/>
          <p14:tracePt t="72037" x="8248650" y="2787650"/>
          <p14:tracePt t="72054" x="8286750" y="2768600"/>
          <p14:tracePt t="72056" x="8299450" y="2749550"/>
          <p14:tracePt t="72071" x="8312150" y="2736850"/>
          <p14:tracePt t="72072" x="8324850" y="2724150"/>
          <p14:tracePt t="72088" x="8343900" y="2692400"/>
          <p14:tracePt t="72104" x="8362950" y="2667000"/>
          <p14:tracePt t="72120" x="8382000" y="2635250"/>
          <p14:tracePt t="72137" x="8394700" y="2609850"/>
          <p14:tracePt t="72154" x="8401050" y="2584450"/>
          <p14:tracePt t="72170" x="8401050" y="2552700"/>
          <p14:tracePt t="72187" x="8401050" y="2527300"/>
          <p14:tracePt t="72204" x="8401050" y="2508250"/>
          <p14:tracePt t="72279" x="8401050" y="2501900"/>
          <p14:tracePt t="72307" x="8401050" y="2495550"/>
          <p14:tracePt t="72322" x="8401050" y="2489200"/>
          <p14:tracePt t="72339" x="8401050" y="2482850"/>
          <p14:tracePt t="72355" x="8401050" y="2476500"/>
          <p14:tracePt t="72361" x="8401050" y="2470150"/>
          <p14:tracePt t="72370" x="8401050" y="2463800"/>
          <p14:tracePt t="72387" x="8401050" y="2457450"/>
          <p14:tracePt t="72404" x="8401050" y="2451100"/>
          <p14:tracePt t="72420" x="8401050" y="2444750"/>
          <p14:tracePt t="72529" x="8394700" y="2444750"/>
          <p14:tracePt t="72545" x="8382000" y="2444750"/>
          <p14:tracePt t="72554" x="8375650" y="2444750"/>
          <p14:tracePt t="72561" x="8356600" y="2444750"/>
          <p14:tracePt t="72573" x="8343900" y="2451100"/>
          <p14:tracePt t="72588" x="8331200" y="2457450"/>
          <p14:tracePt t="72604" x="8312150" y="2470150"/>
          <p14:tracePt t="72621" x="8299450" y="2482850"/>
          <p14:tracePt t="72637" x="8293100" y="2482850"/>
          <p14:tracePt t="72654" x="8293100" y="2489200"/>
          <p14:tracePt t="72671" x="8286750" y="2501900"/>
          <p14:tracePt t="72688" x="8274050" y="2533650"/>
          <p14:tracePt t="72705" x="8248650" y="2603500"/>
          <p14:tracePt t="72721" x="8229600" y="2673350"/>
          <p14:tracePt t="72723" x="8216900" y="2698750"/>
          <p14:tracePt t="72738" x="8210550" y="2736850"/>
          <p14:tracePt t="72755" x="8185150" y="2857500"/>
          <p14:tracePt t="72772" x="8178800" y="2908300"/>
          <p14:tracePt t="72788" x="8178800" y="2927350"/>
          <p14:tracePt t="72805" x="8178800" y="2952750"/>
          <p14:tracePt t="72822" x="8185150" y="2971800"/>
          <p14:tracePt t="72838" x="8197850" y="3003550"/>
          <p14:tracePt t="72854" x="8229600" y="3041650"/>
          <p14:tracePt t="72871" x="8267700" y="3079750"/>
          <p14:tracePt t="72888" x="8318500" y="3105150"/>
          <p14:tracePt t="72904" x="8369300" y="3117850"/>
          <p14:tracePt t="72921" x="8407400" y="3124200"/>
          <p14:tracePt t="72938" x="8439150" y="3124200"/>
          <p14:tracePt t="72955" x="8470900" y="3105150"/>
          <p14:tracePt t="72956" x="8496300" y="3073400"/>
          <p14:tracePt t="72972" x="8515350" y="3060700"/>
          <p14:tracePt t="72989" x="8566150" y="2984500"/>
          <p14:tracePt t="72990" x="8591550" y="2946400"/>
          <p14:tracePt t="73006" x="8636000" y="2876550"/>
          <p14:tracePt t="73022" x="8655050" y="2819400"/>
          <p14:tracePt t="73039" x="8661400" y="2787650"/>
          <p14:tracePt t="73055" x="8661400" y="2774950"/>
          <p14:tracePt t="73072" x="8661400" y="2768600"/>
          <p14:tracePt t="73167" x="8661400" y="2774950"/>
          <p14:tracePt t="73175" x="8661400" y="2781300"/>
          <p14:tracePt t="73199" x="8667750" y="2787650"/>
          <p14:tracePt t="73208" x="8693150" y="2806700"/>
          <p14:tracePt t="73215" x="8750300" y="2819400"/>
          <p14:tracePt t="73223" x="8801100" y="2819400"/>
          <p14:tracePt t="73239" x="8966200" y="2825750"/>
          <p14:tracePt t="73256" x="9271000" y="2825750"/>
          <p14:tracePt t="73272" x="9582150" y="2825750"/>
          <p14:tracePt t="73290" x="10064750" y="2819400"/>
          <p14:tracePt t="73307" x="10325100" y="2800350"/>
          <p14:tracePt t="73323" x="10464800" y="2794000"/>
          <p14:tracePt t="73338" x="10534650" y="2794000"/>
          <p14:tracePt t="73355" x="10541000" y="2794000"/>
          <p14:tracePt t="73553" x="10547350" y="2787650"/>
          <p14:tracePt t="73561" x="10560050" y="2787650"/>
          <p14:tracePt t="73572" x="10579100" y="2787650"/>
          <p14:tracePt t="73588" x="10648950" y="2787650"/>
          <p14:tracePt t="73605" x="10737850" y="2787650"/>
          <p14:tracePt t="73622" x="10833100" y="2787650"/>
          <p14:tracePt t="73639" x="10877550" y="2787650"/>
          <p14:tracePt t="73640" x="10883900" y="2787650"/>
          <p14:tracePt t="73740" x="10890250" y="2787650"/>
          <p14:tracePt t="73747" x="10896600" y="2787650"/>
          <p14:tracePt t="73756" x="10909300" y="2787650"/>
          <p14:tracePt t="73772" x="10941050" y="2800350"/>
          <p14:tracePt t="73789" x="10966450" y="2800350"/>
          <p14:tracePt t="73807" x="10972800" y="2800350"/>
          <p14:tracePt t="73837" x="10979150" y="2800350"/>
          <p14:tracePt t="74500" x="10991850" y="2800350"/>
          <p14:tracePt t="74510" x="11010900" y="2806700"/>
          <p14:tracePt t="74515" x="11036300" y="2813050"/>
          <p14:tracePt t="74526" x="11087100" y="2819400"/>
          <p14:tracePt t="74540" x="11201400" y="2832100"/>
          <p14:tracePt t="74557" x="11366500" y="2851150"/>
          <p14:tracePt t="74573" x="11518900" y="2870200"/>
          <p14:tracePt t="74590" x="11601450" y="2870200"/>
          <p14:tracePt t="74606" x="11614150" y="2870200"/>
          <p14:tracePt t="74637" x="11620500" y="2870200"/>
          <p14:tracePt t="75063" x="11626850" y="2870200"/>
          <p14:tracePt t="75314" x="11633200" y="2870200"/>
          <p14:tracePt t="75388" x="11626850" y="2870200"/>
          <p14:tracePt t="75394" x="11607800" y="2870200"/>
          <p14:tracePt t="75408" x="11569700" y="2870200"/>
          <p14:tracePt t="75424" x="11506200" y="2870200"/>
          <p14:tracePt t="75441" x="11417300" y="2870200"/>
          <p14:tracePt t="75443" x="11391900" y="2870200"/>
          <p14:tracePt t="75458" x="11309350" y="2870200"/>
          <p14:tracePt t="75460" x="11264900" y="2870200"/>
          <p14:tracePt t="75475" x="11131550" y="2870200"/>
          <p14:tracePt t="75492" x="11017250" y="2870200"/>
          <p14:tracePt t="75508" x="10953750" y="2863850"/>
          <p14:tracePt t="75524" x="10947400" y="2863850"/>
          <p14:tracePt t="75627" x="10953750" y="2863850"/>
          <p14:tracePt t="75635" x="10966450" y="2870200"/>
          <p14:tracePt t="75644" x="11010900" y="2882900"/>
          <p14:tracePt t="75658" x="11068050" y="2889250"/>
          <p14:tracePt t="75676" x="11322050" y="2895600"/>
          <p14:tracePt t="75691" x="11391900" y="2895600"/>
          <p14:tracePt t="75708" x="11550650" y="2889250"/>
          <p14:tracePt t="75709" x="11601450" y="2870200"/>
          <p14:tracePt t="75725" x="11664950" y="2870200"/>
          <p14:tracePt t="75741" x="11664950" y="2863850"/>
          <p14:tracePt t="78304" x="11671300" y="2863850"/>
          <p14:tracePt t="78529" x="0" y="0"/>
        </p14:tracePtLst>
        <p14:tracePtLst>
          <p14:tracePt t="80310" x="6724650" y="2749550"/>
          <p14:tracePt t="80389" x="6724650" y="2743200"/>
          <p14:tracePt t="80479" x="6724650" y="2736850"/>
          <p14:tracePt t="80485" x="6724650" y="2730500"/>
          <p14:tracePt t="80498" x="6724650" y="2717800"/>
          <p14:tracePt t="80514" x="6724650" y="2692400"/>
          <p14:tracePt t="80531" x="6724650" y="2654300"/>
          <p14:tracePt t="80547" x="6724650" y="2622550"/>
          <p14:tracePt t="80564" x="6724650" y="2584450"/>
          <p14:tracePt t="80581" x="6724650" y="2571750"/>
          <p14:tracePt t="80598" x="6724650" y="2565400"/>
          <p14:tracePt t="80614" x="6724650" y="2552700"/>
          <p14:tracePt t="80752" x="6724650" y="2559050"/>
          <p14:tracePt t="80762" x="6724650" y="2565400"/>
          <p14:tracePt t="80768" x="6724650" y="2584450"/>
          <p14:tracePt t="80782" x="6718300" y="2603500"/>
          <p14:tracePt t="80799" x="6705600" y="2660650"/>
          <p14:tracePt t="80816" x="6699250" y="2711450"/>
          <p14:tracePt t="80820" x="6699250" y="2730500"/>
          <p14:tracePt t="80832" x="6699250" y="2736850"/>
          <p14:tracePt t="81002" x="6699250" y="2724150"/>
          <p14:tracePt t="81029" x="6699250" y="2717800"/>
          <p14:tracePt t="81061" x="6699250" y="2711450"/>
          <p14:tracePt t="81140" x="6699250" y="2717800"/>
          <p14:tracePt t="81150" x="6699250" y="2730500"/>
          <p14:tracePt t="81157" x="6705600" y="2762250"/>
          <p14:tracePt t="81167" x="6711950" y="2781300"/>
          <p14:tracePt t="81181" x="6724650" y="2832100"/>
          <p14:tracePt t="81198" x="6731000" y="2851150"/>
          <p14:tracePt t="81267" x="6731000" y="2844800"/>
          <p14:tracePt t="81276" x="6731000" y="2832100"/>
          <p14:tracePt t="81283" x="6737350" y="2825750"/>
          <p14:tracePt t="81298" x="6737350" y="2819400"/>
          <p14:tracePt t="81315" x="6737350" y="2813050"/>
          <p14:tracePt t="81331" x="6737350" y="2800350"/>
          <p14:tracePt t="81348" x="6743700" y="2781300"/>
          <p14:tracePt t="81365" x="6743700" y="2774950"/>
          <p14:tracePt t="81381" x="6743700" y="2762250"/>
          <p14:tracePt t="81533" x="6743700" y="2755900"/>
          <p14:tracePt t="81544" x="6743700" y="2743200"/>
          <p14:tracePt t="81550" x="6743700" y="2730500"/>
          <p14:tracePt t="81566" x="6743700" y="2705100"/>
          <p14:tracePt t="81582" x="6743700" y="2686050"/>
          <p14:tracePt t="81599" x="6743700" y="2673350"/>
          <p14:tracePt t="81615" x="6750050" y="2667000"/>
          <p14:tracePt t="81767" x="6756400" y="2660650"/>
          <p14:tracePt t="81784" x="6769100" y="2654300"/>
          <p14:tracePt t="81791" x="6788150" y="2654300"/>
          <p14:tracePt t="81800" x="6819900" y="2641600"/>
          <p14:tracePt t="81817" x="6870700" y="2635250"/>
          <p14:tracePt t="81832" x="6946900" y="2635250"/>
          <p14:tracePt t="81849" x="7023100" y="2635250"/>
          <p14:tracePt t="81904" x="7029450" y="2635250"/>
          <p14:tracePt t="82816" x="7029450" y="2641600"/>
          <p14:tracePt t="82824" x="7029450" y="2654300"/>
          <p14:tracePt t="82833" x="7035800" y="2667000"/>
          <p14:tracePt t="82850" x="7035800" y="2698750"/>
          <p14:tracePt t="82867" x="7048500" y="2736850"/>
          <p14:tracePt t="82884" x="7054850" y="2768600"/>
          <p14:tracePt t="82901" x="7054850" y="2800350"/>
          <p14:tracePt t="82903" x="7061200" y="2813050"/>
          <p14:tracePt t="82917" x="7067550" y="2832100"/>
          <p14:tracePt t="82933" x="7073900" y="2857500"/>
          <p14:tracePt t="82935" x="7073900" y="2863850"/>
          <p14:tracePt t="82950" x="7086600" y="2882900"/>
          <p14:tracePt t="82952" x="7086600" y="2889250"/>
          <p14:tracePt t="82967" x="7092950" y="2901950"/>
          <p14:tracePt t="82983" x="7105650" y="2933700"/>
          <p14:tracePt t="83000" x="7124700" y="2952750"/>
          <p14:tracePt t="83017" x="7131050" y="2978150"/>
          <p14:tracePt t="83033" x="7150100" y="2997200"/>
          <p14:tracePt t="83051" x="7156450" y="3009900"/>
          <p14:tracePt t="83067" x="7175500" y="3022600"/>
          <p14:tracePt t="83084" x="7188200" y="3022600"/>
          <p14:tracePt t="83117" x="7200900" y="3022600"/>
          <p14:tracePt t="83134" x="7213600" y="3016250"/>
          <p14:tracePt t="83150" x="7239000" y="3003550"/>
          <p14:tracePt t="83167" x="7283450" y="2990850"/>
          <p14:tracePt t="83169" x="7334250" y="2978150"/>
          <p14:tracePt t="83184" x="7353300" y="2971800"/>
          <p14:tracePt t="83200" x="7435850" y="2933700"/>
          <p14:tracePt t="83203" x="7442200" y="2927350"/>
          <p14:tracePt t="83218" x="7461250" y="2908300"/>
          <p14:tracePt t="83234" x="7473950" y="2870200"/>
          <p14:tracePt t="83251" x="7480300" y="2819400"/>
          <p14:tracePt t="83267" x="7480300" y="2794000"/>
          <p14:tracePt t="83284" x="7480300" y="2768600"/>
          <p14:tracePt t="83300" x="7480300" y="2762250"/>
          <p14:tracePt t="83317" x="7480300" y="2749550"/>
          <p14:tracePt t="83334" x="7480300" y="2730500"/>
          <p14:tracePt t="83351" x="7480300" y="2705100"/>
          <p14:tracePt t="83368" x="7467600" y="2679700"/>
          <p14:tracePt t="83385" x="7454900" y="2647950"/>
          <p14:tracePt t="83401" x="7448550" y="2628900"/>
          <p14:tracePt t="83417" x="7442200" y="2622550"/>
          <p14:tracePt t="83435" x="7435850" y="2622550"/>
          <p14:tracePt t="83452" x="7435850" y="2616200"/>
          <p14:tracePt t="83468" x="7416800" y="2603500"/>
          <p14:tracePt t="83484" x="7404100" y="2590800"/>
          <p14:tracePt t="83501" x="7366000" y="2571750"/>
          <p14:tracePt t="83517" x="7340600" y="2559050"/>
          <p14:tracePt t="83534" x="7296150" y="2540000"/>
          <p14:tracePt t="83551" x="7277100" y="2540000"/>
          <p14:tracePt t="83568" x="7258050" y="2527300"/>
          <p14:tracePt t="83653" x="7239000" y="2527300"/>
          <p14:tracePt t="83660" x="7219950" y="2533650"/>
          <p14:tracePt t="83670" x="7207250" y="2540000"/>
          <p14:tracePt t="83684" x="7169150" y="2540000"/>
          <p14:tracePt t="83702" x="7112000" y="2552700"/>
          <p14:tracePt t="83719" x="7092950" y="2559050"/>
          <p14:tracePt t="83807" x="7086600" y="2571750"/>
          <p14:tracePt t="83814" x="7086600" y="2578100"/>
          <p14:tracePt t="83823" x="7080250" y="2590800"/>
          <p14:tracePt t="83835" x="7073900" y="2603500"/>
          <p14:tracePt t="83852" x="7067550" y="2622550"/>
          <p14:tracePt t="83854" x="7067550" y="2635250"/>
          <p14:tracePt t="83869" x="7061200" y="2635250"/>
          <p14:tracePt t="84047" x="7061200" y="2647950"/>
          <p14:tracePt t="84057" x="7061200" y="2654300"/>
          <p14:tracePt t="84064" x="7061200" y="2673350"/>
          <p14:tracePt t="84072" x="7061200" y="2679700"/>
          <p14:tracePt t="84086" x="7054850" y="2705100"/>
          <p14:tracePt t="84088" x="7048500" y="2724150"/>
          <p14:tracePt t="84103" x="7048500" y="2749550"/>
          <p14:tracePt t="84104" x="7042150" y="2768600"/>
          <p14:tracePt t="84119" x="7042150" y="2787650"/>
          <p14:tracePt t="84121" x="7042150" y="2800350"/>
          <p14:tracePt t="84135" x="7042150" y="2838450"/>
          <p14:tracePt t="84153" x="7042150" y="2851150"/>
          <p14:tracePt t="84168" x="7042150" y="2870200"/>
          <p14:tracePt t="84185" x="7042150" y="2882900"/>
          <p14:tracePt t="84202" x="7042150" y="2901950"/>
          <p14:tracePt t="84218" x="7042150" y="2927350"/>
          <p14:tracePt t="84235" x="7048500" y="2959100"/>
          <p14:tracePt t="84252" x="7048500" y="2978150"/>
          <p14:tracePt t="84269" x="7061200" y="3009900"/>
          <p14:tracePt t="84285" x="7067550" y="3028950"/>
          <p14:tracePt t="84302" x="7073900" y="3041650"/>
          <p14:tracePt t="84318" x="7086600" y="3054350"/>
          <p14:tracePt t="84335" x="7086600" y="3067050"/>
          <p14:tracePt t="84353" x="7092950" y="3067050"/>
          <p14:tracePt t="84355" x="7092950" y="3073400"/>
          <p14:tracePt t="84378" x="7092950" y="3079750"/>
          <p14:tracePt t="84387" x="7099300" y="3079750"/>
          <p14:tracePt t="84402" x="7112000" y="3098800"/>
          <p14:tracePt t="84418" x="7143750" y="3117850"/>
          <p14:tracePt t="84435" x="7169150" y="3130550"/>
          <p14:tracePt t="84452" x="7194550" y="3143250"/>
          <p14:tracePt t="84469" x="7207250" y="3149600"/>
          <p14:tracePt t="84486" x="7213600" y="3149600"/>
          <p14:tracePt t="84502" x="7226300" y="3149600"/>
          <p14:tracePt t="84519" x="7232650" y="3149600"/>
          <p14:tracePt t="84536" x="7258050" y="3149600"/>
          <p14:tracePt t="84553" x="7277100" y="3149600"/>
          <p14:tracePt t="84569" x="7315200" y="3149600"/>
          <p14:tracePt t="84586" x="7327900" y="3136900"/>
          <p14:tracePt t="84589" x="7353300" y="3124200"/>
          <p14:tracePt t="84603" x="7359650" y="3117850"/>
          <p14:tracePt t="84605" x="7366000" y="3111500"/>
          <p14:tracePt t="84619" x="7385050" y="3092450"/>
          <p14:tracePt t="84636" x="7416800" y="3067050"/>
          <p14:tracePt t="84652" x="7429500" y="3048000"/>
          <p14:tracePt t="84669" x="7442200" y="3022600"/>
          <p14:tracePt t="84685" x="7454900" y="2990850"/>
          <p14:tracePt t="84702" x="7473950" y="2927350"/>
          <p14:tracePt t="84719" x="7473950" y="2889250"/>
          <p14:tracePt t="84736" x="7473950" y="2863850"/>
          <p14:tracePt t="84752" x="7473950" y="2844800"/>
          <p14:tracePt t="84769" x="7473950" y="2832100"/>
          <p14:tracePt t="84786" x="7473950" y="2813050"/>
          <p14:tracePt t="84788" x="7473950" y="2800350"/>
          <p14:tracePt t="84802" x="7473950" y="2787650"/>
          <p14:tracePt t="84820" x="7473950" y="2749550"/>
          <p14:tracePt t="84821" x="7461250" y="2730500"/>
          <p14:tracePt t="84837" x="7454900" y="2698750"/>
          <p14:tracePt t="84838" x="7442200" y="2673350"/>
          <p14:tracePt t="84854" x="7442200" y="2654300"/>
          <p14:tracePt t="84855" x="7423150" y="2616200"/>
          <p14:tracePt t="84870" x="7410450" y="2590800"/>
          <p14:tracePt t="84887" x="7397750" y="2578100"/>
          <p14:tracePt t="84903" x="7385050" y="2565400"/>
          <p14:tracePt t="84919" x="7366000" y="2546350"/>
          <p14:tracePt t="84936" x="7359650" y="2546350"/>
          <p14:tracePt t="84953" x="7353300" y="2540000"/>
          <p14:tracePt t="84969" x="7346950" y="2533650"/>
          <p14:tracePt t="84986" x="7334250" y="2527300"/>
          <p14:tracePt t="85003" x="7308850" y="2527300"/>
          <p14:tracePt t="85020" x="7258050" y="2520950"/>
          <p14:tracePt t="85021" x="7239000" y="2520950"/>
          <p14:tracePt t="85036" x="7219950" y="2520950"/>
          <p14:tracePt t="85054" x="7181850" y="2533650"/>
          <p14:tracePt t="85055" x="7137400" y="2552700"/>
          <p14:tracePt t="85070" x="7112000" y="2559050"/>
          <p14:tracePt t="85088" x="7105650" y="2565400"/>
          <p14:tracePt t="85089" x="7092950" y="2565400"/>
          <p14:tracePt t="85104" x="7092950" y="2571750"/>
          <p14:tracePt t="85106" x="7086600" y="2578100"/>
          <p14:tracePt t="85121" x="7086600" y="2584450"/>
          <p14:tracePt t="85136" x="7080250" y="2597150"/>
          <p14:tracePt t="85153" x="7073900" y="2616200"/>
          <p14:tracePt t="85169" x="7073900" y="2628900"/>
          <p14:tracePt t="85186" x="7073900" y="2654300"/>
          <p14:tracePt t="85203" x="7067550" y="2686050"/>
          <p14:tracePt t="85220" x="7067550" y="2717800"/>
          <p14:tracePt t="85237" x="7061200" y="2743200"/>
          <p14:tracePt t="85253" x="7061200" y="2762250"/>
          <p14:tracePt t="85270" x="7061200" y="2781300"/>
          <p14:tracePt t="85287" x="7061200" y="2800350"/>
          <p14:tracePt t="85288" x="7061200" y="2813050"/>
          <p14:tracePt t="85303" x="7061200" y="2832100"/>
          <p14:tracePt t="85320" x="7061200" y="2851150"/>
          <p14:tracePt t="85337" x="7061200" y="2870200"/>
          <p14:tracePt t="85353" x="7061200" y="2882900"/>
          <p14:tracePt t="85370" x="7067550" y="2914650"/>
          <p14:tracePt t="85386" x="7086600" y="2946400"/>
          <p14:tracePt t="85403" x="7112000" y="2990850"/>
          <p14:tracePt t="85420" x="7131050" y="3022600"/>
          <p14:tracePt t="85436" x="7143750" y="3035300"/>
          <p14:tracePt t="85453" x="7150100" y="3041650"/>
          <p14:tracePt t="85619" x="7156450" y="3041650"/>
          <p14:tracePt t="85626" x="7169150" y="3041650"/>
          <p14:tracePt t="85637" x="7188200" y="3041650"/>
          <p14:tracePt t="85654" x="7219950" y="3041650"/>
          <p14:tracePt t="85670" x="7245350" y="3035300"/>
          <p14:tracePt t="85687" x="7277100" y="3028950"/>
          <p14:tracePt t="85704" x="7296150" y="3009900"/>
          <p14:tracePt t="85720" x="7308850" y="2997200"/>
          <p14:tracePt t="85737" x="7315200" y="2990850"/>
          <p14:tracePt t="85812" x="7321550" y="2984500"/>
          <p14:tracePt t="85820" x="7327900" y="2978150"/>
          <p14:tracePt t="85828" x="7334250" y="2965450"/>
          <p14:tracePt t="85838" x="7346950" y="2965450"/>
          <p14:tracePt t="85854" x="7359650" y="2952750"/>
          <p14:tracePt t="85870" x="7359650" y="2946400"/>
          <p14:tracePt t="85887" x="7366000" y="2946400"/>
          <p14:tracePt t="85933" x="7372350" y="2940050"/>
          <p14:tracePt t="85950" x="7385050" y="2933700"/>
          <p14:tracePt t="85958" x="7397750" y="2933700"/>
          <p14:tracePt t="85965" x="7410450" y="2933700"/>
          <p14:tracePt t="85974" x="7416800" y="2933700"/>
          <p14:tracePt t="85987" x="7429500" y="2933700"/>
          <p14:tracePt t="86004" x="7473950" y="2933700"/>
          <p14:tracePt t="86007" x="7499350" y="2933700"/>
          <p14:tracePt t="86021" x="7543800" y="2940050"/>
          <p14:tracePt t="86038" x="7715250" y="2959100"/>
          <p14:tracePt t="86055" x="7785100" y="2959100"/>
          <p14:tracePt t="86071" x="7797800" y="2959100"/>
          <p14:tracePt t="86088" x="7797800" y="2952750"/>
          <p14:tracePt t="86105" x="7797800" y="2940050"/>
          <p14:tracePt t="86121" x="7791450" y="2927350"/>
          <p14:tracePt t="86240" x="7785100" y="2927350"/>
          <p14:tracePt t="86248" x="7785100" y="2933700"/>
          <p14:tracePt t="86256" x="7778750" y="2933700"/>
          <p14:tracePt t="86272" x="7772400" y="2933700"/>
          <p14:tracePt t="86288" x="7740650" y="2940050"/>
          <p14:tracePt t="86304" x="7715250" y="2952750"/>
          <p14:tracePt t="86321" x="7670800" y="2959100"/>
          <p14:tracePt t="86337" x="7651750" y="2959100"/>
          <p14:tracePt t="87184" x="7651750" y="2952750"/>
          <p14:tracePt t="87190" x="7664450" y="2946400"/>
          <p14:tracePt t="87199" x="7677150" y="2921000"/>
          <p14:tracePt t="87207" x="7696200" y="2889250"/>
          <p14:tracePt t="87222" x="7759700" y="2787650"/>
          <p14:tracePt t="87239" x="7804150" y="2679700"/>
          <p14:tracePt t="87256" x="7835900" y="2565400"/>
          <p14:tracePt t="87272" x="7854950" y="2489200"/>
          <p14:tracePt t="87290" x="7854950" y="2419350"/>
          <p14:tracePt t="87307" x="7854950" y="2387600"/>
          <p14:tracePt t="87324" x="7854950" y="2343150"/>
          <p14:tracePt t="87326" x="7854950" y="2324100"/>
          <p14:tracePt t="87339" x="7854950" y="2305050"/>
          <p14:tracePt t="87355" x="7854950" y="2235200"/>
          <p14:tracePt t="87357" x="7854950" y="2209800"/>
          <p14:tracePt t="87372" x="7854950" y="2171700"/>
          <p14:tracePt t="87389" x="7854950" y="2095500"/>
          <p14:tracePt t="87392" x="7854950" y="2082800"/>
          <p14:tracePt t="87406" x="7854950" y="2070100"/>
          <p14:tracePt t="87422" x="7848600" y="2044700"/>
          <p14:tracePt t="87425" x="7848600" y="2038350"/>
          <p14:tracePt t="87439" x="7842250" y="2012950"/>
          <p14:tracePt t="87456" x="7816850" y="1974850"/>
          <p14:tracePt t="87472" x="7810500" y="1949450"/>
          <p14:tracePt t="87489" x="7797800" y="1917700"/>
          <p14:tracePt t="87506" x="7785100" y="1905000"/>
          <p14:tracePt t="87523" x="7778750" y="1892300"/>
          <p14:tracePt t="87540" x="7772400" y="1885950"/>
          <p14:tracePt t="87557" x="7766050" y="1866900"/>
          <p14:tracePt t="87573" x="7753350" y="1854200"/>
          <p14:tracePt t="87589" x="7740650" y="1835150"/>
          <p14:tracePt t="87606" x="7727950" y="1816100"/>
          <p14:tracePt t="87607" x="7721600" y="1803400"/>
          <p14:tracePt t="87624" x="7715250" y="1797050"/>
          <p14:tracePt t="87625" x="7708900" y="1790700"/>
          <p14:tracePt t="87640" x="7702550" y="1784350"/>
          <p14:tracePt t="87640" x="7702550" y="1778000"/>
          <p14:tracePt t="87656" x="7696200" y="1778000"/>
          <p14:tracePt t="87949" x="7696200" y="1790700"/>
          <p14:tracePt t="87956" x="7696200" y="1809750"/>
          <p14:tracePt t="87964" x="7696200" y="1822450"/>
          <p14:tracePt t="87973" x="7702550" y="1847850"/>
          <p14:tracePt t="87990" x="7708900" y="1892300"/>
          <p14:tracePt t="88006" x="7715250" y="1936750"/>
          <p14:tracePt t="88023" x="7715250" y="1974850"/>
          <p14:tracePt t="88040" x="7721600" y="1993900"/>
          <p14:tracePt t="88057" x="7721600" y="2012950"/>
          <p14:tracePt t="88073" x="7721600" y="2025650"/>
          <p14:tracePt t="88090" x="7727950" y="2032000"/>
          <p14:tracePt t="88106" x="7727950" y="2051050"/>
          <p14:tracePt t="88123" x="7727950" y="2076450"/>
          <p14:tracePt t="88140" x="7727950" y="2089150"/>
          <p14:tracePt t="88156" x="7727950" y="2114550"/>
          <p14:tracePt t="88174" x="7727950" y="2139950"/>
          <p14:tracePt t="88190" x="7734300" y="2178050"/>
          <p14:tracePt t="88207" x="7734300" y="2216150"/>
          <p14:tracePt t="88224" x="7740650" y="2305050"/>
          <p14:tracePt t="88240" x="7747000" y="2374900"/>
          <p14:tracePt t="88257" x="7747000" y="2489200"/>
          <p14:tracePt t="88274" x="7747000" y="2565400"/>
          <p14:tracePt t="88291" x="7747000" y="2647950"/>
          <p14:tracePt t="88307" x="7740650" y="2730500"/>
          <p14:tracePt t="88310" x="7740650" y="2774950"/>
          <p14:tracePt t="88324" x="7740650" y="2794000"/>
          <p14:tracePt t="88340" x="7740650" y="2857500"/>
          <p14:tracePt t="88342" x="7734300" y="2901950"/>
          <p14:tracePt t="88357" x="7734300" y="2933700"/>
          <p14:tracePt t="88374" x="7727950" y="3048000"/>
          <p14:tracePt t="88390" x="7727950" y="3086100"/>
          <p14:tracePt t="88407" x="7727950" y="3143250"/>
          <p14:tracePt t="88424" x="7727950" y="3232150"/>
          <p14:tracePt t="88440" x="7734300" y="3282950"/>
          <p14:tracePt t="88457" x="7740650" y="3384550"/>
          <p14:tracePt t="88473" x="7740650" y="3473450"/>
          <p14:tracePt t="88491" x="7740650" y="3517900"/>
          <p14:tracePt t="88507" x="7747000" y="3568700"/>
          <p14:tracePt t="88524" x="7747000" y="3594100"/>
          <p14:tracePt t="88541" x="7747000" y="3606800"/>
          <p14:tracePt t="88558" x="7753350" y="3613150"/>
          <p14:tracePt t="88575" x="7753350" y="3619500"/>
          <p14:tracePt t="88656" x="7759700" y="3600450"/>
          <p14:tracePt t="88665" x="7766050" y="3575050"/>
          <p14:tracePt t="88674" x="7766050" y="3543300"/>
          <p14:tracePt t="88691" x="7778750" y="3448050"/>
          <p14:tracePt t="88707" x="7797800" y="3295650"/>
          <p14:tracePt t="88724" x="7797800" y="3124200"/>
          <p14:tracePt t="88741" x="7797800" y="2997200"/>
          <p14:tracePt t="88758" x="7797800" y="2844800"/>
          <p14:tracePt t="88775" x="7797800" y="2743200"/>
          <p14:tracePt t="88777" x="7797800" y="2673350"/>
          <p14:tracePt t="88791" x="7797800" y="2628900"/>
          <p14:tracePt t="88808" x="7797800" y="2520950"/>
          <p14:tracePt t="88810" x="7785100" y="2438400"/>
          <p14:tracePt t="88824" x="7785100" y="2400300"/>
          <p14:tracePt t="88842" x="7766050" y="2286000"/>
          <p14:tracePt t="88844" x="7759700" y="2254250"/>
          <p14:tracePt t="88858" x="7759700" y="2197100"/>
          <p14:tracePt t="88874" x="7753350" y="2159000"/>
          <p14:tracePt t="88891" x="7753350" y="2101850"/>
          <p14:tracePt t="88908" x="7747000" y="2006600"/>
          <p14:tracePt t="88924" x="7740650" y="1936750"/>
          <p14:tracePt t="88941" x="7727950" y="1854200"/>
          <p14:tracePt t="88958" x="7721600" y="1822450"/>
          <p14:tracePt t="88975" x="7721600" y="1803400"/>
          <p14:tracePt t="88992" x="7721600" y="1797050"/>
          <p14:tracePt t="89050" x="7721600" y="1790700"/>
          <p14:tracePt t="89067" x="7721600" y="1784350"/>
          <p14:tracePt t="89204" x="7721600" y="1803400"/>
          <p14:tracePt t="89213" x="7721600" y="1822450"/>
          <p14:tracePt t="89220" x="7721600" y="1854200"/>
          <p14:tracePt t="89230" x="7721600" y="1892300"/>
          <p14:tracePt t="89242" x="7721600" y="1930400"/>
          <p14:tracePt t="89259" x="7721600" y="2019300"/>
          <p14:tracePt t="89260" x="7727950" y="2063750"/>
          <p14:tracePt t="89275" x="7727950" y="2089150"/>
          <p14:tracePt t="89277" x="7734300" y="2114550"/>
          <p14:tracePt t="89293" x="7734300" y="2178050"/>
          <p14:tracePt t="89308" x="7734300" y="2228850"/>
          <p14:tracePt t="89325" x="7740650" y="2279650"/>
          <p14:tracePt t="89341" x="7747000" y="2349500"/>
          <p14:tracePt t="89358" x="7747000" y="2438400"/>
          <p14:tracePt t="89375" x="7747000" y="2508250"/>
          <p14:tracePt t="89392" x="7747000" y="2584450"/>
          <p14:tracePt t="89408" x="7747000" y="2673350"/>
          <p14:tracePt t="89425" x="7740650" y="2768600"/>
          <p14:tracePt t="89442" x="7734300" y="2863850"/>
          <p14:tracePt t="89459" x="7727950" y="2927350"/>
          <p14:tracePt t="89475" x="7715250" y="3022600"/>
          <p14:tracePt t="89491" x="7708900" y="3073400"/>
          <p14:tracePt t="89508" x="7702550" y="3136900"/>
          <p14:tracePt t="89512" x="7696200" y="3162300"/>
          <p14:tracePt t="89525" x="7696200" y="3175000"/>
          <p14:tracePt t="89526" x="7689850" y="3200400"/>
          <p14:tracePt t="89542" x="7689850" y="3238500"/>
          <p14:tracePt t="89558" x="7689850" y="3263900"/>
          <p14:tracePt t="89575" x="7689850" y="3289300"/>
          <p14:tracePt t="89592" x="7689850" y="3308350"/>
          <p14:tracePt t="89608" x="7689850" y="3327400"/>
          <p14:tracePt t="89625" x="7689850" y="3365500"/>
          <p14:tracePt t="89642" x="7689850" y="3409950"/>
          <p14:tracePt t="89659" x="7689850" y="3467100"/>
          <p14:tracePt t="89675" x="7689850" y="3543300"/>
          <p14:tracePt t="89693" x="7689850" y="3568700"/>
          <p14:tracePt t="89709" x="7689850" y="3581400"/>
          <p14:tracePt t="89726" x="7689850" y="3594100"/>
          <p14:tracePt t="89742" x="7689850" y="3600450"/>
          <p14:tracePt t="89759" x="7689850" y="3606800"/>
          <p14:tracePt t="89761" x="7689850" y="3613150"/>
          <p14:tracePt t="89777" x="7689850" y="3619500"/>
          <p14:tracePt t="89880" x="7689850" y="3625850"/>
          <p14:tracePt t="89931" x="7696200" y="3632200"/>
          <p14:tracePt t="89938" x="7696200" y="3638550"/>
          <p14:tracePt t="89947" x="7696200" y="3651250"/>
          <p14:tracePt t="89959" x="7702550" y="3657600"/>
          <p14:tracePt t="89976" x="7708900" y="3683000"/>
          <p14:tracePt t="89992" x="7715250" y="3695700"/>
          <p14:tracePt t="89995" x="7721600" y="3708400"/>
          <p14:tracePt t="90808" x="7721600" y="3721100"/>
          <p14:tracePt t="90816" x="7721600" y="3727450"/>
          <p14:tracePt t="90826" x="7727950" y="3740150"/>
          <p14:tracePt t="90843" x="7734300" y="3759200"/>
          <p14:tracePt t="90860" x="7740650" y="3797300"/>
          <p14:tracePt t="90877" x="7753350" y="3854450"/>
          <p14:tracePt t="90893" x="7753350" y="3886200"/>
          <p14:tracePt t="90929" x="7747000" y="3886200"/>
          <p14:tracePt t="90946" x="7747000" y="3879850"/>
          <p14:tracePt t="90952" x="7747000" y="3867150"/>
          <p14:tracePt t="90962" x="7747000" y="3860800"/>
          <p14:tracePt t="90977" x="7747000" y="3848100"/>
          <p14:tracePt t="91114" x="7747000" y="3841750"/>
          <p14:tracePt t="91122" x="7747000" y="3835400"/>
          <p14:tracePt t="91138" x="7747000" y="3829050"/>
          <p14:tracePt t="91154" x="7747000" y="3816350"/>
          <p14:tracePt t="91162" x="7747000" y="3810000"/>
          <p14:tracePt t="91179" x="7747000" y="3797300"/>
          <p14:tracePt t="91194" x="7747000" y="3790950"/>
          <p14:tracePt t="91211" x="7753350" y="3765550"/>
          <p14:tracePt t="91227" x="7753350" y="3727450"/>
          <p14:tracePt t="91244" x="7759700" y="3708400"/>
          <p14:tracePt t="91261" x="7759700" y="3689350"/>
          <p14:tracePt t="91277" x="7766050" y="3683000"/>
          <p14:tracePt t="91294" x="7766050" y="3676650"/>
          <p14:tracePt t="91310" x="7766050" y="3663950"/>
          <p14:tracePt t="91327" x="7766050" y="3644900"/>
          <p14:tracePt t="91344" x="7766050" y="3594100"/>
          <p14:tracePt t="91346" x="7766050" y="3575050"/>
          <p14:tracePt t="91360" x="7766050" y="3556000"/>
          <p14:tracePt t="91377" x="7772400" y="3517900"/>
          <p14:tracePt t="91394" x="7772400" y="3505200"/>
          <p14:tracePt t="91445" x="7778750" y="3492500"/>
          <p14:tracePt t="91452" x="7778750" y="3486150"/>
          <p14:tracePt t="91468" x="7778750" y="3479800"/>
          <p14:tracePt t="91478" x="7778750" y="3467100"/>
          <p14:tracePt t="91480" x="7778750" y="3454400"/>
          <p14:tracePt t="91495" x="7778750" y="3441700"/>
          <p14:tracePt t="91511" x="7778750" y="3429000"/>
          <p14:tracePt t="91529" x="7778750" y="3422650"/>
          <p14:tracePt t="91544" x="7785100" y="3416300"/>
          <p14:tracePt t="91561" x="7785100" y="3403600"/>
          <p14:tracePt t="91577" x="7791450" y="3371850"/>
          <p14:tracePt t="91594" x="7791450" y="3327400"/>
          <p14:tracePt t="91611" x="7791450" y="3276600"/>
          <p14:tracePt t="91628" x="7797800" y="3232150"/>
          <p14:tracePt t="91645" x="7797800" y="3200400"/>
          <p14:tracePt t="91661" x="7804150" y="3168650"/>
          <p14:tracePt t="91678" x="7804150" y="3149600"/>
          <p14:tracePt t="91695" x="7810500" y="3130550"/>
          <p14:tracePt t="91712" x="7810500" y="3111500"/>
          <p14:tracePt t="91714" x="7810500" y="3105150"/>
          <p14:tracePt t="91729" x="7810500" y="3098800"/>
          <p14:tracePt t="91730" x="7810500" y="3092450"/>
          <p14:tracePt t="91745" x="7810500" y="3086100"/>
          <p14:tracePt t="91747" x="7810500" y="3079750"/>
          <p14:tracePt t="91761" x="7810500" y="3073400"/>
          <p14:tracePt t="91818" x="7810500" y="3067050"/>
          <p14:tracePt t="91826" x="7810500" y="3054350"/>
          <p14:tracePt t="91834" x="7810500" y="3041650"/>
          <p14:tracePt t="91850" x="7810500" y="3035300"/>
          <p14:tracePt t="91861" x="7810500" y="3016250"/>
          <p14:tracePt t="91878" x="7810500" y="2978150"/>
          <p14:tracePt t="91895" x="7810500" y="2959100"/>
          <p14:tracePt t="91912" x="7810500" y="2927350"/>
          <p14:tracePt t="91914" x="7810500" y="2908300"/>
          <p14:tracePt t="91930" x="7810500" y="2901950"/>
          <p14:tracePt t="91997" x="7810500" y="2895600"/>
          <p14:tracePt t="92004" x="7810500" y="2882900"/>
          <p14:tracePt t="92020" x="7810500" y="2876550"/>
          <p14:tracePt t="92029" x="7810500" y="2870200"/>
          <p14:tracePt t="92045" x="7810500" y="2863850"/>
          <p14:tracePt t="92061" x="7810500" y="2857500"/>
          <p14:tracePt t="92132" x="7810500" y="2851150"/>
          <p14:tracePt t="92140" x="7810500" y="2844800"/>
          <p14:tracePt t="92157" x="7810500" y="2838450"/>
          <p14:tracePt t="92166" x="7810500" y="2832100"/>
          <p14:tracePt t="92179" x="7810500" y="2825750"/>
          <p14:tracePt t="92196" x="7810500" y="2813050"/>
          <p14:tracePt t="92230" x="7810500" y="2806700"/>
          <p14:tracePt t="92384" x="7804150" y="2806700"/>
          <p14:tracePt t="92391" x="7804150" y="2800350"/>
          <p14:tracePt t="92402" x="7804150" y="2794000"/>
          <p14:tracePt t="92412" x="7797800" y="2794000"/>
          <p14:tracePt t="92428" x="7791450" y="2781300"/>
          <p14:tracePt t="92431" x="7791450" y="2774950"/>
          <p14:tracePt t="92447" x="7785100" y="2768600"/>
          <p14:tracePt t="92470" x="7785100" y="2762250"/>
          <p14:tracePt t="92544" x="7778750" y="2762250"/>
          <p14:tracePt t="92552" x="7772400" y="2755900"/>
          <p14:tracePt t="92562" x="7766050" y="2755900"/>
          <p14:tracePt t="92578" x="7753350" y="2755900"/>
          <p14:tracePt t="92596" x="7734300" y="2755900"/>
          <p14:tracePt t="92612" x="7721600" y="2755900"/>
          <p14:tracePt t="92629" x="7708900" y="2755900"/>
          <p14:tracePt t="92645" x="7696200" y="2762250"/>
          <p14:tracePt t="92663" x="7689850" y="2774950"/>
          <p14:tracePt t="92664" x="7689850" y="2781300"/>
          <p14:tracePt t="92679" x="7683500" y="2794000"/>
          <p14:tracePt t="92696" x="7664450" y="2832100"/>
          <p14:tracePt t="92713" x="7664450" y="2863850"/>
          <p14:tracePt t="92729" x="7658100" y="2901950"/>
          <p14:tracePt t="92745" x="7658100" y="2952750"/>
          <p14:tracePt t="92763" x="7658100" y="3003550"/>
          <p14:tracePt t="92779" x="7658100" y="3041650"/>
          <p14:tracePt t="92795" x="7658100" y="3048000"/>
          <p14:tracePt t="92867" x="7664450" y="3048000"/>
          <p14:tracePt t="92874" x="7683500" y="3041650"/>
          <p14:tracePt t="92882" x="7683500" y="3035300"/>
          <p14:tracePt t="92896" x="7689850" y="3035300"/>
          <p14:tracePt t="92922" x="7689850" y="3028950"/>
          <p14:tracePt t="93148" x="7689850" y="3022600"/>
          <p14:tracePt t="93156" x="7696200" y="3022600"/>
          <p14:tracePt t="93165" x="7696200" y="3016250"/>
          <p14:tracePt t="93180" x="7702550" y="2997200"/>
          <p14:tracePt t="93182" x="7702550" y="2984500"/>
          <p14:tracePt t="93197" x="7708900" y="2927350"/>
          <p14:tracePt t="93213" x="7715250" y="2844800"/>
          <p14:tracePt t="93230" x="7727950" y="2755900"/>
          <p14:tracePt t="93246" x="7734300" y="2654300"/>
          <p14:tracePt t="93263" x="7740650" y="2501900"/>
          <p14:tracePt t="93280" x="7747000" y="2438400"/>
          <p14:tracePt t="93296" x="7747000" y="2406650"/>
          <p14:tracePt t="93313" x="7747000" y="2387600"/>
          <p14:tracePt t="93330" x="7747000" y="2374900"/>
          <p14:tracePt t="93332" x="7747000" y="2362200"/>
          <p14:tracePt t="93347" x="7747000" y="2343150"/>
          <p14:tracePt t="93363" x="7747000" y="2305050"/>
          <p14:tracePt t="93366" x="7747000" y="2286000"/>
          <p14:tracePt t="93380" x="7747000" y="2260600"/>
          <p14:tracePt t="93396" x="7747000" y="2228850"/>
          <p14:tracePt t="93400" x="7747000" y="2209800"/>
          <p14:tracePt t="93414" x="7747000" y="2197100"/>
          <p14:tracePt t="93430" x="7747000" y="2171700"/>
          <p14:tracePt t="93448" x="7747000" y="2165350"/>
          <p14:tracePt t="93465" x="7747000" y="2159000"/>
          <p14:tracePt t="93479" x="7747000" y="2152650"/>
          <p14:tracePt t="93497" x="7747000" y="2133600"/>
          <p14:tracePt t="93513" x="7747000" y="2101850"/>
          <p14:tracePt t="93530" x="7747000" y="2070100"/>
          <p14:tracePt t="93546" x="7747000" y="2044700"/>
          <p14:tracePt t="93563" x="7747000" y="2019300"/>
          <p14:tracePt t="93580" x="7747000" y="1987550"/>
          <p14:tracePt t="93596" x="7747000" y="1962150"/>
          <p14:tracePt t="93598" x="7747000" y="1949450"/>
          <p14:tracePt t="93613" x="7747000" y="1943100"/>
          <p14:tracePt t="93614" x="7747000" y="1936750"/>
          <p14:tracePt t="93630" x="7747000" y="1924050"/>
          <p14:tracePt t="93737" x="7747000" y="1917700"/>
          <p14:tracePt t="93745" x="7747000" y="1911350"/>
          <p14:tracePt t="93762" x="7747000" y="1905000"/>
          <p14:tracePt t="93768" x="7747000" y="1898650"/>
          <p14:tracePt t="93780" x="7747000" y="1892300"/>
          <p14:tracePt t="93797" x="7747000" y="1885950"/>
          <p14:tracePt t="93814" x="7747000" y="1879600"/>
          <p14:tracePt t="94624" x="7747000" y="1885950"/>
          <p14:tracePt t="94632" x="7747000" y="1898650"/>
          <p14:tracePt t="94639" x="7747000" y="1911350"/>
          <p14:tracePt t="94648" x="7747000" y="1930400"/>
          <p14:tracePt t="94665" x="7753350" y="1981200"/>
          <p14:tracePt t="94681" x="7759700" y="2063750"/>
          <p14:tracePt t="94698" x="7759700" y="2133600"/>
          <p14:tracePt t="94715" x="7759700" y="2178050"/>
          <p14:tracePt t="94731" x="7759700" y="2203450"/>
          <p14:tracePt t="94748" x="7766050" y="2222500"/>
          <p14:tracePt t="94750" x="7766050" y="2228850"/>
          <p14:tracePt t="94765" x="7766050" y="2235200"/>
          <p14:tracePt t="94781" x="7766050" y="2247900"/>
          <p14:tracePt t="94800" x="7766050" y="2254250"/>
          <p14:tracePt t="94842" x="7766050" y="2260600"/>
          <p14:tracePt t="94856" x="7766050" y="2266950"/>
          <p14:tracePt t="94865" x="7766050" y="2273300"/>
          <p14:tracePt t="94872" x="7772400" y="2286000"/>
          <p14:tracePt t="94881" x="7772400" y="2305050"/>
          <p14:tracePt t="94898" x="7772400" y="2336800"/>
          <p14:tracePt t="94916" x="7778750" y="2387600"/>
          <p14:tracePt t="94932" x="7778750" y="2419350"/>
          <p14:tracePt t="94949" x="7778750" y="2470150"/>
          <p14:tracePt t="94965" x="7778750" y="2514600"/>
          <p14:tracePt t="94982" x="7785100" y="2559050"/>
          <p14:tracePt t="94998" x="7785100" y="2578100"/>
          <p14:tracePt t="95016" x="7785100" y="2590800"/>
          <p14:tracePt t="95074" x="7785100" y="2597150"/>
          <p14:tracePt t="95083" x="7785100" y="2603500"/>
          <p14:tracePt t="95091" x="7785100" y="2609850"/>
          <p14:tracePt t="95100" x="7785100" y="2622550"/>
          <p14:tracePt t="95115" x="7785100" y="2660650"/>
          <p14:tracePt t="95132" x="7785100" y="2692400"/>
          <p14:tracePt t="95149" x="7785100" y="2730500"/>
          <p14:tracePt t="95166" x="7785100" y="2755900"/>
          <p14:tracePt t="95183" x="7785100" y="2774950"/>
          <p14:tracePt t="95199" x="7785100" y="2787650"/>
          <p14:tracePt t="95215" x="7785100" y="2794000"/>
          <p14:tracePt t="95233" x="7785100" y="2806700"/>
          <p14:tracePt t="95234" x="7785100" y="2813050"/>
          <p14:tracePt t="95250" x="7785100" y="2819400"/>
          <p14:tracePt t="95266" x="7785100" y="2825750"/>
          <p14:tracePt t="95283" x="7785100" y="2832100"/>
          <p14:tracePt t="95299" x="7785100" y="2838450"/>
          <p14:tracePt t="95323" x="7785100" y="2844800"/>
          <p14:tracePt t="95349" x="7785100" y="2851150"/>
          <p14:tracePt t="95357" x="7785100" y="2857500"/>
          <p14:tracePt t="95365" x="7785100" y="2863850"/>
          <p14:tracePt t="95382" x="7785100" y="2876550"/>
          <p14:tracePt t="95399" x="7785100" y="2895600"/>
          <p14:tracePt t="95417" x="7785100" y="2914650"/>
          <p14:tracePt t="95433" x="7785100" y="2946400"/>
          <p14:tracePt t="95450" x="7785100" y="2959100"/>
          <p14:tracePt t="95465" x="7785100" y="2965450"/>
          <p14:tracePt t="95482" x="7785100" y="2978150"/>
          <p14:tracePt t="95500" x="7785100" y="2997200"/>
          <p14:tracePt t="95517" x="7785100" y="3003550"/>
          <p14:tracePt t="95518" x="7785100" y="3009900"/>
          <p14:tracePt t="95533" x="7785100" y="3022600"/>
          <p14:tracePt t="95549" x="7785100" y="3035300"/>
          <p14:tracePt t="95566" x="7785100" y="3048000"/>
          <p14:tracePt t="95583" x="7785100" y="3067050"/>
          <p14:tracePt t="95600" x="7785100" y="3073400"/>
          <p14:tracePt t="95616" x="7785100" y="3079750"/>
          <p14:tracePt t="95633" x="7785100" y="3092450"/>
          <p14:tracePt t="95649" x="7785100" y="3098800"/>
          <p14:tracePt t="95666" x="7785100" y="3105150"/>
          <p14:tracePt t="95682" x="7785100" y="3111500"/>
          <p14:tracePt t="95700" x="7778750" y="3117850"/>
          <p14:tracePt t="95716" x="7778750" y="3124200"/>
          <p14:tracePt t="95732" x="7778750" y="3130550"/>
          <p14:tracePt t="99238" x="7772400" y="3130550"/>
          <p14:tracePt t="99246" x="7772400" y="3111500"/>
          <p14:tracePt t="99255" x="7772400" y="3105150"/>
          <p14:tracePt t="99270" x="7766050" y="3073400"/>
          <p14:tracePt t="99287" x="7766050" y="3048000"/>
          <p14:tracePt t="99303" x="7766050" y="3016250"/>
          <p14:tracePt t="99321" x="7766050" y="2997200"/>
          <p14:tracePt t="99337" x="7766050" y="2965450"/>
          <p14:tracePt t="99354" x="7766050" y="2952750"/>
          <p14:tracePt t="99370" x="7766050" y="2940050"/>
          <p14:tracePt t="99387" x="7766050" y="2927350"/>
          <p14:tracePt t="99404" x="7766050" y="2908300"/>
          <p14:tracePt t="99420" x="7759700" y="2882900"/>
          <p14:tracePt t="99437" x="7759700" y="2851150"/>
          <p14:tracePt t="99454" x="7759700" y="2819400"/>
          <p14:tracePt t="99471" x="7759700" y="2806700"/>
          <p14:tracePt t="99487" x="7759700" y="2774950"/>
          <p14:tracePt t="99489" x="7753350" y="2774950"/>
          <p14:tracePt t="99504" x="7753350" y="2762250"/>
          <p14:tracePt t="99521" x="7753350" y="2755900"/>
          <p14:tracePt t="99660" x="7753350" y="2749550"/>
          <p14:tracePt t="99668" x="7753350" y="2743200"/>
          <p14:tracePt t="100481" x="7759700" y="2743200"/>
          <p14:tracePt t="100490" x="7810500" y="2743200"/>
          <p14:tracePt t="100497" x="7861300" y="2755900"/>
          <p14:tracePt t="100506" x="7918450" y="2762250"/>
          <p14:tracePt t="100522" x="8070850" y="2781300"/>
          <p14:tracePt t="100539" x="8255000" y="2819400"/>
          <p14:tracePt t="100555" x="8502650" y="2863850"/>
          <p14:tracePt t="100573" x="8655050" y="2870200"/>
          <p14:tracePt t="100589" x="8680450" y="2870200"/>
          <p14:tracePt t="100698" x="8680450" y="2863850"/>
          <p14:tracePt t="100706" x="8680450" y="2851150"/>
          <p14:tracePt t="100714" x="8680450" y="2838450"/>
          <p14:tracePt t="100722" x="8680450" y="2825750"/>
          <p14:tracePt t="100739" x="8680450" y="2806700"/>
          <p14:tracePt t="100756" x="8680450" y="2800350"/>
          <p14:tracePt t="100891" x="8680450" y="2794000"/>
          <p14:tracePt t="100898" x="8680450" y="2787650"/>
          <p14:tracePt t="100914" x="8680450" y="2781300"/>
          <p14:tracePt t="100923" x="8680450" y="2774950"/>
          <p14:tracePt t="100939" x="8680450" y="2762250"/>
          <p14:tracePt t="100956" x="8680450" y="2717800"/>
          <p14:tracePt t="100972" x="8686800" y="2679700"/>
          <p14:tracePt t="100990" x="8686800" y="2609850"/>
          <p14:tracePt t="101006" x="8686800" y="2565400"/>
          <p14:tracePt t="101023" x="8680450" y="2520950"/>
          <p14:tracePt t="101039" x="8661400" y="2476500"/>
          <p14:tracePt t="101056" x="8648700" y="2451100"/>
          <p14:tracePt t="101072" x="8636000" y="2425700"/>
          <p14:tracePt t="101089" x="8629650" y="2413000"/>
          <p14:tracePt t="101106" x="8623300" y="2413000"/>
          <p14:tracePt t="101122" x="8610600" y="2406650"/>
          <p14:tracePt t="101126" x="8604250" y="2406650"/>
          <p14:tracePt t="101140" x="8597900" y="2406650"/>
          <p14:tracePt t="101141" x="8591550" y="2406650"/>
          <p14:tracePt t="101156" x="8547100" y="2406650"/>
          <p14:tracePt t="101172" x="8489950" y="2413000"/>
          <p14:tracePt t="101189" x="8407400" y="2425700"/>
          <p14:tracePt t="101206" x="8343900" y="2444750"/>
          <p14:tracePt t="101223" x="8299450" y="2470150"/>
          <p14:tracePt t="101240" x="8267700" y="2495550"/>
          <p14:tracePt t="101256" x="8242300" y="2527300"/>
          <p14:tracePt t="101273" x="8229600" y="2559050"/>
          <p14:tracePt t="101290" x="8216900" y="2590800"/>
          <p14:tracePt t="101293" x="8210550" y="2603500"/>
          <p14:tracePt t="101308" x="8204200" y="2628900"/>
          <p14:tracePt t="101311" x="8204200" y="2635250"/>
          <p14:tracePt t="101323" x="8197850" y="2654300"/>
          <p14:tracePt t="101340" x="8191500" y="2667000"/>
          <p14:tracePt t="101357" x="8191500" y="2686050"/>
          <p14:tracePt t="101373" x="8185150" y="2705100"/>
          <p14:tracePt t="101391" x="8178800" y="2736850"/>
          <p14:tracePt t="101393" x="8172450" y="2749550"/>
          <p14:tracePt t="101407" x="8172450" y="2787650"/>
          <p14:tracePt t="101423" x="8166100" y="2813050"/>
          <p14:tracePt t="101439" x="8166100" y="2857500"/>
          <p14:tracePt t="101456" x="8159750" y="2876550"/>
          <p14:tracePt t="101473" x="8159750" y="2914650"/>
          <p14:tracePt t="101490" x="8159750" y="2933700"/>
          <p14:tracePt t="101508" x="8159750" y="2946400"/>
          <p14:tracePt t="101523" x="8159750" y="2997200"/>
          <p14:tracePt t="101540" x="8159750" y="3028950"/>
          <p14:tracePt t="101557" x="8166100" y="3060700"/>
          <p14:tracePt t="101573" x="8185150" y="3098800"/>
          <p14:tracePt t="101574" x="8191500" y="3105150"/>
          <p14:tracePt t="101590" x="8204200" y="3117850"/>
          <p14:tracePt t="101591" x="8210550" y="3117850"/>
          <p14:tracePt t="101606" x="8216900" y="3117850"/>
          <p14:tracePt t="101623" x="8223250" y="3117850"/>
          <p14:tracePt t="101640" x="8235950" y="3117850"/>
          <p14:tracePt t="101657" x="8261350" y="3111500"/>
          <p14:tracePt t="101673" x="8305800" y="3105150"/>
          <p14:tracePt t="101690" x="8420100" y="3105150"/>
          <p14:tracePt t="101707" x="8521700" y="3098800"/>
          <p14:tracePt t="101723" x="8578850" y="3079750"/>
          <p14:tracePt t="101740" x="8591550" y="3054350"/>
          <p14:tracePt t="101756" x="8604250" y="3016250"/>
          <p14:tracePt t="101773" x="8616950" y="2952750"/>
          <p14:tracePt t="101791" x="8623300" y="2857500"/>
          <p14:tracePt t="101793" x="8623300" y="2825750"/>
          <p14:tracePt t="101808" x="8623300" y="2800350"/>
          <p14:tracePt t="101810" x="8623300" y="2768600"/>
          <p14:tracePt t="101824" x="8623300" y="2749550"/>
          <p14:tracePt t="101826" x="8604250" y="2705100"/>
          <p14:tracePt t="101841" x="8585200" y="2667000"/>
          <p14:tracePt t="101843" x="8566150" y="2641600"/>
          <p14:tracePt t="101856" x="8515350" y="2571750"/>
          <p14:tracePt t="101874" x="8496300" y="2546350"/>
          <p14:tracePt t="101890" x="8483600" y="2540000"/>
          <p14:tracePt t="101939" x="8477250" y="2540000"/>
          <p14:tracePt t="101947" x="8464550" y="2546350"/>
          <p14:tracePt t="101957" x="8451850" y="2565400"/>
          <p14:tracePt t="101974" x="8394700" y="2628900"/>
          <p14:tracePt t="101990" x="8318500" y="2730500"/>
          <p14:tracePt t="102007" x="8242300" y="2882900"/>
          <p14:tracePt t="102024" x="8197850" y="3003550"/>
          <p14:tracePt t="102040" x="8178800" y="3092450"/>
          <p14:tracePt t="102043" x="8178800" y="3105150"/>
          <p14:tracePt t="102591" x="8166100" y="3079750"/>
          <p14:tracePt t="102598" x="8140700" y="3022600"/>
          <p14:tracePt t="102607" x="8108950" y="2971800"/>
          <p14:tracePt t="102624" x="8026400" y="2832100"/>
          <p14:tracePt t="102641" x="7956550" y="2705100"/>
          <p14:tracePt t="102657" x="7912100" y="2609850"/>
          <p14:tracePt t="102674" x="7893050" y="2546350"/>
          <p14:tracePt t="102691" x="7874000" y="2489200"/>
          <p14:tracePt t="102708" x="7867650" y="2432050"/>
          <p14:tracePt t="102724" x="7854950" y="2387600"/>
          <p14:tracePt t="102742" x="7842250" y="2336800"/>
          <p14:tracePt t="102744" x="7835900" y="2317750"/>
          <p14:tracePt t="102759" x="7835900" y="2298700"/>
          <p14:tracePt t="102762" x="7829550" y="2279650"/>
          <p14:tracePt t="102775" x="7823200" y="2260600"/>
          <p14:tracePt t="102792" x="7810500" y="2197100"/>
          <p14:tracePt t="102795" x="7810500" y="2171700"/>
          <p14:tracePt t="102809" x="7810500" y="2152650"/>
          <p14:tracePt t="102810" x="7810500" y="2133600"/>
          <p14:tracePt t="102825" x="7804150" y="2108200"/>
          <p14:tracePt t="102841" x="7791450" y="2063750"/>
          <p14:tracePt t="102858" x="7778750" y="2012950"/>
          <p14:tracePt t="102874" x="7766050" y="1981200"/>
          <p14:tracePt t="102891" x="7759700" y="1955800"/>
          <p14:tracePt t="102908" x="7759700" y="1936750"/>
          <p14:tracePt t="102925" x="7759700" y="1930400"/>
          <p14:tracePt t="102942" x="7759700" y="1924050"/>
          <p14:tracePt t="102959" x="7759700" y="1911350"/>
          <p14:tracePt t="102975" x="7759700" y="1892300"/>
          <p14:tracePt t="102991" x="7759700" y="1866900"/>
          <p14:tracePt t="102994" x="7759700" y="1860550"/>
          <p14:tracePt t="103009" x="7753350" y="1835150"/>
          <p14:tracePt t="103026" x="7747000" y="1809750"/>
          <p14:tracePt t="103042" x="7747000" y="1797050"/>
          <p14:tracePt t="103060" x="7747000" y="1790700"/>
          <p14:tracePt t="103163" x="7740650" y="1790700"/>
          <p14:tracePt t="103372" x="7734300" y="1790700"/>
          <p14:tracePt t="103397" x="7734300" y="1797050"/>
          <p14:tracePt t="103404" x="7727950" y="1797050"/>
          <p14:tracePt t="103494" x="7727950" y="1803400"/>
          <p14:tracePt t="103501" x="7727950" y="1809750"/>
          <p14:tracePt t="103511" x="7727950" y="1828800"/>
          <p14:tracePt t="103525" x="7727950" y="1854200"/>
          <p14:tracePt t="103543" x="7721600" y="1885950"/>
          <p14:tracePt t="103559" x="7721600" y="1917700"/>
          <p14:tracePt t="103575" x="7721600" y="1949450"/>
          <p14:tracePt t="103592" x="7721600" y="1974850"/>
          <p14:tracePt t="103609" x="7721600" y="2006600"/>
          <p14:tracePt t="103625" x="7721600" y="2038350"/>
          <p14:tracePt t="103642" x="7721600" y="2082800"/>
          <p14:tracePt t="103659" x="7721600" y="2120900"/>
          <p14:tracePt t="103676" x="7721600" y="2171700"/>
          <p14:tracePt t="103692" x="7721600" y="2203450"/>
          <p14:tracePt t="103695" x="7721600" y="2216150"/>
          <p14:tracePt t="103709" x="7721600" y="2228850"/>
          <p14:tracePt t="103726" x="7721600" y="2247900"/>
          <p14:tracePt t="103728" x="7721600" y="2260600"/>
          <p14:tracePt t="103742" x="7721600" y="2292350"/>
          <p14:tracePt t="103759" x="7721600" y="2343150"/>
          <p14:tracePt t="103776" x="7721600" y="2374900"/>
          <p14:tracePt t="103792" x="7715250" y="2451100"/>
          <p14:tracePt t="103810" x="7708900" y="2501900"/>
          <p14:tracePt t="103826" x="7702550" y="2552700"/>
          <p14:tracePt t="103842" x="7702550" y="2590800"/>
          <p14:tracePt t="103859" x="7702550" y="2635250"/>
          <p14:tracePt t="103876" x="7702550" y="2660650"/>
          <p14:tracePt t="103893" x="7696200" y="2686050"/>
          <p14:tracePt t="103910" x="7696200" y="2705100"/>
          <p14:tracePt t="103911" x="7696200" y="2736850"/>
          <p14:tracePt t="103926" x="7696200" y="2743200"/>
          <p14:tracePt t="103943" x="7696200" y="2787650"/>
          <p14:tracePt t="103944" x="7696200" y="2806700"/>
          <p14:tracePt t="103960" x="7689850" y="2851150"/>
          <p14:tracePt t="103961" x="7689850" y="2870200"/>
          <p14:tracePt t="103977" x="7689850" y="2940050"/>
          <p14:tracePt t="103993" x="7683500" y="2978150"/>
          <p14:tracePt t="104009" x="7683500" y="3048000"/>
          <p14:tracePt t="104027" x="7683500" y="3098800"/>
          <p14:tracePt t="104043" x="7683500" y="3213100"/>
          <p14:tracePt t="104059" x="7677150" y="3282950"/>
          <p14:tracePt t="104077" x="7658100" y="3390900"/>
          <p14:tracePt t="104093" x="7651750" y="3448050"/>
          <p14:tracePt t="104109" x="7645400" y="3492500"/>
          <p14:tracePt t="104127" x="7645400" y="3536950"/>
          <p14:tracePt t="104128" x="7645400" y="3549650"/>
          <p14:tracePt t="104143" x="7645400" y="3556000"/>
          <p14:tracePt t="104159" x="7645400" y="3568700"/>
          <p14:tracePt t="104177" x="7645400" y="3581400"/>
          <p14:tracePt t="104193" x="7645400" y="3587750"/>
          <p14:tracePt t="104210" x="7645400" y="3594100"/>
          <p14:tracePt t="104227" x="7645400" y="3619500"/>
          <p14:tracePt t="104243" x="7645400" y="3625850"/>
          <p14:tracePt t="104260" x="7645400" y="3638550"/>
          <p14:tracePt t="104276" x="7645400" y="3657600"/>
          <p14:tracePt t="104293" x="7645400" y="3683000"/>
          <p14:tracePt t="104309" x="7651750" y="3727450"/>
          <p14:tracePt t="104326" x="7658100" y="3765550"/>
          <p14:tracePt t="104343" x="7664450" y="3797300"/>
          <p14:tracePt t="104360" x="7677150" y="3822700"/>
          <p14:tracePt t="104377" x="7683500" y="3860800"/>
          <p14:tracePt t="104394" x="7689850" y="3886200"/>
          <p14:tracePt t="104410" x="7689850" y="3892550"/>
          <p14:tracePt t="104493" x="7696200" y="3892550"/>
          <p14:tracePt t="104501" x="7696200" y="3886200"/>
          <p14:tracePt t="104517" x="7702550" y="3886200"/>
          <p14:tracePt t="104544" x="7702550" y="3879850"/>
          <p14:tracePt t="104549" x="7708900" y="3873500"/>
          <p14:tracePt t="104560" x="7715250" y="3860800"/>
          <p14:tracePt t="104576" x="7727950" y="3816350"/>
          <p14:tracePt t="104594" x="7740650" y="3752850"/>
          <p14:tracePt t="104610" x="7759700" y="3689350"/>
          <p14:tracePt t="104627" x="7772400" y="3625850"/>
          <p14:tracePt t="104629" x="7785100" y="3600450"/>
          <p14:tracePt t="104644" x="7791450" y="3556000"/>
          <p14:tracePt t="104645" x="7804150" y="3511550"/>
          <p14:tracePt t="104661" x="7810500" y="3467100"/>
          <p14:tracePt t="104677" x="7842250" y="3295650"/>
          <p14:tracePt t="104694" x="7874000" y="3105150"/>
          <p14:tracePt t="104710" x="7886700" y="2870200"/>
          <p14:tracePt t="104727" x="7886700" y="2698750"/>
          <p14:tracePt t="104743" x="7886700" y="2571750"/>
          <p14:tracePt t="104761" x="7874000" y="2444750"/>
          <p14:tracePt t="104777" x="7861300" y="2317750"/>
          <p14:tracePt t="104794" x="7848600" y="2165350"/>
          <p14:tracePt t="104810" x="7842250" y="2044700"/>
          <p14:tracePt t="104827" x="7823200" y="1873250"/>
          <p14:tracePt t="104844" x="7797800" y="1752600"/>
          <p14:tracePt t="104860" x="7766050" y="1631950"/>
          <p14:tracePt t="104877" x="7753350" y="1587500"/>
          <p14:tracePt t="104991" x="7791450" y="1612900"/>
          <p14:tracePt t="104999" x="7848600" y="1651000"/>
          <p14:tracePt t="105011" x="7924800" y="1695450"/>
          <p14:tracePt t="105028" x="8083550" y="1739900"/>
          <p14:tracePt t="105044" x="8299450" y="1784350"/>
          <p14:tracePt t="105061" x="8477250" y="1784350"/>
          <p14:tracePt t="105077" x="8578850" y="1752600"/>
          <p14:tracePt t="105094" x="8616950" y="1733550"/>
          <p14:tracePt t="105111" x="8623300" y="1727200"/>
          <p14:tracePt t="105155" x="8629650" y="1727200"/>
          <p14:tracePt t="105233" x="8636000" y="1727200"/>
          <p14:tracePt t="105281" x="8648700" y="1733550"/>
          <p14:tracePt t="105289" x="8667750" y="1752600"/>
          <p14:tracePt t="105297" x="8680450" y="1758950"/>
          <p14:tracePt t="105311" x="8693150" y="1771650"/>
          <p14:tracePt t="105331" x="8693150" y="1784350"/>
          <p14:tracePt t="105345" x="8693150" y="1797050"/>
          <p14:tracePt t="105361" x="8699500" y="1841500"/>
          <p14:tracePt t="105362" x="8712200" y="1892300"/>
          <p14:tracePt t="105378" x="8718550" y="1936750"/>
          <p14:tracePt t="105395" x="8737600" y="2114550"/>
          <p14:tracePt t="105411" x="8743950" y="2184400"/>
          <p14:tracePt t="105428" x="8743950" y="2273300"/>
          <p14:tracePt t="105445" x="8743950" y="2343150"/>
          <p14:tracePt t="105461" x="8743950" y="2444750"/>
          <p14:tracePt t="105479" x="8775700" y="2667000"/>
          <p14:tracePt t="105495" x="8807450" y="2838450"/>
          <p14:tracePt t="105512" x="8820150" y="3073400"/>
          <p14:tracePt t="105529" x="8820150" y="3200400"/>
          <p14:tracePt t="105530" x="8820150" y="3251200"/>
          <p14:tracePt t="105545" x="8820150" y="3302000"/>
          <p14:tracePt t="105562" x="8820150" y="3378200"/>
          <p14:tracePt t="105563" x="8820150" y="3390900"/>
          <p14:tracePt t="105578" x="8820150" y="3422650"/>
          <p14:tracePt t="105579" x="8826500" y="3467100"/>
          <p14:tracePt t="105595" x="8832850" y="3505200"/>
          <p14:tracePt t="105611" x="8832850" y="3530600"/>
          <p14:tracePt t="105613" x="8832850" y="3536950"/>
          <p14:tracePt t="105793" x="8839200" y="3536950"/>
          <p14:tracePt t="105999" x="8839200" y="3524250"/>
          <p14:tracePt t="106007" x="8813800" y="3479800"/>
          <p14:tracePt t="106015" x="8763000" y="3435350"/>
          <p14:tracePt t="106028" x="8655050" y="3340100"/>
          <p14:tracePt t="106045" x="8432800" y="3155950"/>
          <p14:tracePt t="106047" x="8223250" y="3003550"/>
          <p14:tracePt t="106062" x="8070850" y="2901950"/>
          <p14:tracePt t="106079" x="7677150" y="2609850"/>
          <p14:tracePt t="106095" x="7588250" y="2514600"/>
          <p14:tracePt t="106112" x="7505700" y="2393950"/>
          <p14:tracePt t="106129" x="7486650" y="2336800"/>
          <p14:tracePt t="106146" x="7480300" y="2292350"/>
          <p14:tracePt t="106162" x="7473950" y="2247900"/>
          <p14:tracePt t="106179" x="7467600" y="2197100"/>
          <p14:tracePt t="106196" x="7461250" y="2146300"/>
          <p14:tracePt t="106213" x="7454900" y="2108200"/>
          <p14:tracePt t="106230" x="7454900" y="2051050"/>
          <p14:tracePt t="106246" x="7442200" y="1981200"/>
          <p14:tracePt t="106262" x="7435850" y="1949450"/>
          <p14:tracePt t="106279" x="7429500" y="1924050"/>
          <p14:tracePt t="106295" x="7429500" y="1911350"/>
          <p14:tracePt t="106377" x="7423150" y="1911350"/>
          <p14:tracePt t="106386" x="7416800" y="1917700"/>
          <p14:tracePt t="106396" x="7397750" y="1930400"/>
          <p14:tracePt t="106413" x="7366000" y="1955800"/>
          <p14:tracePt t="106429" x="7340600" y="1981200"/>
          <p14:tracePt t="106446" x="7327900" y="2000250"/>
          <p14:tracePt t="106463" x="7321550" y="2000250"/>
          <p14:tracePt t="106507" x="7321550" y="2019300"/>
          <p14:tracePt t="106515" x="7321550" y="2025650"/>
          <p14:tracePt t="106525" x="7321550" y="2051050"/>
          <p14:tracePt t="106531" x="7315200" y="2082800"/>
          <p14:tracePt t="106546" x="7315200" y="2114550"/>
          <p14:tracePt t="106563" x="7302500" y="2222500"/>
          <p14:tracePt t="106579" x="7302500" y="2279650"/>
          <p14:tracePt t="106596" x="7302500" y="2311400"/>
          <p14:tracePt t="106612" x="7308850" y="2330450"/>
          <p14:tracePt t="106629" x="7315200" y="2349500"/>
          <p14:tracePt t="106646" x="7315200" y="2374900"/>
          <p14:tracePt t="106663" x="7321550" y="2406650"/>
          <p14:tracePt t="106680" x="7346950" y="2501900"/>
          <p14:tracePt t="106696" x="7391400" y="2616200"/>
          <p14:tracePt t="106699" x="7397750" y="2660650"/>
          <p14:tracePt t="106714" x="7404100" y="2705100"/>
          <p14:tracePt t="106715" x="7410450" y="2736850"/>
          <p14:tracePt t="106731" x="7416800" y="2774950"/>
          <p14:tracePt t="106732" x="7423150" y="2825750"/>
          <p14:tracePt t="106746" x="7429500" y="2863850"/>
          <p14:tracePt t="106764" x="7435850" y="2914650"/>
          <p14:tracePt t="106766" x="7448550" y="2965450"/>
          <p14:tracePt t="106779" x="7473950" y="3028950"/>
          <p14:tracePt t="106797" x="7524750" y="3225800"/>
          <p14:tracePt t="106813" x="7531100" y="3270250"/>
          <p14:tracePt t="106829" x="7543800" y="3314700"/>
          <p14:tracePt t="106846" x="7556500" y="3314700"/>
          <p14:tracePt t="106887" x="7556500" y="3321050"/>
          <p14:tracePt t="106893" x="7556500" y="3327400"/>
          <p14:tracePt t="106902" x="7556500" y="3333750"/>
          <p14:tracePt t="106913" x="7562850" y="3346450"/>
          <p14:tracePt t="106989" x="7562850" y="3340100"/>
          <p14:tracePt t="106997" x="7575550" y="3327400"/>
          <p14:tracePt t="107005" x="7581900" y="3321050"/>
          <p14:tracePt t="107014" x="7594600" y="3308350"/>
          <p14:tracePt t="107030" x="7607300" y="3289300"/>
          <p14:tracePt t="107047" x="7658100" y="3213100"/>
          <p14:tracePt t="107063" x="7689850" y="3162300"/>
          <p14:tracePt t="107080" x="7708900" y="3111500"/>
          <p14:tracePt t="107097" x="7721600" y="3054350"/>
          <p14:tracePt t="107113" x="7727950" y="2959100"/>
          <p14:tracePt t="107130" x="7727950" y="2863850"/>
          <p14:tracePt t="107146" x="7734300" y="2679700"/>
          <p14:tracePt t="107163" x="7740650" y="2470150"/>
          <p14:tracePt t="107180" x="7747000" y="2292350"/>
          <p14:tracePt t="107197" x="7747000" y="2152650"/>
          <p14:tracePt t="107200" x="7747000" y="2108200"/>
          <p14:tracePt t="107214" x="7747000" y="2076450"/>
          <p14:tracePt t="107216" x="7747000" y="2032000"/>
          <p14:tracePt t="107230" x="7747000" y="2012950"/>
          <p14:tracePt t="107232" x="7747000" y="2006600"/>
          <p14:tracePt t="107468" x="7747000" y="2019300"/>
          <p14:tracePt t="107474" x="7747000" y="2038350"/>
          <p14:tracePt t="107486" x="7747000" y="2070100"/>
          <p14:tracePt t="107498" x="7747000" y="2178050"/>
          <p14:tracePt t="107514" x="7747000" y="2349500"/>
          <p14:tracePt t="107530" x="7740650" y="2482850"/>
          <p14:tracePt t="107547" x="7734300" y="2603500"/>
          <p14:tracePt t="107564" x="7727950" y="2686050"/>
          <p14:tracePt t="107580" x="7727950" y="2730500"/>
          <p14:tracePt t="107598" x="7727950" y="2743200"/>
          <p14:tracePt t="107973" x="7727950" y="2749550"/>
          <p14:tracePt t="107981" x="7727950" y="2768600"/>
          <p14:tracePt t="107989" x="7727950" y="2800350"/>
          <p14:tracePt t="107997" x="7727950" y="2832100"/>
          <p14:tracePt t="108015" x="7727950" y="2940050"/>
          <p14:tracePt t="108032" x="7727950" y="3079750"/>
          <p14:tracePt t="108048" x="7727950" y="3244850"/>
          <p14:tracePt t="108065" x="7721600" y="3340100"/>
          <p14:tracePt t="108081" x="7721600" y="3390900"/>
          <p14:tracePt t="108098" x="7721600" y="3397250"/>
          <p14:tracePt t="108359" x="7721600" y="3403600"/>
          <p14:tracePt t="108367" x="7721600" y="3416300"/>
          <p14:tracePt t="108375" x="7721600" y="3429000"/>
          <p14:tracePt t="108383" x="7721600" y="3435350"/>
          <p14:tracePt t="108399" x="7721600" y="3441700"/>
          <p14:tracePt t="108415" x="7721600" y="3448050"/>
          <p14:tracePt t="108538" x="7721600" y="3454400"/>
          <p14:tracePt t="108545" x="7721600" y="3460750"/>
          <p14:tracePt t="108561" x="7734300" y="3467100"/>
          <p14:tracePt t="108570" x="7747000" y="3467100"/>
          <p14:tracePt t="108582" x="7753350" y="3467100"/>
          <p14:tracePt t="108598" x="7759700" y="3467100"/>
          <p14:tracePt t="108617" x="7766050" y="3467100"/>
          <p14:tracePt t="108633" x="7772400" y="3467100"/>
          <p14:tracePt t="108659" x="7778750" y="3467100"/>
          <p14:tracePt t="108668" x="7785100" y="3473450"/>
          <p14:tracePt t="108682" x="7785100" y="3479800"/>
          <p14:tracePt t="108699" x="7785100" y="3486150"/>
          <p14:tracePt t="108715" x="7785100" y="3505200"/>
          <p14:tracePt t="108732" x="7785100" y="3530600"/>
          <p14:tracePt t="108748" x="7785100" y="3575050"/>
          <p14:tracePt t="108765" x="7785100" y="3619500"/>
          <p14:tracePt t="108782" x="7785100" y="3644900"/>
          <p14:tracePt t="108798" x="7785100" y="3657600"/>
          <p14:tracePt t="110003" x="0" y="0"/>
        </p14:tracePtLst>
        <p14:tracePtLst>
          <p14:tracePt t="135103" x="3771900" y="6165850"/>
          <p14:tracePt t="135118" x="3778250" y="6165850"/>
          <p14:tracePt t="135133" x="3784600" y="6165850"/>
          <p14:tracePt t="135155" x="3867150" y="6159500"/>
          <p14:tracePt t="135162" x="3943350" y="6159500"/>
          <p14:tracePt t="135171" x="4032250" y="6159500"/>
          <p14:tracePt t="135181" x="4114800" y="6159500"/>
          <p14:tracePt t="135198" x="4476750" y="6191250"/>
          <p14:tracePt t="135215" x="4908550" y="6254750"/>
          <p14:tracePt t="135232" x="5410200" y="6324600"/>
          <p14:tracePt t="135248" x="5816600" y="6369050"/>
          <p14:tracePt t="135265" x="6229350" y="6394450"/>
          <p14:tracePt t="135267" x="6350000" y="6394450"/>
          <p14:tracePt t="135281" x="6470650" y="6394450"/>
          <p14:tracePt t="135297" x="6788150" y="6381750"/>
          <p14:tracePt t="135314" x="6959600" y="6356350"/>
          <p14:tracePt t="135331" x="7124700" y="6324600"/>
          <p14:tracePt t="135332" x="7207250" y="6311900"/>
          <p14:tracePt t="135348" x="7353300" y="6299200"/>
          <p14:tracePt t="135365" x="7505700" y="6299200"/>
          <p14:tracePt t="135382" x="7600950" y="6299200"/>
          <p14:tracePt t="135398" x="7664450" y="6299200"/>
          <p14:tracePt t="135415" x="7835900" y="6280150"/>
          <p14:tracePt t="135432" x="7937500" y="6267450"/>
          <p14:tracePt t="135448" x="8070850" y="6261100"/>
          <p14:tracePt t="135466" x="8128000" y="6254750"/>
          <p14:tracePt t="135468" x="8147050" y="6248400"/>
          <p14:tracePt t="135482" x="8178800" y="6248400"/>
          <p14:tracePt t="135499" x="8223250" y="6242050"/>
          <p14:tracePt t="135500" x="8242300" y="6242050"/>
          <p14:tracePt t="135515" x="8280400" y="6235700"/>
          <p14:tracePt t="135532" x="8343900" y="6223000"/>
          <p14:tracePt t="135549" x="8432800" y="6191250"/>
          <p14:tracePt t="135565" x="8451850" y="6184900"/>
          <p14:tracePt t="135640" x="8458200" y="6184900"/>
          <p14:tracePt t="135647" x="8464550" y="6178550"/>
          <p14:tracePt t="135655" x="8477250" y="6178550"/>
          <p14:tracePt t="135665" x="8489950" y="6172200"/>
          <p14:tracePt t="135682" x="8528050" y="6172200"/>
          <p14:tracePt t="135698" x="8534400" y="6165850"/>
          <p14:tracePt t="135715" x="8540750" y="6165850"/>
          <p14:tracePt t="135732" x="8553450" y="6159500"/>
          <p14:tracePt t="135735" x="8559800" y="6159500"/>
          <p14:tracePt t="135748" x="8566150" y="6159500"/>
          <p14:tracePt t="135766" x="8572500" y="6159500"/>
          <p14:tracePt t="135906" x="8578850" y="6153150"/>
          <p14:tracePt t="135913" x="8585200" y="6146800"/>
          <p14:tracePt t="135922" x="8604250" y="6127750"/>
          <p14:tracePt t="135932" x="8616950" y="6108700"/>
          <p14:tracePt t="135950" x="8642350" y="6064250"/>
          <p14:tracePt t="135966" x="8655050" y="6045200"/>
          <p14:tracePt t="135982" x="8667750" y="6007100"/>
          <p14:tracePt t="135998" x="8674100" y="5969000"/>
          <p14:tracePt t="136001" x="8674100" y="5949950"/>
          <p14:tracePt t="136016" x="8680450" y="5937250"/>
          <p14:tracePt t="136018" x="8680450" y="5930900"/>
          <p14:tracePt t="136033" x="8686800" y="5911850"/>
          <p14:tracePt t="136049" x="8686800" y="5899150"/>
          <p14:tracePt t="136065" x="8686800" y="5886450"/>
          <p14:tracePt t="136082" x="8686800" y="5854700"/>
          <p14:tracePt t="136099" x="8686800" y="5803900"/>
          <p14:tracePt t="136115" x="8686800" y="5765800"/>
          <p14:tracePt t="136132" x="8693150" y="5702300"/>
          <p14:tracePt t="136149" x="8693150" y="5657850"/>
          <p14:tracePt t="136166" x="8699500" y="5619750"/>
          <p14:tracePt t="136183" x="8699500" y="5581650"/>
          <p14:tracePt t="136199" x="8705850" y="5537200"/>
          <p14:tracePt t="136216" x="8705850" y="5499100"/>
          <p14:tracePt t="136232" x="8705850" y="5461000"/>
          <p14:tracePt t="136249" x="8705850" y="5429250"/>
          <p14:tracePt t="136251" x="8705850" y="5403850"/>
          <p14:tracePt t="136266" x="8705850" y="5391150"/>
          <p14:tracePt t="136267" x="8699500" y="5353050"/>
          <p14:tracePt t="136282" x="8686800" y="5327650"/>
          <p14:tracePt t="136299" x="8674100" y="5270500"/>
          <p14:tracePt t="136316" x="8648700" y="5219700"/>
          <p14:tracePt t="136332" x="8642350" y="5187950"/>
          <p14:tracePt t="136349" x="8629650" y="5149850"/>
          <p14:tracePt t="136366" x="8610600" y="5118100"/>
          <p14:tracePt t="136383" x="8610600" y="5111750"/>
          <p14:tracePt t="136400" x="8597900" y="5092700"/>
          <p14:tracePt t="136416" x="8591550" y="5086350"/>
          <p14:tracePt t="136433" x="8585200" y="5080000"/>
          <p14:tracePt t="136461" x="8585200" y="5073650"/>
          <p14:tracePt t="136469" x="8578850" y="5067300"/>
          <p14:tracePt t="136485" x="8566150" y="5060950"/>
          <p14:tracePt t="136499" x="8566150" y="5054600"/>
          <p14:tracePt t="136516" x="8540750" y="5035550"/>
          <p14:tracePt t="136533" x="8509000" y="5016500"/>
          <p14:tracePt t="136549" x="8458200" y="5003800"/>
          <p14:tracePt t="136566" x="8432800" y="4997450"/>
          <p14:tracePt t="136583" x="8420100" y="4997450"/>
          <p14:tracePt t="136600" x="8413750" y="4997450"/>
          <p14:tracePt t="136616" x="8407400" y="4997450"/>
          <p14:tracePt t="136633" x="8401050" y="4997450"/>
          <p14:tracePt t="136650" x="8394700" y="5003800"/>
          <p14:tracePt t="136667" x="8388350" y="5016500"/>
          <p14:tracePt t="136683" x="8369300" y="5035550"/>
          <p14:tracePt t="136685" x="8362950" y="5035550"/>
          <p14:tracePt t="136700" x="8350250" y="5048250"/>
          <p14:tracePt t="136717" x="8337550" y="5067300"/>
          <p14:tracePt t="136719" x="8331200" y="5073650"/>
          <p14:tracePt t="136733" x="8324850" y="5086350"/>
          <p14:tracePt t="136749" x="8318500" y="5099050"/>
          <p14:tracePt t="136751" x="8312150" y="5105400"/>
          <p14:tracePt t="136767" x="8305800" y="5118100"/>
          <p14:tracePt t="136783" x="8305800" y="5130800"/>
          <p14:tracePt t="136800" x="8299450" y="5143500"/>
          <p14:tracePt t="136817" x="8299450" y="5168900"/>
          <p14:tracePt t="136834" x="8299450" y="5181600"/>
          <p14:tracePt t="136850" x="8293100" y="5219700"/>
          <p14:tracePt t="136866" x="8293100" y="5245100"/>
          <p14:tracePt t="136883" x="8293100" y="5295900"/>
          <p14:tracePt t="136900" x="8293100" y="5334000"/>
          <p14:tracePt t="136917" x="8293100" y="5365750"/>
          <p14:tracePt t="136934" x="8293100" y="5397500"/>
          <p14:tracePt t="136951" x="8299450" y="5429250"/>
          <p14:tracePt t="136953" x="8305800" y="5448300"/>
          <p14:tracePt t="136967" x="8312150" y="5480050"/>
          <p14:tracePt t="136983" x="8318500" y="5492750"/>
          <p14:tracePt t="137000" x="8318500" y="5499100"/>
          <p14:tracePt t="137000" x="8318500" y="5505450"/>
          <p14:tracePt t="137018" x="8324850" y="5511800"/>
          <p14:tracePt t="137033" x="8331200" y="5524500"/>
          <p14:tracePt t="137050" x="8343900" y="5543550"/>
          <p14:tracePt t="137067" x="8350250" y="5556250"/>
          <p14:tracePt t="137083" x="8382000" y="5581650"/>
          <p14:tracePt t="137101" x="8394700" y="5594350"/>
          <p14:tracePt t="137117" x="8413750" y="5600700"/>
          <p14:tracePt t="137134" x="8420100" y="5600700"/>
          <p14:tracePt t="137150" x="8432800" y="5600700"/>
          <p14:tracePt t="137168" x="8470900" y="5600700"/>
          <p14:tracePt t="137185" x="8489950" y="5581650"/>
          <p14:tracePt t="137200" x="8515350" y="5562600"/>
          <p14:tracePt t="137217" x="8572500" y="5505450"/>
          <p14:tracePt t="137233" x="8597900" y="5473700"/>
          <p14:tracePt t="137250" x="8610600" y="5467350"/>
          <p14:tracePt t="137303" x="8610600" y="5461000"/>
          <p14:tracePt t="137312" x="8616950" y="5454650"/>
          <p14:tracePt t="137319" x="8616950" y="5441950"/>
          <p14:tracePt t="137334" x="8623300" y="5422900"/>
          <p14:tracePt t="137350" x="8629650" y="5365750"/>
          <p14:tracePt t="137367" x="8636000" y="5340350"/>
          <p14:tracePt t="137384" x="8636000" y="5321300"/>
          <p14:tracePt t="137401" x="8642350" y="5295900"/>
          <p14:tracePt t="137417" x="8642350" y="5264150"/>
          <p14:tracePt t="137434" x="8642350" y="5226050"/>
          <p14:tracePt t="137450" x="8642350" y="5175250"/>
          <p14:tracePt t="137468" x="8642350" y="5124450"/>
          <p14:tracePt t="137471" x="8642350" y="5092700"/>
          <p14:tracePt t="137484" x="8642350" y="5086350"/>
          <p14:tracePt t="137500" x="8636000" y="5067300"/>
          <p14:tracePt t="137517" x="8636000" y="5060950"/>
          <p14:tracePt t="137560" x="8629650" y="5054600"/>
          <p14:tracePt t="137568" x="8629650" y="5048250"/>
          <p14:tracePt t="137586" x="8629650" y="5041900"/>
          <p14:tracePt t="137592" x="8623300" y="5041900"/>
          <p14:tracePt t="137603" x="8623300" y="5029200"/>
          <p14:tracePt t="137617" x="8610600" y="5016500"/>
          <p14:tracePt t="137634" x="8597900" y="5003800"/>
          <p14:tracePt t="137651" x="8591550" y="5003800"/>
          <p14:tracePt t="137669" x="8578850" y="4997450"/>
          <p14:tracePt t="137761" x="8572500" y="4997450"/>
          <p14:tracePt t="137769" x="8559800" y="4997450"/>
          <p14:tracePt t="137778" x="8547100" y="4997450"/>
          <p14:tracePt t="137787" x="8534400" y="4997450"/>
          <p14:tracePt t="137801" x="8509000" y="5010150"/>
          <p14:tracePt t="137817" x="8496300" y="5010150"/>
          <p14:tracePt t="137834" x="8489950" y="5010150"/>
          <p14:tracePt t="137906" x="8489950" y="5016500"/>
          <p14:tracePt t="137938" x="8483600" y="5029200"/>
          <p14:tracePt t="137947" x="8477250" y="5041900"/>
          <p14:tracePt t="137955" x="8464550" y="5060950"/>
          <p14:tracePt t="137968" x="8451850" y="5080000"/>
          <p14:tracePt t="137984" x="8439150" y="5124450"/>
          <p14:tracePt t="138001" x="8420100" y="5162550"/>
          <p14:tracePt t="138019" x="8394700" y="5207000"/>
          <p14:tracePt t="138034" x="8394700" y="5238750"/>
          <p14:tracePt t="138051" x="8388350" y="5257800"/>
          <p14:tracePt t="138068" x="8382000" y="5276850"/>
          <p14:tracePt t="138086" x="8382000" y="5295900"/>
          <p14:tracePt t="138101" x="8382000" y="5308600"/>
          <p14:tracePt t="138118" x="8382000" y="5314950"/>
          <p14:tracePt t="138135" x="8382000" y="5327650"/>
          <p14:tracePt t="138157" x="8375650" y="5334000"/>
          <p14:tracePt t="138173" x="8375650" y="5346700"/>
          <p14:tracePt t="138185" x="8375650" y="5353050"/>
          <p14:tracePt t="138202" x="8375650" y="5378450"/>
          <p14:tracePt t="138204" x="8375650" y="5384800"/>
          <p14:tracePt t="138219" x="8375650" y="5397500"/>
          <p14:tracePt t="138235" x="8375650" y="5429250"/>
          <p14:tracePt t="138237" x="8375650" y="5441950"/>
          <p14:tracePt t="138251" x="8375650" y="5461000"/>
          <p14:tracePt t="138268" x="8375650" y="5480050"/>
          <p14:tracePt t="138286" x="8375650" y="5486400"/>
          <p14:tracePt t="138310" x="8375650" y="5492750"/>
          <p14:tracePt t="138326" x="8375650" y="5499100"/>
          <p14:tracePt t="138342" x="8382000" y="5505450"/>
          <p14:tracePt t="138358" x="8382000" y="5511800"/>
          <p14:tracePt t="138386" x="8382000" y="5518150"/>
          <p14:tracePt t="138393" x="8388350" y="5518150"/>
          <p14:tracePt t="138402" x="8388350" y="5524500"/>
          <p14:tracePt t="138420" x="8401050" y="5530850"/>
          <p14:tracePt t="138435" x="8413750" y="5537200"/>
          <p14:tracePt t="138452" x="8426450" y="5537200"/>
          <p14:tracePt t="138468" x="8439150" y="5543550"/>
          <p14:tracePt t="138485" x="8451850" y="5543550"/>
          <p14:tracePt t="138579" x="8445500" y="5543550"/>
          <p14:tracePt t="138587" x="8432800" y="5543550"/>
          <p14:tracePt t="138595" x="8401050" y="5543550"/>
          <p14:tracePt t="138604" x="8362950" y="5543550"/>
          <p14:tracePt t="138620" x="8223250" y="5543550"/>
          <p14:tracePt t="138635" x="8051800" y="5543550"/>
          <p14:tracePt t="138652" x="7835900" y="5543550"/>
          <p14:tracePt t="138670" x="7632700" y="5543550"/>
          <p14:tracePt t="138686" x="7454900" y="5530850"/>
          <p14:tracePt t="138702" x="7321550" y="5518150"/>
          <p14:tracePt t="138719" x="7245350" y="5511800"/>
          <p14:tracePt t="138735" x="7213600" y="5505450"/>
          <p14:tracePt t="138752" x="7194550" y="5505450"/>
          <p14:tracePt t="138769" x="7188200" y="5505450"/>
          <p14:tracePt t="139008" x="7181850" y="5505450"/>
          <p14:tracePt t="139017" x="7175500" y="5505450"/>
          <p14:tracePt t="139074" x="7162800" y="5505450"/>
          <p14:tracePt t="139080" x="7137400" y="5511800"/>
          <p14:tracePt t="139091" x="7105650" y="5518150"/>
          <p14:tracePt t="139104" x="6997700" y="5530850"/>
          <p14:tracePt t="139119" x="6845300" y="5549900"/>
          <p14:tracePt t="139136" x="6559550" y="5575300"/>
          <p14:tracePt t="139154" x="6216650" y="5575300"/>
          <p14:tracePt t="139169" x="6007100" y="5575300"/>
          <p14:tracePt t="139186" x="5886450" y="5575300"/>
          <p14:tracePt t="139203" x="5880100" y="5575300"/>
          <p14:tracePt t="139239" x="5892800" y="5575300"/>
          <p14:tracePt t="139248" x="5899150" y="5575300"/>
          <p14:tracePt t="139305" x="5905500" y="5575300"/>
          <p14:tracePt t="139313" x="5911850" y="5575300"/>
          <p14:tracePt t="139466" x="5905500" y="5575300"/>
          <p14:tracePt t="139473" x="5880100" y="5575300"/>
          <p14:tracePt t="139486" x="5835650" y="5581650"/>
          <p14:tracePt t="139503" x="5676900" y="5588000"/>
          <p14:tracePt t="139519" x="5473700" y="5594350"/>
          <p14:tracePt t="139522" x="5353050" y="5594350"/>
          <p14:tracePt t="139536" x="5162550" y="5594350"/>
          <p14:tracePt t="139553" x="5111750" y="5594350"/>
          <p14:tracePt t="139555" x="5060950" y="5594350"/>
          <p14:tracePt t="139570" x="5035550" y="5594350"/>
          <p14:tracePt t="139586" x="5029200" y="5594350"/>
          <p14:tracePt t="139869" x="5022850" y="5594350"/>
          <p14:tracePt t="139877" x="4984750" y="5594350"/>
          <p14:tracePt t="139887" x="4940300" y="5600700"/>
          <p14:tracePt t="139904" x="4794250" y="5600700"/>
          <p14:tracePt t="139921" x="4635500" y="5600700"/>
          <p14:tracePt t="139937" x="4489450" y="5581650"/>
          <p14:tracePt t="139955" x="4343400" y="5562600"/>
          <p14:tracePt t="139957" x="4298950" y="5556250"/>
          <p14:tracePt t="139970" x="4267200" y="5549900"/>
          <p14:tracePt t="139987" x="4210050" y="5543550"/>
          <p14:tracePt t="139989" x="4191000" y="5543550"/>
          <p14:tracePt t="140004" x="4178300" y="5543550"/>
          <p14:tracePt t="140021" x="4159250" y="5537200"/>
          <p14:tracePt t="140144" x="4146550" y="5537200"/>
          <p14:tracePt t="140153" x="4127500" y="5537200"/>
          <p14:tracePt t="140160" x="4108450" y="5537200"/>
          <p14:tracePt t="140171" x="4095750" y="5537200"/>
          <p14:tracePt t="140187" x="4083050" y="5537200"/>
          <p14:tracePt t="141549" x="4114800" y="5549900"/>
          <p14:tracePt t="141558" x="4203700" y="5562600"/>
          <p14:tracePt t="141565" x="4298950" y="5575300"/>
          <p14:tracePt t="141577" x="4483100" y="5607050"/>
          <p14:tracePt t="141589" x="4959350" y="5651500"/>
          <p14:tracePt t="141607" x="5657850" y="5715000"/>
          <p14:tracePt t="141624" x="6451600" y="5753100"/>
          <p14:tracePt t="141640" x="7302500" y="5791200"/>
          <p14:tracePt t="141657" x="7956550" y="5803900"/>
          <p14:tracePt t="141673" x="8693150" y="5803900"/>
          <p14:tracePt t="141689" x="9245600" y="5803900"/>
          <p14:tracePt t="141706" x="9715500" y="5791200"/>
          <p14:tracePt t="141710" x="9823450" y="5778500"/>
          <p14:tracePt t="141723" x="10007600" y="5759450"/>
          <p14:tracePt t="141739" x="10229850" y="5715000"/>
          <p14:tracePt t="141741" x="10299700" y="5683250"/>
          <p14:tracePt t="141756" x="10363200" y="5664200"/>
          <p14:tracePt t="141773" x="10547350" y="5556250"/>
          <p14:tracePt t="141789" x="10623550" y="5492750"/>
          <p14:tracePt t="141806" x="10693400" y="5435600"/>
          <p14:tracePt t="141823" x="10731500" y="5410200"/>
          <p14:tracePt t="141839" x="10737850" y="5403850"/>
          <p14:tracePt t="142213" x="0" y="0"/>
        </p14:tracePtLst>
        <p14:tracePtLst>
          <p14:tracePt t="149486" x="4076700" y="5594350"/>
          <p14:tracePt t="150262" x="0" y="0"/>
        </p14:tracePtLst>
        <p14:tracePtLst>
          <p14:tracePt t="158496" x="9042400" y="5721350"/>
          <p14:tracePt t="159082" x="9042400" y="5727700"/>
          <p14:tracePt t="159101" x="9036050" y="5727700"/>
          <p14:tracePt t="159116" x="9029700" y="5727700"/>
          <p14:tracePt t="159125" x="9023350" y="5727700"/>
          <p14:tracePt t="159141" x="9010650" y="5727700"/>
          <p14:tracePt t="159164" x="9004300" y="5734050"/>
          <p14:tracePt t="159316" x="9010650" y="5734050"/>
          <p14:tracePt t="159324" x="9017000" y="5734050"/>
          <p14:tracePt t="159332" x="9029700" y="5727700"/>
          <p14:tracePt t="159344" x="9055100" y="5727700"/>
          <p14:tracePt t="159361" x="9118600" y="5715000"/>
          <p14:tracePt t="159378" x="9207500" y="5708650"/>
          <p14:tracePt t="159394" x="9321800" y="5702300"/>
          <p14:tracePt t="159411" x="9378950" y="5702300"/>
          <p14:tracePt t="159428" x="9398000" y="5702300"/>
          <p14:tracePt t="162568" x="9404350" y="5702300"/>
          <p14:tracePt t="166193" x="0" y="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D3EE3E66-C196-493E-B617-199B4E5F4A89}"/>
              </a:ext>
            </a:extLst>
          </p:cNvPr>
          <p:cNvSpPr>
            <a:spLocks noGrp="1" noChangeArrowheads="1"/>
          </p:cNvSpPr>
          <p:nvPr>
            <p:ph type="title"/>
          </p:nvPr>
        </p:nvSpPr>
        <p:spPr>
          <a:xfrm>
            <a:off x="487822" y="257614"/>
            <a:ext cx="10515600" cy="617641"/>
          </a:xfrm>
        </p:spPr>
        <p:txBody>
          <a:bodyPr/>
          <a:lstStyle/>
          <a:p>
            <a:pPr eaLnBrk="1" hangingPunct="1"/>
            <a:r>
              <a:rPr lang="zh-CN" altLang="en-US" dirty="0">
                <a:latin typeface="Arial Black" panose="020B0A04020102020204" pitchFamily="34" charset="0"/>
              </a:rPr>
              <a:t>指令流水线时空图</a:t>
            </a:r>
          </a:p>
        </p:txBody>
      </p:sp>
      <p:sp>
        <p:nvSpPr>
          <p:cNvPr id="5" name="矩形 4">
            <a:extLst>
              <a:ext uri="{FF2B5EF4-FFF2-40B4-BE49-F238E27FC236}">
                <a16:creationId xmlns:a16="http://schemas.microsoft.com/office/drawing/2014/main" id="{BAA36DC5-9E93-460E-89DA-A5CEAAF32684}"/>
              </a:ext>
            </a:extLst>
          </p:cNvPr>
          <p:cNvSpPr/>
          <p:nvPr/>
        </p:nvSpPr>
        <p:spPr>
          <a:xfrm flipH="1">
            <a:off x="2781432" y="4704681"/>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 name="矩形 5">
            <a:extLst>
              <a:ext uri="{FF2B5EF4-FFF2-40B4-BE49-F238E27FC236}">
                <a16:creationId xmlns:a16="http://schemas.microsoft.com/office/drawing/2014/main" id="{59E86099-2B67-4C84-9DAA-B1A758C37963}"/>
              </a:ext>
            </a:extLst>
          </p:cNvPr>
          <p:cNvSpPr/>
          <p:nvPr/>
        </p:nvSpPr>
        <p:spPr>
          <a:xfrm flipH="1">
            <a:off x="3464404" y="4704681"/>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 name="矩形 6">
            <a:extLst>
              <a:ext uri="{FF2B5EF4-FFF2-40B4-BE49-F238E27FC236}">
                <a16:creationId xmlns:a16="http://schemas.microsoft.com/office/drawing/2014/main" id="{2BE72221-812F-45FC-9549-00B04E67102A}"/>
              </a:ext>
            </a:extLst>
          </p:cNvPr>
          <p:cNvSpPr/>
          <p:nvPr/>
        </p:nvSpPr>
        <p:spPr>
          <a:xfrm flipH="1">
            <a:off x="4147376" y="4704681"/>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8" name="矩形 7">
            <a:extLst>
              <a:ext uri="{FF2B5EF4-FFF2-40B4-BE49-F238E27FC236}">
                <a16:creationId xmlns:a16="http://schemas.microsoft.com/office/drawing/2014/main" id="{C28CA620-FF0A-49F0-8EE5-8B63E6F0C011}"/>
              </a:ext>
            </a:extLst>
          </p:cNvPr>
          <p:cNvSpPr/>
          <p:nvPr/>
        </p:nvSpPr>
        <p:spPr>
          <a:xfrm flipH="1">
            <a:off x="4830348" y="4704681"/>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9" name="矩形 8">
            <a:extLst>
              <a:ext uri="{FF2B5EF4-FFF2-40B4-BE49-F238E27FC236}">
                <a16:creationId xmlns:a16="http://schemas.microsoft.com/office/drawing/2014/main" id="{63E62E86-A66D-4ED2-B37D-A2417E884A8D}"/>
              </a:ext>
            </a:extLst>
          </p:cNvPr>
          <p:cNvSpPr/>
          <p:nvPr/>
        </p:nvSpPr>
        <p:spPr>
          <a:xfrm flipH="1">
            <a:off x="5513320" y="4704681"/>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 name="矩形 9">
            <a:extLst>
              <a:ext uri="{FF2B5EF4-FFF2-40B4-BE49-F238E27FC236}">
                <a16:creationId xmlns:a16="http://schemas.microsoft.com/office/drawing/2014/main" id="{82B7B6AB-5750-4F36-915F-1C23733BE3FE}"/>
              </a:ext>
            </a:extLst>
          </p:cNvPr>
          <p:cNvSpPr/>
          <p:nvPr/>
        </p:nvSpPr>
        <p:spPr>
          <a:xfrm flipH="1">
            <a:off x="6196292" y="4704681"/>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6</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1" name="矩形 10">
            <a:extLst>
              <a:ext uri="{FF2B5EF4-FFF2-40B4-BE49-F238E27FC236}">
                <a16:creationId xmlns:a16="http://schemas.microsoft.com/office/drawing/2014/main" id="{9CE58C46-DE38-43F7-AD04-11FA1F14E183}"/>
              </a:ext>
            </a:extLst>
          </p:cNvPr>
          <p:cNvSpPr/>
          <p:nvPr/>
        </p:nvSpPr>
        <p:spPr>
          <a:xfrm flipH="1">
            <a:off x="6879264" y="4704681"/>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2" name="矩形 11">
            <a:extLst>
              <a:ext uri="{FF2B5EF4-FFF2-40B4-BE49-F238E27FC236}">
                <a16:creationId xmlns:a16="http://schemas.microsoft.com/office/drawing/2014/main" id="{DDD6A8F3-3CFA-4AA7-A0FD-F2E806C28A80}"/>
              </a:ext>
            </a:extLst>
          </p:cNvPr>
          <p:cNvSpPr/>
          <p:nvPr/>
        </p:nvSpPr>
        <p:spPr>
          <a:xfrm flipH="1">
            <a:off x="7562236" y="4704681"/>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8</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3" name="矩形 12">
            <a:extLst>
              <a:ext uri="{FF2B5EF4-FFF2-40B4-BE49-F238E27FC236}">
                <a16:creationId xmlns:a16="http://schemas.microsoft.com/office/drawing/2014/main" id="{62DA0DB8-BDAF-4D17-AED3-579D625302A8}"/>
              </a:ext>
            </a:extLst>
          </p:cNvPr>
          <p:cNvSpPr/>
          <p:nvPr/>
        </p:nvSpPr>
        <p:spPr>
          <a:xfrm flipH="1">
            <a:off x="8245208" y="4704681"/>
            <a:ext cx="682972" cy="682972"/>
          </a:xfrm>
          <a:prstGeom prst="rect">
            <a:avLst/>
          </a:prstGeom>
          <a:solidFill>
            <a:srgbClr val="F8CBAD"/>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9</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4" name="矩形 13">
            <a:extLst>
              <a:ext uri="{FF2B5EF4-FFF2-40B4-BE49-F238E27FC236}">
                <a16:creationId xmlns:a16="http://schemas.microsoft.com/office/drawing/2014/main" id="{12BDDFE6-9C55-49AC-BE8D-11A1575A1BBE}"/>
              </a:ext>
            </a:extLst>
          </p:cNvPr>
          <p:cNvSpPr/>
          <p:nvPr/>
        </p:nvSpPr>
        <p:spPr>
          <a:xfrm flipH="1">
            <a:off x="3464404" y="4021709"/>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5" name="矩形 14">
            <a:extLst>
              <a:ext uri="{FF2B5EF4-FFF2-40B4-BE49-F238E27FC236}">
                <a16:creationId xmlns:a16="http://schemas.microsoft.com/office/drawing/2014/main" id="{2309D867-EFEA-4927-81DE-57F1F66DFB73}"/>
              </a:ext>
            </a:extLst>
          </p:cNvPr>
          <p:cNvSpPr/>
          <p:nvPr/>
        </p:nvSpPr>
        <p:spPr>
          <a:xfrm flipH="1">
            <a:off x="4147376" y="4021709"/>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6" name="矩形 15">
            <a:extLst>
              <a:ext uri="{FF2B5EF4-FFF2-40B4-BE49-F238E27FC236}">
                <a16:creationId xmlns:a16="http://schemas.microsoft.com/office/drawing/2014/main" id="{1C75740B-29C6-48CC-A8FD-050ADF23FFFD}"/>
              </a:ext>
            </a:extLst>
          </p:cNvPr>
          <p:cNvSpPr/>
          <p:nvPr/>
        </p:nvSpPr>
        <p:spPr>
          <a:xfrm flipH="1">
            <a:off x="4830348" y="4021709"/>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7" name="矩形 16">
            <a:extLst>
              <a:ext uri="{FF2B5EF4-FFF2-40B4-BE49-F238E27FC236}">
                <a16:creationId xmlns:a16="http://schemas.microsoft.com/office/drawing/2014/main" id="{61488674-3093-40A3-9293-9FD0C872FD25}"/>
              </a:ext>
            </a:extLst>
          </p:cNvPr>
          <p:cNvSpPr/>
          <p:nvPr/>
        </p:nvSpPr>
        <p:spPr>
          <a:xfrm flipH="1">
            <a:off x="5513320" y="4021709"/>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8" name="矩形 17">
            <a:extLst>
              <a:ext uri="{FF2B5EF4-FFF2-40B4-BE49-F238E27FC236}">
                <a16:creationId xmlns:a16="http://schemas.microsoft.com/office/drawing/2014/main" id="{41B35617-6FC2-48F0-87A5-FC0958B0B0C9}"/>
              </a:ext>
            </a:extLst>
          </p:cNvPr>
          <p:cNvSpPr/>
          <p:nvPr/>
        </p:nvSpPr>
        <p:spPr>
          <a:xfrm flipH="1">
            <a:off x="6196292" y="4021709"/>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9" name="矩形 18">
            <a:extLst>
              <a:ext uri="{FF2B5EF4-FFF2-40B4-BE49-F238E27FC236}">
                <a16:creationId xmlns:a16="http://schemas.microsoft.com/office/drawing/2014/main" id="{919484AF-05A4-4CC5-8232-3814EB738D6A}"/>
              </a:ext>
            </a:extLst>
          </p:cNvPr>
          <p:cNvSpPr/>
          <p:nvPr/>
        </p:nvSpPr>
        <p:spPr>
          <a:xfrm flipH="1">
            <a:off x="6879264" y="4021709"/>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6</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0" name="矩形 19">
            <a:extLst>
              <a:ext uri="{FF2B5EF4-FFF2-40B4-BE49-F238E27FC236}">
                <a16:creationId xmlns:a16="http://schemas.microsoft.com/office/drawing/2014/main" id="{B4C97783-0A29-4673-A015-BC4A74A3AC8C}"/>
              </a:ext>
            </a:extLst>
          </p:cNvPr>
          <p:cNvSpPr/>
          <p:nvPr/>
        </p:nvSpPr>
        <p:spPr>
          <a:xfrm flipH="1">
            <a:off x="7562236" y="4021709"/>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1" name="矩形 20">
            <a:extLst>
              <a:ext uri="{FF2B5EF4-FFF2-40B4-BE49-F238E27FC236}">
                <a16:creationId xmlns:a16="http://schemas.microsoft.com/office/drawing/2014/main" id="{D950C3C6-FD11-4123-8C2B-33FEB49B4A6A}"/>
              </a:ext>
            </a:extLst>
          </p:cNvPr>
          <p:cNvSpPr/>
          <p:nvPr/>
        </p:nvSpPr>
        <p:spPr>
          <a:xfrm flipH="1">
            <a:off x="8245208" y="4021709"/>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8</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2" name="矩形 21">
            <a:extLst>
              <a:ext uri="{FF2B5EF4-FFF2-40B4-BE49-F238E27FC236}">
                <a16:creationId xmlns:a16="http://schemas.microsoft.com/office/drawing/2014/main" id="{94311053-B3A2-4299-A69D-698F62F260B7}"/>
              </a:ext>
            </a:extLst>
          </p:cNvPr>
          <p:cNvSpPr/>
          <p:nvPr/>
        </p:nvSpPr>
        <p:spPr>
          <a:xfrm flipH="1">
            <a:off x="4147376" y="3338737"/>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3" name="矩形 22">
            <a:extLst>
              <a:ext uri="{FF2B5EF4-FFF2-40B4-BE49-F238E27FC236}">
                <a16:creationId xmlns:a16="http://schemas.microsoft.com/office/drawing/2014/main" id="{E2885B6D-1D4C-4F84-AECC-951504953BC7}"/>
              </a:ext>
            </a:extLst>
          </p:cNvPr>
          <p:cNvSpPr/>
          <p:nvPr/>
        </p:nvSpPr>
        <p:spPr>
          <a:xfrm flipH="1">
            <a:off x="4830348" y="3338737"/>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4" name="矩形 23">
            <a:extLst>
              <a:ext uri="{FF2B5EF4-FFF2-40B4-BE49-F238E27FC236}">
                <a16:creationId xmlns:a16="http://schemas.microsoft.com/office/drawing/2014/main" id="{742D1026-EBB1-41BC-9829-254D28B8DB72}"/>
              </a:ext>
            </a:extLst>
          </p:cNvPr>
          <p:cNvSpPr/>
          <p:nvPr/>
        </p:nvSpPr>
        <p:spPr>
          <a:xfrm flipH="1">
            <a:off x="5513320" y="3338737"/>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5" name="矩形 24">
            <a:extLst>
              <a:ext uri="{FF2B5EF4-FFF2-40B4-BE49-F238E27FC236}">
                <a16:creationId xmlns:a16="http://schemas.microsoft.com/office/drawing/2014/main" id="{0FC6792D-6874-4161-BF01-1A5EB3BC6478}"/>
              </a:ext>
            </a:extLst>
          </p:cNvPr>
          <p:cNvSpPr/>
          <p:nvPr/>
        </p:nvSpPr>
        <p:spPr>
          <a:xfrm flipH="1">
            <a:off x="6196292" y="3338737"/>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6" name="矩形 25">
            <a:extLst>
              <a:ext uri="{FF2B5EF4-FFF2-40B4-BE49-F238E27FC236}">
                <a16:creationId xmlns:a16="http://schemas.microsoft.com/office/drawing/2014/main" id="{13820396-1EA7-45B6-833E-BCCAB5AB1923}"/>
              </a:ext>
            </a:extLst>
          </p:cNvPr>
          <p:cNvSpPr/>
          <p:nvPr/>
        </p:nvSpPr>
        <p:spPr>
          <a:xfrm flipH="1">
            <a:off x="6879264" y="3338737"/>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7" name="矩形 26">
            <a:extLst>
              <a:ext uri="{FF2B5EF4-FFF2-40B4-BE49-F238E27FC236}">
                <a16:creationId xmlns:a16="http://schemas.microsoft.com/office/drawing/2014/main" id="{73D9E40F-132F-4ACA-93A4-7D4DA324826E}"/>
              </a:ext>
            </a:extLst>
          </p:cNvPr>
          <p:cNvSpPr/>
          <p:nvPr/>
        </p:nvSpPr>
        <p:spPr>
          <a:xfrm flipH="1">
            <a:off x="7562236" y="3338737"/>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8" name="矩形 27">
            <a:extLst>
              <a:ext uri="{FF2B5EF4-FFF2-40B4-BE49-F238E27FC236}">
                <a16:creationId xmlns:a16="http://schemas.microsoft.com/office/drawing/2014/main" id="{2BF15144-3C2A-4441-805F-321FAD028E55}"/>
              </a:ext>
            </a:extLst>
          </p:cNvPr>
          <p:cNvSpPr/>
          <p:nvPr/>
        </p:nvSpPr>
        <p:spPr>
          <a:xfrm flipH="1">
            <a:off x="8245208" y="3338737"/>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9" name="矩形 28">
            <a:extLst>
              <a:ext uri="{FF2B5EF4-FFF2-40B4-BE49-F238E27FC236}">
                <a16:creationId xmlns:a16="http://schemas.microsoft.com/office/drawing/2014/main" id="{3B80A99E-BB24-48CC-9F15-D6B7630AC7D8}"/>
              </a:ext>
            </a:extLst>
          </p:cNvPr>
          <p:cNvSpPr/>
          <p:nvPr/>
        </p:nvSpPr>
        <p:spPr>
          <a:xfrm flipH="1">
            <a:off x="4830348" y="2655765"/>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0" name="矩形 29">
            <a:extLst>
              <a:ext uri="{FF2B5EF4-FFF2-40B4-BE49-F238E27FC236}">
                <a16:creationId xmlns:a16="http://schemas.microsoft.com/office/drawing/2014/main" id="{CEA7C2FE-A360-42E8-BCEF-18817B7CF592}"/>
              </a:ext>
            </a:extLst>
          </p:cNvPr>
          <p:cNvSpPr/>
          <p:nvPr/>
        </p:nvSpPr>
        <p:spPr>
          <a:xfrm flipH="1">
            <a:off x="5513320" y="2655765"/>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1" name="矩形 30">
            <a:extLst>
              <a:ext uri="{FF2B5EF4-FFF2-40B4-BE49-F238E27FC236}">
                <a16:creationId xmlns:a16="http://schemas.microsoft.com/office/drawing/2014/main" id="{8C81B5DD-6D93-4D65-85F4-3A62EAE933E8}"/>
              </a:ext>
            </a:extLst>
          </p:cNvPr>
          <p:cNvSpPr/>
          <p:nvPr/>
        </p:nvSpPr>
        <p:spPr>
          <a:xfrm flipH="1">
            <a:off x="6196292" y="2655765"/>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2" name="矩形 31">
            <a:extLst>
              <a:ext uri="{FF2B5EF4-FFF2-40B4-BE49-F238E27FC236}">
                <a16:creationId xmlns:a16="http://schemas.microsoft.com/office/drawing/2014/main" id="{14543A00-F560-4EBA-A854-998315DF0CB5}"/>
              </a:ext>
            </a:extLst>
          </p:cNvPr>
          <p:cNvSpPr/>
          <p:nvPr/>
        </p:nvSpPr>
        <p:spPr>
          <a:xfrm flipH="1">
            <a:off x="6879264" y="2655765"/>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3" name="矩形 32">
            <a:extLst>
              <a:ext uri="{FF2B5EF4-FFF2-40B4-BE49-F238E27FC236}">
                <a16:creationId xmlns:a16="http://schemas.microsoft.com/office/drawing/2014/main" id="{4715F631-5879-4483-A575-D4C9E1BF4F07}"/>
              </a:ext>
            </a:extLst>
          </p:cNvPr>
          <p:cNvSpPr/>
          <p:nvPr/>
        </p:nvSpPr>
        <p:spPr>
          <a:xfrm flipH="1">
            <a:off x="7562236" y="2655765"/>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4" name="矩形 33">
            <a:extLst>
              <a:ext uri="{FF2B5EF4-FFF2-40B4-BE49-F238E27FC236}">
                <a16:creationId xmlns:a16="http://schemas.microsoft.com/office/drawing/2014/main" id="{F52DBF92-1610-4FF9-9E09-A3F57C8D9D81}"/>
              </a:ext>
            </a:extLst>
          </p:cNvPr>
          <p:cNvSpPr/>
          <p:nvPr/>
        </p:nvSpPr>
        <p:spPr>
          <a:xfrm flipH="1">
            <a:off x="8245208" y="2655765"/>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8</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5" name="矩形 34">
            <a:extLst>
              <a:ext uri="{FF2B5EF4-FFF2-40B4-BE49-F238E27FC236}">
                <a16:creationId xmlns:a16="http://schemas.microsoft.com/office/drawing/2014/main" id="{A086CE19-A2D1-4FA3-B4B4-FC4372817695}"/>
              </a:ext>
            </a:extLst>
          </p:cNvPr>
          <p:cNvSpPr/>
          <p:nvPr/>
        </p:nvSpPr>
        <p:spPr>
          <a:xfrm flipH="1">
            <a:off x="5513320" y="1972793"/>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6" name="矩形 35">
            <a:extLst>
              <a:ext uri="{FF2B5EF4-FFF2-40B4-BE49-F238E27FC236}">
                <a16:creationId xmlns:a16="http://schemas.microsoft.com/office/drawing/2014/main" id="{0C874D88-7EFB-49E3-8E8F-49E0B2A71945}"/>
              </a:ext>
            </a:extLst>
          </p:cNvPr>
          <p:cNvSpPr/>
          <p:nvPr/>
        </p:nvSpPr>
        <p:spPr>
          <a:xfrm flipH="1">
            <a:off x="6196292" y="1972793"/>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7" name="矩形 36">
            <a:extLst>
              <a:ext uri="{FF2B5EF4-FFF2-40B4-BE49-F238E27FC236}">
                <a16:creationId xmlns:a16="http://schemas.microsoft.com/office/drawing/2014/main" id="{E486730C-49B4-47CF-ACE5-E4BF0BD79555}"/>
              </a:ext>
            </a:extLst>
          </p:cNvPr>
          <p:cNvSpPr/>
          <p:nvPr/>
        </p:nvSpPr>
        <p:spPr>
          <a:xfrm flipH="1">
            <a:off x="6879264" y="1972793"/>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8" name="矩形 37">
            <a:extLst>
              <a:ext uri="{FF2B5EF4-FFF2-40B4-BE49-F238E27FC236}">
                <a16:creationId xmlns:a16="http://schemas.microsoft.com/office/drawing/2014/main" id="{2F0A5937-51B1-4637-A40A-BBB9C0FCCC4F}"/>
              </a:ext>
            </a:extLst>
          </p:cNvPr>
          <p:cNvSpPr/>
          <p:nvPr/>
        </p:nvSpPr>
        <p:spPr>
          <a:xfrm flipH="1">
            <a:off x="7562236" y="1972793"/>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9" name="矩形 38">
            <a:extLst>
              <a:ext uri="{FF2B5EF4-FFF2-40B4-BE49-F238E27FC236}">
                <a16:creationId xmlns:a16="http://schemas.microsoft.com/office/drawing/2014/main" id="{C110F7DE-A316-4846-9A7B-EADE7EDD5E20}"/>
              </a:ext>
            </a:extLst>
          </p:cNvPr>
          <p:cNvSpPr/>
          <p:nvPr/>
        </p:nvSpPr>
        <p:spPr>
          <a:xfrm flipH="1">
            <a:off x="8245208" y="1972793"/>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0" name="Line 5">
            <a:extLst>
              <a:ext uri="{FF2B5EF4-FFF2-40B4-BE49-F238E27FC236}">
                <a16:creationId xmlns:a16="http://schemas.microsoft.com/office/drawing/2014/main" id="{4D274708-90A1-44DD-A93B-F9DCF92FBD20}"/>
              </a:ext>
            </a:extLst>
          </p:cNvPr>
          <p:cNvSpPr>
            <a:spLocks noChangeShapeType="1"/>
          </p:cNvSpPr>
          <p:nvPr/>
        </p:nvSpPr>
        <p:spPr bwMode="auto">
          <a:xfrm>
            <a:off x="2782908" y="5388094"/>
            <a:ext cx="6881557"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1" name="Line 6">
            <a:extLst>
              <a:ext uri="{FF2B5EF4-FFF2-40B4-BE49-F238E27FC236}">
                <a16:creationId xmlns:a16="http://schemas.microsoft.com/office/drawing/2014/main" id="{711AD29C-DB71-4A22-ACD5-9CE4301270E7}"/>
              </a:ext>
            </a:extLst>
          </p:cNvPr>
          <p:cNvSpPr>
            <a:spLocks noChangeShapeType="1"/>
          </p:cNvSpPr>
          <p:nvPr/>
        </p:nvSpPr>
        <p:spPr bwMode="auto">
          <a:xfrm flipH="1" flipV="1">
            <a:off x="2782907" y="1546030"/>
            <a:ext cx="0" cy="3842063"/>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2" name="Text Box 7">
            <a:extLst>
              <a:ext uri="{FF2B5EF4-FFF2-40B4-BE49-F238E27FC236}">
                <a16:creationId xmlns:a16="http://schemas.microsoft.com/office/drawing/2014/main" id="{67973F0B-AE54-47E1-9E27-1CC8B7E5B528}"/>
              </a:ext>
            </a:extLst>
          </p:cNvPr>
          <p:cNvSpPr txBox="1">
            <a:spLocks noChangeArrowheads="1"/>
          </p:cNvSpPr>
          <p:nvPr/>
        </p:nvSpPr>
        <p:spPr bwMode="auto">
          <a:xfrm>
            <a:off x="9382500" y="5392252"/>
            <a:ext cx="1066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defPPr>
              <a:defRPr lang="zh-CN"/>
            </a:defPPr>
            <a:lvl1pPr algn="r" fontAlgn="base">
              <a:spcBef>
                <a:spcPct val="50000"/>
              </a:spcBef>
              <a:spcAft>
                <a:spcPct val="0"/>
              </a:spcAft>
              <a:buFont typeface="Arial" panose="020B0604020202020204" pitchFamily="34" charset="0"/>
              <a:buNone/>
              <a:defRPr b="1">
                <a:latin typeface="微软雅黑" panose="020B0503020204020204" pitchFamily="34" charset="-122"/>
                <a:ea typeface="微软雅黑" panose="020B0503020204020204" pitchFamily="34" charset="-122"/>
                <a:cs typeface="Segoe UI Black" panose="020B0A02040204020203" pitchFamily="34" charset="0"/>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时间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t</a:t>
            </a:r>
          </a:p>
        </p:txBody>
      </p:sp>
      <p:sp>
        <p:nvSpPr>
          <p:cNvPr id="43" name="Text Box 23">
            <a:extLst>
              <a:ext uri="{FF2B5EF4-FFF2-40B4-BE49-F238E27FC236}">
                <a16:creationId xmlns:a16="http://schemas.microsoft.com/office/drawing/2014/main" id="{DE4D1D8D-CC9C-4ADF-B538-1B916A22051B}"/>
              </a:ext>
            </a:extLst>
          </p:cNvPr>
          <p:cNvSpPr txBox="1">
            <a:spLocks noChangeArrowheads="1"/>
          </p:cNvSpPr>
          <p:nvPr/>
        </p:nvSpPr>
        <p:spPr bwMode="auto">
          <a:xfrm>
            <a:off x="1966464" y="4847753"/>
            <a:ext cx="8380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4" name="Text Box 24">
            <a:extLst>
              <a:ext uri="{FF2B5EF4-FFF2-40B4-BE49-F238E27FC236}">
                <a16:creationId xmlns:a16="http://schemas.microsoft.com/office/drawing/2014/main" id="{5AE792BE-9DD4-4FB2-917C-91AD07A37132}"/>
              </a:ext>
            </a:extLst>
          </p:cNvPr>
          <p:cNvSpPr txBox="1">
            <a:spLocks noChangeArrowheads="1"/>
          </p:cNvSpPr>
          <p:nvPr/>
        </p:nvSpPr>
        <p:spPr bwMode="auto">
          <a:xfrm>
            <a:off x="1971744" y="4144311"/>
            <a:ext cx="8380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5" name="Text Box 25">
            <a:extLst>
              <a:ext uri="{FF2B5EF4-FFF2-40B4-BE49-F238E27FC236}">
                <a16:creationId xmlns:a16="http://schemas.microsoft.com/office/drawing/2014/main" id="{81243EE9-8382-4F2B-862F-EB7D63ED4296}"/>
              </a:ext>
            </a:extLst>
          </p:cNvPr>
          <p:cNvSpPr txBox="1">
            <a:spLocks noChangeArrowheads="1"/>
          </p:cNvSpPr>
          <p:nvPr/>
        </p:nvSpPr>
        <p:spPr bwMode="auto">
          <a:xfrm>
            <a:off x="1994434" y="3429626"/>
            <a:ext cx="8380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6" name="Text Box 26">
            <a:extLst>
              <a:ext uri="{FF2B5EF4-FFF2-40B4-BE49-F238E27FC236}">
                <a16:creationId xmlns:a16="http://schemas.microsoft.com/office/drawing/2014/main" id="{64CFA41C-095C-4292-B85F-AA0FC2F5F10E}"/>
              </a:ext>
            </a:extLst>
          </p:cNvPr>
          <p:cNvSpPr txBox="1">
            <a:spLocks noChangeArrowheads="1"/>
          </p:cNvSpPr>
          <p:nvPr/>
        </p:nvSpPr>
        <p:spPr bwMode="auto">
          <a:xfrm>
            <a:off x="1844167" y="2796588"/>
            <a:ext cx="100535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7" name="Text Box 27">
            <a:extLst>
              <a:ext uri="{FF2B5EF4-FFF2-40B4-BE49-F238E27FC236}">
                <a16:creationId xmlns:a16="http://schemas.microsoft.com/office/drawing/2014/main" id="{3EEC0A1E-4866-4A82-9F31-4C4D02C86B38}"/>
              </a:ext>
            </a:extLst>
          </p:cNvPr>
          <p:cNvSpPr txBox="1">
            <a:spLocks noChangeArrowheads="1"/>
          </p:cNvSpPr>
          <p:nvPr/>
        </p:nvSpPr>
        <p:spPr bwMode="auto">
          <a:xfrm>
            <a:off x="1759238" y="1355509"/>
            <a:ext cx="98924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空间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s</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48" name="Line 19">
            <a:extLst>
              <a:ext uri="{FF2B5EF4-FFF2-40B4-BE49-F238E27FC236}">
                <a16:creationId xmlns:a16="http://schemas.microsoft.com/office/drawing/2014/main" id="{3237774F-46DD-4235-8F85-0DC71AB0D912}"/>
              </a:ext>
            </a:extLst>
          </p:cNvPr>
          <p:cNvSpPr>
            <a:spLocks noChangeShapeType="1"/>
          </p:cNvSpPr>
          <p:nvPr/>
        </p:nvSpPr>
        <p:spPr bwMode="auto">
          <a:xfrm flipV="1">
            <a:off x="2772005" y="1972793"/>
            <a:ext cx="6150637"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9" name="Text Box 26">
            <a:extLst>
              <a:ext uri="{FF2B5EF4-FFF2-40B4-BE49-F238E27FC236}">
                <a16:creationId xmlns:a16="http://schemas.microsoft.com/office/drawing/2014/main" id="{87C144B0-C788-4486-855C-30232DD5EEFE}"/>
              </a:ext>
            </a:extLst>
          </p:cNvPr>
          <p:cNvSpPr txBox="1">
            <a:spLocks noChangeArrowheads="1"/>
          </p:cNvSpPr>
          <p:nvPr/>
        </p:nvSpPr>
        <p:spPr bwMode="auto">
          <a:xfrm>
            <a:off x="2123400" y="2139707"/>
            <a:ext cx="7179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 name="Line 19">
            <a:extLst>
              <a:ext uri="{FF2B5EF4-FFF2-40B4-BE49-F238E27FC236}">
                <a16:creationId xmlns:a16="http://schemas.microsoft.com/office/drawing/2014/main" id="{1AF9D18B-97A6-412E-88D6-F0C4B6B2DAAF}"/>
              </a:ext>
            </a:extLst>
          </p:cNvPr>
          <p:cNvSpPr>
            <a:spLocks noChangeShapeType="1"/>
          </p:cNvSpPr>
          <p:nvPr/>
        </p:nvSpPr>
        <p:spPr bwMode="auto">
          <a:xfrm flipV="1">
            <a:off x="2772005" y="2655765"/>
            <a:ext cx="6150637"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1" name="Line 19">
            <a:extLst>
              <a:ext uri="{FF2B5EF4-FFF2-40B4-BE49-F238E27FC236}">
                <a16:creationId xmlns:a16="http://schemas.microsoft.com/office/drawing/2014/main" id="{2B2CE711-3737-422A-B2D1-FBDB25F469B9}"/>
              </a:ext>
            </a:extLst>
          </p:cNvPr>
          <p:cNvSpPr>
            <a:spLocks noChangeShapeType="1"/>
          </p:cNvSpPr>
          <p:nvPr/>
        </p:nvSpPr>
        <p:spPr bwMode="auto">
          <a:xfrm flipV="1">
            <a:off x="2777231" y="3338737"/>
            <a:ext cx="6145411"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2" name="Line 19">
            <a:extLst>
              <a:ext uri="{FF2B5EF4-FFF2-40B4-BE49-F238E27FC236}">
                <a16:creationId xmlns:a16="http://schemas.microsoft.com/office/drawing/2014/main" id="{F640657C-6FFE-4685-A5BE-F2D0307308EB}"/>
              </a:ext>
            </a:extLst>
          </p:cNvPr>
          <p:cNvSpPr>
            <a:spLocks noChangeShapeType="1"/>
          </p:cNvSpPr>
          <p:nvPr/>
        </p:nvSpPr>
        <p:spPr bwMode="auto">
          <a:xfrm flipV="1">
            <a:off x="2777231" y="4021709"/>
            <a:ext cx="6145411"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3" name="Line 19">
            <a:extLst>
              <a:ext uri="{FF2B5EF4-FFF2-40B4-BE49-F238E27FC236}">
                <a16:creationId xmlns:a16="http://schemas.microsoft.com/office/drawing/2014/main" id="{51504B73-4CA7-4413-ADB6-39D1B3F486DA}"/>
              </a:ext>
            </a:extLst>
          </p:cNvPr>
          <p:cNvSpPr>
            <a:spLocks noChangeShapeType="1"/>
          </p:cNvSpPr>
          <p:nvPr/>
        </p:nvSpPr>
        <p:spPr bwMode="auto">
          <a:xfrm flipV="1">
            <a:off x="2777231" y="4704681"/>
            <a:ext cx="6145411"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4" name="Line 9">
            <a:extLst>
              <a:ext uri="{FF2B5EF4-FFF2-40B4-BE49-F238E27FC236}">
                <a16:creationId xmlns:a16="http://schemas.microsoft.com/office/drawing/2014/main" id="{138BD03D-8BC5-4E8A-AA89-D160C487F603}"/>
              </a:ext>
            </a:extLst>
          </p:cNvPr>
          <p:cNvSpPr>
            <a:spLocks noChangeShapeType="1"/>
          </p:cNvSpPr>
          <p:nvPr/>
        </p:nvSpPr>
        <p:spPr bwMode="auto">
          <a:xfrm flipV="1">
            <a:off x="3464404"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5" name="Line 9">
            <a:extLst>
              <a:ext uri="{FF2B5EF4-FFF2-40B4-BE49-F238E27FC236}">
                <a16:creationId xmlns:a16="http://schemas.microsoft.com/office/drawing/2014/main" id="{905D8A50-3B0C-446F-BA91-2009A99C03D9}"/>
              </a:ext>
            </a:extLst>
          </p:cNvPr>
          <p:cNvSpPr>
            <a:spLocks noChangeShapeType="1"/>
          </p:cNvSpPr>
          <p:nvPr/>
        </p:nvSpPr>
        <p:spPr bwMode="auto">
          <a:xfrm flipV="1">
            <a:off x="4147376"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6" name="Line 9">
            <a:extLst>
              <a:ext uri="{FF2B5EF4-FFF2-40B4-BE49-F238E27FC236}">
                <a16:creationId xmlns:a16="http://schemas.microsoft.com/office/drawing/2014/main" id="{5DC9EF1D-45A8-43DF-9581-EB37DD9B9195}"/>
              </a:ext>
            </a:extLst>
          </p:cNvPr>
          <p:cNvSpPr>
            <a:spLocks noChangeShapeType="1"/>
          </p:cNvSpPr>
          <p:nvPr/>
        </p:nvSpPr>
        <p:spPr bwMode="auto">
          <a:xfrm flipV="1">
            <a:off x="4830348"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7" name="Line 9">
            <a:extLst>
              <a:ext uri="{FF2B5EF4-FFF2-40B4-BE49-F238E27FC236}">
                <a16:creationId xmlns:a16="http://schemas.microsoft.com/office/drawing/2014/main" id="{B7B2A959-0DC0-45FF-B9A8-664BF2C8CCD0}"/>
              </a:ext>
            </a:extLst>
          </p:cNvPr>
          <p:cNvSpPr>
            <a:spLocks noChangeShapeType="1"/>
          </p:cNvSpPr>
          <p:nvPr/>
        </p:nvSpPr>
        <p:spPr bwMode="auto">
          <a:xfrm flipV="1">
            <a:off x="5513320"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8" name="Line 9">
            <a:extLst>
              <a:ext uri="{FF2B5EF4-FFF2-40B4-BE49-F238E27FC236}">
                <a16:creationId xmlns:a16="http://schemas.microsoft.com/office/drawing/2014/main" id="{65113131-69D5-4EE8-A49E-6507E2DC9D1D}"/>
              </a:ext>
            </a:extLst>
          </p:cNvPr>
          <p:cNvSpPr>
            <a:spLocks noChangeShapeType="1"/>
          </p:cNvSpPr>
          <p:nvPr/>
        </p:nvSpPr>
        <p:spPr bwMode="auto">
          <a:xfrm flipV="1">
            <a:off x="6196292"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9" name="Line 9">
            <a:extLst>
              <a:ext uri="{FF2B5EF4-FFF2-40B4-BE49-F238E27FC236}">
                <a16:creationId xmlns:a16="http://schemas.microsoft.com/office/drawing/2014/main" id="{CC9B03B1-4F4D-476B-A1AB-48B5A229A1C0}"/>
              </a:ext>
            </a:extLst>
          </p:cNvPr>
          <p:cNvSpPr>
            <a:spLocks noChangeShapeType="1"/>
          </p:cNvSpPr>
          <p:nvPr/>
        </p:nvSpPr>
        <p:spPr bwMode="auto">
          <a:xfrm flipV="1">
            <a:off x="6879264"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60" name="Line 9">
            <a:extLst>
              <a:ext uri="{FF2B5EF4-FFF2-40B4-BE49-F238E27FC236}">
                <a16:creationId xmlns:a16="http://schemas.microsoft.com/office/drawing/2014/main" id="{991DC82C-1921-479A-9BF3-73E87EC7C579}"/>
              </a:ext>
            </a:extLst>
          </p:cNvPr>
          <p:cNvSpPr>
            <a:spLocks noChangeShapeType="1"/>
          </p:cNvSpPr>
          <p:nvPr/>
        </p:nvSpPr>
        <p:spPr bwMode="auto">
          <a:xfrm flipV="1">
            <a:off x="7562236"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61" name="Line 9">
            <a:extLst>
              <a:ext uri="{FF2B5EF4-FFF2-40B4-BE49-F238E27FC236}">
                <a16:creationId xmlns:a16="http://schemas.microsoft.com/office/drawing/2014/main" id="{00869508-44B3-45DA-B5F6-D6EAEA77ACD6}"/>
              </a:ext>
            </a:extLst>
          </p:cNvPr>
          <p:cNvSpPr>
            <a:spLocks noChangeShapeType="1"/>
          </p:cNvSpPr>
          <p:nvPr/>
        </p:nvSpPr>
        <p:spPr bwMode="auto">
          <a:xfrm flipV="1">
            <a:off x="8245208"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62" name="Line 9">
            <a:extLst>
              <a:ext uri="{FF2B5EF4-FFF2-40B4-BE49-F238E27FC236}">
                <a16:creationId xmlns:a16="http://schemas.microsoft.com/office/drawing/2014/main" id="{502AC214-FA35-4C50-A9BB-51E0FA9D217F}"/>
              </a:ext>
            </a:extLst>
          </p:cNvPr>
          <p:cNvSpPr>
            <a:spLocks noChangeShapeType="1"/>
          </p:cNvSpPr>
          <p:nvPr/>
        </p:nvSpPr>
        <p:spPr bwMode="auto">
          <a:xfrm flipV="1">
            <a:off x="8928180"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63" name="组合 62">
            <a:extLst>
              <a:ext uri="{FF2B5EF4-FFF2-40B4-BE49-F238E27FC236}">
                <a16:creationId xmlns:a16="http://schemas.microsoft.com/office/drawing/2014/main" id="{2270378F-B651-4D04-8D64-0BD237E7E0B8}"/>
              </a:ext>
            </a:extLst>
          </p:cNvPr>
          <p:cNvGrpSpPr/>
          <p:nvPr/>
        </p:nvGrpSpPr>
        <p:grpSpPr>
          <a:xfrm>
            <a:off x="8687667" y="1537708"/>
            <a:ext cx="838083" cy="3850740"/>
            <a:chOff x="8687667" y="1537708"/>
            <a:chExt cx="838083" cy="3850740"/>
          </a:xfrm>
        </p:grpSpPr>
        <p:sp>
          <p:nvSpPr>
            <p:cNvPr id="64" name="Text Box 34">
              <a:extLst>
                <a:ext uri="{FF2B5EF4-FFF2-40B4-BE49-F238E27FC236}">
                  <a16:creationId xmlns:a16="http://schemas.microsoft.com/office/drawing/2014/main" id="{68A03E57-B0CB-4842-9F69-2F61C3C9BB0E}"/>
                </a:ext>
              </a:extLst>
            </p:cNvPr>
            <p:cNvSpPr txBox="1">
              <a:spLocks noChangeArrowheads="1"/>
            </p:cNvSpPr>
            <p:nvPr/>
          </p:nvSpPr>
          <p:spPr bwMode="auto">
            <a:xfrm>
              <a:off x="8687667" y="1537708"/>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p>
          </p:txBody>
        </p:sp>
        <p:sp>
          <p:nvSpPr>
            <p:cNvPr id="65" name="Line 35">
              <a:extLst>
                <a:ext uri="{FF2B5EF4-FFF2-40B4-BE49-F238E27FC236}">
                  <a16:creationId xmlns:a16="http://schemas.microsoft.com/office/drawing/2014/main" id="{8196022E-80FB-4CD8-8C81-B3250C90B023}"/>
                </a:ext>
              </a:extLst>
            </p:cNvPr>
            <p:cNvSpPr>
              <a:spLocks noChangeShapeType="1"/>
            </p:cNvSpPr>
            <p:nvPr/>
          </p:nvSpPr>
          <p:spPr bwMode="auto">
            <a:xfrm flipH="1" flipV="1">
              <a:off x="8922642" y="1546385"/>
              <a:ext cx="0" cy="384206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66" name="组合 65">
            <a:extLst>
              <a:ext uri="{FF2B5EF4-FFF2-40B4-BE49-F238E27FC236}">
                <a16:creationId xmlns:a16="http://schemas.microsoft.com/office/drawing/2014/main" id="{0B4B2804-CFEC-4835-B351-BE1A5BA39697}"/>
              </a:ext>
            </a:extLst>
          </p:cNvPr>
          <p:cNvGrpSpPr/>
          <p:nvPr/>
        </p:nvGrpSpPr>
        <p:grpSpPr>
          <a:xfrm>
            <a:off x="6038552" y="1526638"/>
            <a:ext cx="838083" cy="3861456"/>
            <a:chOff x="6038552" y="1526638"/>
            <a:chExt cx="838083" cy="3861456"/>
          </a:xfrm>
        </p:grpSpPr>
        <p:sp>
          <p:nvSpPr>
            <p:cNvPr id="67" name="Text Box 33">
              <a:extLst>
                <a:ext uri="{FF2B5EF4-FFF2-40B4-BE49-F238E27FC236}">
                  <a16:creationId xmlns:a16="http://schemas.microsoft.com/office/drawing/2014/main" id="{C66FEA1B-CDA8-48C6-80D0-FDDE63E54660}"/>
                </a:ext>
              </a:extLst>
            </p:cNvPr>
            <p:cNvSpPr txBox="1">
              <a:spLocks noChangeArrowheads="1"/>
            </p:cNvSpPr>
            <p:nvPr/>
          </p:nvSpPr>
          <p:spPr bwMode="auto">
            <a:xfrm>
              <a:off x="6038552" y="1526638"/>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sp>
          <p:nvSpPr>
            <p:cNvPr id="68" name="Line 32">
              <a:extLst>
                <a:ext uri="{FF2B5EF4-FFF2-40B4-BE49-F238E27FC236}">
                  <a16:creationId xmlns:a16="http://schemas.microsoft.com/office/drawing/2014/main" id="{7F2A4B38-2EB9-4B9D-95F1-E38FCB914DE9}"/>
                </a:ext>
              </a:extLst>
            </p:cNvPr>
            <p:cNvSpPr>
              <a:spLocks noChangeShapeType="1"/>
            </p:cNvSpPr>
            <p:nvPr/>
          </p:nvSpPr>
          <p:spPr bwMode="auto">
            <a:xfrm flipV="1">
              <a:off x="6196292" y="1546030"/>
              <a:ext cx="0" cy="3842064"/>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69" name="组合 68">
            <a:extLst>
              <a:ext uri="{FF2B5EF4-FFF2-40B4-BE49-F238E27FC236}">
                <a16:creationId xmlns:a16="http://schemas.microsoft.com/office/drawing/2014/main" id="{605E6A43-2475-4DEA-B59A-EB97B4F77233}"/>
              </a:ext>
            </a:extLst>
          </p:cNvPr>
          <p:cNvGrpSpPr/>
          <p:nvPr/>
        </p:nvGrpSpPr>
        <p:grpSpPr>
          <a:xfrm>
            <a:off x="6655500" y="1515641"/>
            <a:ext cx="838083" cy="3876611"/>
            <a:chOff x="6655500" y="1515641"/>
            <a:chExt cx="838083" cy="3876611"/>
          </a:xfrm>
        </p:grpSpPr>
        <p:sp>
          <p:nvSpPr>
            <p:cNvPr id="70" name="Text Box 34">
              <a:extLst>
                <a:ext uri="{FF2B5EF4-FFF2-40B4-BE49-F238E27FC236}">
                  <a16:creationId xmlns:a16="http://schemas.microsoft.com/office/drawing/2014/main" id="{29AB977D-2B17-431B-8B41-368A1040304F}"/>
                </a:ext>
              </a:extLst>
            </p:cNvPr>
            <p:cNvSpPr txBox="1">
              <a:spLocks noChangeArrowheads="1"/>
            </p:cNvSpPr>
            <p:nvPr/>
          </p:nvSpPr>
          <p:spPr bwMode="auto">
            <a:xfrm>
              <a:off x="6655500" y="1515641"/>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p>
          </p:txBody>
        </p:sp>
        <p:sp>
          <p:nvSpPr>
            <p:cNvPr id="71" name="Line 35">
              <a:extLst>
                <a:ext uri="{FF2B5EF4-FFF2-40B4-BE49-F238E27FC236}">
                  <a16:creationId xmlns:a16="http://schemas.microsoft.com/office/drawing/2014/main" id="{11EA2233-3BA1-4738-AED4-4F676FF6D736}"/>
                </a:ext>
              </a:extLst>
            </p:cNvPr>
            <p:cNvSpPr>
              <a:spLocks noChangeShapeType="1"/>
            </p:cNvSpPr>
            <p:nvPr/>
          </p:nvSpPr>
          <p:spPr bwMode="auto">
            <a:xfrm flipH="1" flipV="1">
              <a:off x="6879607" y="1550189"/>
              <a:ext cx="0" cy="384206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72" name="组合 71">
            <a:extLst>
              <a:ext uri="{FF2B5EF4-FFF2-40B4-BE49-F238E27FC236}">
                <a16:creationId xmlns:a16="http://schemas.microsoft.com/office/drawing/2014/main" id="{EC243CEA-9D5E-499F-B016-8AF5714C1A63}"/>
              </a:ext>
            </a:extLst>
          </p:cNvPr>
          <p:cNvGrpSpPr/>
          <p:nvPr/>
        </p:nvGrpSpPr>
        <p:grpSpPr>
          <a:xfrm>
            <a:off x="7311154" y="1526638"/>
            <a:ext cx="838083" cy="3865614"/>
            <a:chOff x="7311154" y="1526638"/>
            <a:chExt cx="838083" cy="3865614"/>
          </a:xfrm>
        </p:grpSpPr>
        <p:sp>
          <p:nvSpPr>
            <p:cNvPr id="73" name="Text Box 34">
              <a:extLst>
                <a:ext uri="{FF2B5EF4-FFF2-40B4-BE49-F238E27FC236}">
                  <a16:creationId xmlns:a16="http://schemas.microsoft.com/office/drawing/2014/main" id="{5BA80F3C-CCA8-4FE1-8A05-0CAD10FFA0D5}"/>
                </a:ext>
              </a:extLst>
            </p:cNvPr>
            <p:cNvSpPr txBox="1">
              <a:spLocks noChangeArrowheads="1"/>
            </p:cNvSpPr>
            <p:nvPr/>
          </p:nvSpPr>
          <p:spPr bwMode="auto">
            <a:xfrm>
              <a:off x="7311154" y="1526638"/>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p>
          </p:txBody>
        </p:sp>
        <p:sp>
          <p:nvSpPr>
            <p:cNvPr id="74" name="Line 35">
              <a:extLst>
                <a:ext uri="{FF2B5EF4-FFF2-40B4-BE49-F238E27FC236}">
                  <a16:creationId xmlns:a16="http://schemas.microsoft.com/office/drawing/2014/main" id="{854443BF-D3BE-4E1C-9417-BD780E9870E5}"/>
                </a:ext>
              </a:extLst>
            </p:cNvPr>
            <p:cNvSpPr>
              <a:spLocks noChangeShapeType="1"/>
            </p:cNvSpPr>
            <p:nvPr/>
          </p:nvSpPr>
          <p:spPr bwMode="auto">
            <a:xfrm flipH="1" flipV="1">
              <a:off x="7562438" y="1550189"/>
              <a:ext cx="0" cy="384206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75" name="组合 74">
            <a:extLst>
              <a:ext uri="{FF2B5EF4-FFF2-40B4-BE49-F238E27FC236}">
                <a16:creationId xmlns:a16="http://schemas.microsoft.com/office/drawing/2014/main" id="{80A3D845-BBFF-4BA0-BBAE-F1D66D010E6D}"/>
              </a:ext>
            </a:extLst>
          </p:cNvPr>
          <p:cNvGrpSpPr/>
          <p:nvPr/>
        </p:nvGrpSpPr>
        <p:grpSpPr>
          <a:xfrm>
            <a:off x="7999411" y="1532174"/>
            <a:ext cx="838083" cy="3851465"/>
            <a:chOff x="7999411" y="1532174"/>
            <a:chExt cx="838083" cy="3851465"/>
          </a:xfrm>
        </p:grpSpPr>
        <p:sp>
          <p:nvSpPr>
            <p:cNvPr id="76" name="Text Box 34">
              <a:extLst>
                <a:ext uri="{FF2B5EF4-FFF2-40B4-BE49-F238E27FC236}">
                  <a16:creationId xmlns:a16="http://schemas.microsoft.com/office/drawing/2014/main" id="{F0405638-CC72-4552-86A4-F7B179F3B259}"/>
                </a:ext>
              </a:extLst>
            </p:cNvPr>
            <p:cNvSpPr txBox="1">
              <a:spLocks noChangeArrowheads="1"/>
            </p:cNvSpPr>
            <p:nvPr/>
          </p:nvSpPr>
          <p:spPr bwMode="auto">
            <a:xfrm>
              <a:off x="7999411" y="1532174"/>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p>
          </p:txBody>
        </p:sp>
        <p:sp>
          <p:nvSpPr>
            <p:cNvPr id="77" name="Line 35">
              <a:extLst>
                <a:ext uri="{FF2B5EF4-FFF2-40B4-BE49-F238E27FC236}">
                  <a16:creationId xmlns:a16="http://schemas.microsoft.com/office/drawing/2014/main" id="{4BB87287-7B79-47D7-8304-60A376B05284}"/>
                </a:ext>
              </a:extLst>
            </p:cNvPr>
            <p:cNvSpPr>
              <a:spLocks noChangeShapeType="1"/>
            </p:cNvSpPr>
            <p:nvPr/>
          </p:nvSpPr>
          <p:spPr bwMode="auto">
            <a:xfrm flipH="1" flipV="1">
              <a:off x="8237995" y="1541576"/>
              <a:ext cx="0" cy="384206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
        <p:nvSpPr>
          <p:cNvPr id="78" name="Rectangle 3">
            <a:extLst>
              <a:ext uri="{FF2B5EF4-FFF2-40B4-BE49-F238E27FC236}">
                <a16:creationId xmlns:a16="http://schemas.microsoft.com/office/drawing/2014/main" id="{0D6B54AF-A3AB-4D4D-BEE0-2504900F097F}"/>
              </a:ext>
            </a:extLst>
          </p:cNvPr>
          <p:cNvSpPr txBox="1">
            <a:spLocks noChangeArrowheads="1"/>
          </p:cNvSpPr>
          <p:nvPr/>
        </p:nvSpPr>
        <p:spPr bwMode="auto">
          <a:xfrm>
            <a:off x="1759238" y="5978026"/>
            <a:ext cx="10344684" cy="51930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20000"/>
              </a:lnSpc>
              <a:spcBef>
                <a:spcPct val="20000"/>
              </a:spcBef>
              <a:spcAft>
                <a:spcPct val="0"/>
              </a:spcAft>
              <a:buClr>
                <a:srgbClr val="FFC000"/>
              </a:buClr>
              <a:buFont typeface="Wingdings" pitchFamily="2" charset="2"/>
              <a:buChar char="n"/>
              <a:defRPr lang="zh-CN" altLang="en-US" sz="2400">
                <a:solidFill>
                  <a:schemeClr val="tx1"/>
                </a:solidFill>
                <a:latin typeface="+mn-ea"/>
                <a:ea typeface="+mn-ea"/>
                <a:cs typeface="+mn-cs"/>
              </a:defRPr>
            </a:lvl1pPr>
            <a:lvl2pPr marL="812800" indent="-355600" algn="l" rtl="0" eaLnBrk="0" fontAlgn="base" hangingPunct="0">
              <a:lnSpc>
                <a:spcPct val="120000"/>
              </a:lnSpc>
              <a:spcBef>
                <a:spcPct val="20000"/>
              </a:spcBef>
              <a:spcAft>
                <a:spcPct val="0"/>
              </a:spcAft>
              <a:buClr>
                <a:srgbClr val="FFC000"/>
              </a:buClr>
              <a:buFont typeface="Wingdings" pitchFamily="2" charset="2"/>
              <a:buChar char="p"/>
              <a:defRPr lang="zh-CN" altLang="en-US" sz="2000">
                <a:solidFill>
                  <a:srgbClr val="C00000"/>
                </a:solidFill>
                <a:latin typeface="+mn-ea"/>
                <a:ea typeface="+mn-ea"/>
              </a:defRPr>
            </a:lvl2pPr>
            <a:lvl3pPr marL="1143000" indent="-228600" algn="l" rtl="0" eaLnBrk="0" fontAlgn="base" hangingPunct="0">
              <a:lnSpc>
                <a:spcPct val="120000"/>
              </a:lnSpc>
              <a:spcBef>
                <a:spcPct val="20000"/>
              </a:spcBef>
              <a:spcAft>
                <a:spcPct val="0"/>
              </a:spcAft>
              <a:buClr>
                <a:srgbClr val="FFC000"/>
              </a:buClr>
              <a:buFont typeface="Wingdings" pitchFamily="2" charset="2"/>
              <a:buChar char="u"/>
              <a:defRPr lang="zh-CN" altLang="en-US" sz="2000">
                <a:solidFill>
                  <a:schemeClr val="tx1"/>
                </a:solidFill>
                <a:latin typeface="+mn-ea"/>
                <a:ea typeface="+mn-ea"/>
              </a:defRPr>
            </a:lvl3pPr>
            <a:lvl4pPr marL="16002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4pPr>
            <a:lvl5pPr marL="20574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5pPr>
            <a:lvl6pPr marL="2514600" indent="-228600" algn="l" rtl="0" fontAlgn="base">
              <a:spcBef>
                <a:spcPct val="20000"/>
              </a:spcBef>
              <a:spcAft>
                <a:spcPct val="0"/>
              </a:spcAft>
              <a:buFont typeface="Arial" charset="0"/>
              <a:buChar char="»"/>
              <a:defRPr sz="1600">
                <a:solidFill>
                  <a:schemeClr val="tx1"/>
                </a:solidFill>
                <a:latin typeface="+mn-lt"/>
                <a:ea typeface="+mn-ea"/>
              </a:defRPr>
            </a:lvl6pPr>
            <a:lvl7pPr marL="2971800" indent="-228600" algn="l" rtl="0" fontAlgn="base">
              <a:spcBef>
                <a:spcPct val="20000"/>
              </a:spcBef>
              <a:spcAft>
                <a:spcPct val="0"/>
              </a:spcAft>
              <a:buFont typeface="Arial" charset="0"/>
              <a:buChar char="»"/>
              <a:defRPr sz="1600">
                <a:solidFill>
                  <a:schemeClr val="tx1"/>
                </a:solidFill>
                <a:latin typeface="+mn-lt"/>
                <a:ea typeface="+mn-ea"/>
              </a:defRPr>
            </a:lvl7pPr>
            <a:lvl8pPr marL="3429000" indent="-228600" algn="l" rtl="0" fontAlgn="base">
              <a:spcBef>
                <a:spcPct val="20000"/>
              </a:spcBef>
              <a:spcAft>
                <a:spcPct val="0"/>
              </a:spcAft>
              <a:buFont typeface="Arial" charset="0"/>
              <a:buChar char="»"/>
              <a:defRPr sz="1600">
                <a:solidFill>
                  <a:schemeClr val="tx1"/>
                </a:solidFill>
                <a:latin typeface="+mn-lt"/>
                <a:ea typeface="+mn-ea"/>
              </a:defRPr>
            </a:lvl8pPr>
            <a:lvl9pPr marL="3886200" indent="-228600" algn="l" rtl="0" fontAlgn="base">
              <a:spcBef>
                <a:spcPct val="20000"/>
              </a:spcBef>
              <a:spcAft>
                <a:spcPct val="0"/>
              </a:spcAft>
              <a:buFont typeface="Arial" charset="0"/>
              <a:buChar char="»"/>
              <a:defRPr sz="1600">
                <a:solidFill>
                  <a:schemeClr val="tx1"/>
                </a:solidFill>
                <a:latin typeface="+mn-lt"/>
                <a:ea typeface="+mn-ea"/>
              </a:defRPr>
            </a:lvl9pPr>
          </a:lstStyle>
          <a:p>
            <a:pPr marL="0" marR="0" lvl="0" indent="0" algn="l" defTabSz="914400" rtl="0" eaLnBrk="0" fontAlgn="base" latinLnBrk="0" hangingPunct="0">
              <a:lnSpc>
                <a:spcPct val="120000"/>
              </a:lnSpc>
              <a:spcBef>
                <a:spcPct val="20000"/>
              </a:spcBef>
              <a:spcAft>
                <a:spcPct val="0"/>
              </a:spcAft>
              <a:buClr>
                <a:srgbClr val="FFC000"/>
              </a:buClr>
              <a:buSzTx/>
              <a:buFont typeface="Wingdings" pitchFamily="2" charset="2"/>
              <a:buNone/>
              <a:tabLst/>
              <a:defRPr/>
            </a:pP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完成</a:t>
            </a:r>
            <a:r>
              <a:rPr kumimoji="0" lang="en-US" altLang="zh-CN" sz="2400" b="1" i="0" u="none" strike="noStrike" kern="0" cap="none" spc="0" normalizeH="0" baseline="0" noProof="0" dirty="0">
                <a:ln>
                  <a:noFill/>
                </a:ln>
                <a:solidFill>
                  <a:srgbClr val="000000"/>
                </a:solidFill>
                <a:effectLst/>
                <a:uLnTx/>
                <a:uFillTx/>
                <a:latin typeface="微软雅黑"/>
                <a:ea typeface="微软雅黑"/>
                <a:cs typeface="+mn-cs"/>
              </a:rPr>
              <a:t>n</a:t>
            </a: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条指令的时间</a:t>
            </a:r>
            <a:r>
              <a:rPr kumimoji="0" lang="en-US" altLang="zh-CN" sz="2400" b="1" i="0" u="none" strike="noStrike" kern="0" cap="none" spc="0" normalizeH="0" baseline="0" noProof="0" dirty="0">
                <a:ln>
                  <a:noFill/>
                </a:ln>
                <a:solidFill>
                  <a:srgbClr val="000000"/>
                </a:solidFill>
                <a:effectLst/>
                <a:uLnTx/>
                <a:uFillTx/>
                <a:latin typeface="微软雅黑"/>
                <a:ea typeface="微软雅黑"/>
                <a:cs typeface="+mn-cs"/>
              </a:rPr>
              <a:t>=</a:t>
            </a: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完成第一条指令时间</a:t>
            </a:r>
            <a:r>
              <a:rPr kumimoji="0" lang="en-US" altLang="zh-CN" sz="2400" b="1" i="0" u="none" strike="noStrike" kern="0" cap="none" spc="0" normalizeH="0" baseline="0" noProof="0" dirty="0">
                <a:ln>
                  <a:noFill/>
                </a:ln>
                <a:solidFill>
                  <a:srgbClr val="000000"/>
                </a:solidFill>
                <a:effectLst/>
                <a:uLnTx/>
                <a:uFillTx/>
                <a:latin typeface="微软雅黑"/>
                <a:ea typeface="微软雅黑"/>
                <a:cs typeface="+mn-cs"/>
              </a:rPr>
              <a:t>5T+(n-1)</a:t>
            </a: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a:t>
            </a:r>
            <a:r>
              <a:rPr kumimoji="0" lang="en-US" altLang="zh-CN" sz="2400" b="1" i="0" u="none" strike="noStrike" kern="0" cap="none" spc="0" normalizeH="0" baseline="0" noProof="0" dirty="0">
                <a:ln>
                  <a:noFill/>
                </a:ln>
                <a:solidFill>
                  <a:srgbClr val="000000"/>
                </a:solidFill>
                <a:effectLst/>
                <a:uLnTx/>
                <a:uFillTx/>
                <a:latin typeface="微软雅黑"/>
                <a:ea typeface="微软雅黑"/>
                <a:cs typeface="+mn-cs"/>
              </a:rPr>
              <a:t>T=(n+4)T</a:t>
            </a:r>
            <a:endPar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endParaRPr>
          </a:p>
          <a:p>
            <a:pPr marL="342900" marR="0" lvl="0" indent="-342900" algn="l" defTabSz="914400" rtl="0" eaLnBrk="0" fontAlgn="base" latinLnBrk="0" hangingPunct="0">
              <a:lnSpc>
                <a:spcPct val="120000"/>
              </a:lnSpc>
              <a:spcBef>
                <a:spcPct val="20000"/>
              </a:spcBef>
              <a:spcAft>
                <a:spcPct val="0"/>
              </a:spcAft>
              <a:buClr>
                <a:srgbClr val="FFC000"/>
              </a:buClr>
              <a:buSzTx/>
              <a:buFont typeface="Wingdings" pitchFamily="2" charset="2"/>
              <a:buChar char="n"/>
              <a:tabLst/>
              <a:defRPr/>
            </a:pPr>
            <a:endPar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79" name="矩形 78">
            <a:extLst>
              <a:ext uri="{FF2B5EF4-FFF2-40B4-BE49-F238E27FC236}">
                <a16:creationId xmlns:a16="http://schemas.microsoft.com/office/drawing/2014/main" id="{5318B5E3-6D88-4832-A4FB-6C8A46EA0B09}"/>
              </a:ext>
            </a:extLst>
          </p:cNvPr>
          <p:cNvSpPr/>
          <p:nvPr/>
        </p:nvSpPr>
        <p:spPr>
          <a:xfrm>
            <a:off x="3305546" y="5392252"/>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0" name="矩形 79">
            <a:extLst>
              <a:ext uri="{FF2B5EF4-FFF2-40B4-BE49-F238E27FC236}">
                <a16:creationId xmlns:a16="http://schemas.microsoft.com/office/drawing/2014/main" id="{891402E9-98A9-4CDB-8746-E0274CC169DF}"/>
              </a:ext>
            </a:extLst>
          </p:cNvPr>
          <p:cNvSpPr/>
          <p:nvPr/>
        </p:nvSpPr>
        <p:spPr>
          <a:xfrm>
            <a:off x="3962226"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2T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1" name="矩形 80">
            <a:extLst>
              <a:ext uri="{FF2B5EF4-FFF2-40B4-BE49-F238E27FC236}">
                <a16:creationId xmlns:a16="http://schemas.microsoft.com/office/drawing/2014/main" id="{3F5AD69D-7EA6-4EAD-A92A-87BC9213E2BE}"/>
              </a:ext>
            </a:extLst>
          </p:cNvPr>
          <p:cNvSpPr/>
          <p:nvPr/>
        </p:nvSpPr>
        <p:spPr>
          <a:xfrm>
            <a:off x="4623346"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3T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2" name="矩形 81">
            <a:extLst>
              <a:ext uri="{FF2B5EF4-FFF2-40B4-BE49-F238E27FC236}">
                <a16:creationId xmlns:a16="http://schemas.microsoft.com/office/drawing/2014/main" id="{65EE7937-62F1-4029-8FD3-B7FAFCAC33AB}"/>
              </a:ext>
            </a:extLst>
          </p:cNvPr>
          <p:cNvSpPr/>
          <p:nvPr/>
        </p:nvSpPr>
        <p:spPr>
          <a:xfrm>
            <a:off x="5269314"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4T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3" name="矩形 82">
            <a:extLst>
              <a:ext uri="{FF2B5EF4-FFF2-40B4-BE49-F238E27FC236}">
                <a16:creationId xmlns:a16="http://schemas.microsoft.com/office/drawing/2014/main" id="{CF4CE590-3879-46D9-BD27-902C623A8D14}"/>
              </a:ext>
            </a:extLst>
          </p:cNvPr>
          <p:cNvSpPr/>
          <p:nvPr/>
        </p:nvSpPr>
        <p:spPr>
          <a:xfrm>
            <a:off x="5992958"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5T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4" name="矩形 83">
            <a:extLst>
              <a:ext uri="{FF2B5EF4-FFF2-40B4-BE49-F238E27FC236}">
                <a16:creationId xmlns:a16="http://schemas.microsoft.com/office/drawing/2014/main" id="{D684B979-0B2A-4733-AEBE-E40E7D62FA6A}"/>
              </a:ext>
            </a:extLst>
          </p:cNvPr>
          <p:cNvSpPr/>
          <p:nvPr/>
        </p:nvSpPr>
        <p:spPr>
          <a:xfrm>
            <a:off x="6698903"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6T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5" name="矩形 84">
            <a:extLst>
              <a:ext uri="{FF2B5EF4-FFF2-40B4-BE49-F238E27FC236}">
                <a16:creationId xmlns:a16="http://schemas.microsoft.com/office/drawing/2014/main" id="{32B5925F-8E7A-45B4-AC70-07B264FDCCDE}"/>
              </a:ext>
            </a:extLst>
          </p:cNvPr>
          <p:cNvSpPr/>
          <p:nvPr/>
        </p:nvSpPr>
        <p:spPr>
          <a:xfrm>
            <a:off x="7309011"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7T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6" name="矩形 85">
            <a:extLst>
              <a:ext uri="{FF2B5EF4-FFF2-40B4-BE49-F238E27FC236}">
                <a16:creationId xmlns:a16="http://schemas.microsoft.com/office/drawing/2014/main" id="{1CE6C29A-EAEC-4C61-8468-86892EA4666C}"/>
              </a:ext>
            </a:extLst>
          </p:cNvPr>
          <p:cNvSpPr/>
          <p:nvPr/>
        </p:nvSpPr>
        <p:spPr>
          <a:xfrm>
            <a:off x="7985803"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8T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7" name="矩形 86">
            <a:extLst>
              <a:ext uri="{FF2B5EF4-FFF2-40B4-BE49-F238E27FC236}">
                <a16:creationId xmlns:a16="http://schemas.microsoft.com/office/drawing/2014/main" id="{130F49B2-81E7-40D7-9A7A-AB73A626FC05}"/>
              </a:ext>
            </a:extLst>
          </p:cNvPr>
          <p:cNvSpPr/>
          <p:nvPr/>
        </p:nvSpPr>
        <p:spPr>
          <a:xfrm>
            <a:off x="8646923"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9T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8" name="矩形 87">
            <a:extLst>
              <a:ext uri="{FF2B5EF4-FFF2-40B4-BE49-F238E27FC236}">
                <a16:creationId xmlns:a16="http://schemas.microsoft.com/office/drawing/2014/main" id="{CE89835E-9F80-487C-B0EA-59159D1BAC61}"/>
              </a:ext>
            </a:extLst>
          </p:cNvPr>
          <p:cNvSpPr/>
          <p:nvPr/>
        </p:nvSpPr>
        <p:spPr>
          <a:xfrm>
            <a:off x="2628585" y="536068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0</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Tree>
    <p:extLst>
      <p:ext uri="{BB962C8B-B14F-4D97-AF65-F5344CB8AC3E}">
        <p14:creationId xmlns:p14="http://schemas.microsoft.com/office/powerpoint/2010/main" val="1262741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down)">
                                      <p:cBhvr>
                                        <p:cTn id="20" dur="500"/>
                                        <p:tgtEl>
                                          <p:spTgt spid="22"/>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00"/>
                                        <p:tgtEl>
                                          <p:spTgt spid="15"/>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down)">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down)">
                                      <p:cBhvr>
                                        <p:cTn id="31" dur="500"/>
                                        <p:tgtEl>
                                          <p:spTgt spid="29"/>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down)">
                                      <p:cBhvr>
                                        <p:cTn id="34" dur="500"/>
                                        <p:tgtEl>
                                          <p:spTgt spid="23"/>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down)">
                                      <p:cBhvr>
                                        <p:cTn id="37" dur="500"/>
                                        <p:tgtEl>
                                          <p:spTgt spid="16"/>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down)">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wipe(down)">
                                      <p:cBhvr>
                                        <p:cTn id="45" dur="500"/>
                                        <p:tgtEl>
                                          <p:spTgt spid="35"/>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wipe(down)">
                                      <p:cBhvr>
                                        <p:cTn id="48" dur="500"/>
                                        <p:tgtEl>
                                          <p:spTgt spid="30"/>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wipe(down)">
                                      <p:cBhvr>
                                        <p:cTn id="51" dur="500"/>
                                        <p:tgtEl>
                                          <p:spTgt spid="24"/>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wipe(down)">
                                      <p:cBhvr>
                                        <p:cTn id="54" dur="500"/>
                                        <p:tgtEl>
                                          <p:spTgt spid="17"/>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wipe(down)">
                                      <p:cBhvr>
                                        <p:cTn id="57" dur="500"/>
                                        <p:tgtEl>
                                          <p:spTgt spid="9"/>
                                        </p:tgtEl>
                                      </p:cBhvr>
                                    </p:animEffect>
                                  </p:childTnLst>
                                </p:cTn>
                              </p:par>
                            </p:childTnLst>
                          </p:cTn>
                        </p:par>
                        <p:par>
                          <p:cTn id="58" fill="hold">
                            <p:stCondLst>
                              <p:cond delay="500"/>
                            </p:stCondLst>
                            <p:childTnLst>
                              <p:par>
                                <p:cTn id="59" presetID="22" presetClass="entr" presetSubtype="4" fill="hold" nodeType="afterEffect">
                                  <p:stCondLst>
                                    <p:cond delay="0"/>
                                  </p:stCondLst>
                                  <p:childTnLst>
                                    <p:set>
                                      <p:cBhvr>
                                        <p:cTn id="60" dur="1" fill="hold">
                                          <p:stCondLst>
                                            <p:cond delay="0"/>
                                          </p:stCondLst>
                                        </p:cTn>
                                        <p:tgtEl>
                                          <p:spTgt spid="66"/>
                                        </p:tgtEl>
                                        <p:attrNameLst>
                                          <p:attrName>style.visibility</p:attrName>
                                        </p:attrNameLst>
                                      </p:cBhvr>
                                      <p:to>
                                        <p:strVal val="visible"/>
                                      </p:to>
                                    </p:set>
                                    <p:animEffect transition="in" filter="wipe(down)">
                                      <p:cBhvr>
                                        <p:cTn id="61" dur="500"/>
                                        <p:tgtEl>
                                          <p:spTgt spid="66"/>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4" fill="hold" grpId="0" nodeType="click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wipe(down)">
                                      <p:cBhvr>
                                        <p:cTn id="66" dur="500"/>
                                        <p:tgtEl>
                                          <p:spTgt spid="36"/>
                                        </p:tgtEl>
                                      </p:cBhvr>
                                    </p:animEffect>
                                  </p:childTnLst>
                                </p:cTn>
                              </p:par>
                              <p:par>
                                <p:cTn id="67" presetID="22" presetClass="entr" presetSubtype="4"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wipe(down)">
                                      <p:cBhvr>
                                        <p:cTn id="69" dur="500"/>
                                        <p:tgtEl>
                                          <p:spTgt spid="31"/>
                                        </p:tgtEl>
                                      </p:cBhvr>
                                    </p:animEffect>
                                  </p:childTnLst>
                                </p:cTn>
                              </p:par>
                              <p:par>
                                <p:cTn id="70" presetID="22" presetClass="entr" presetSubtype="4" fill="hold" grpId="0" nodeType="with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wipe(down)">
                                      <p:cBhvr>
                                        <p:cTn id="72" dur="500"/>
                                        <p:tgtEl>
                                          <p:spTgt spid="25"/>
                                        </p:tgtEl>
                                      </p:cBhvr>
                                    </p:animEffect>
                                  </p:childTnLst>
                                </p:cTn>
                              </p:par>
                              <p:par>
                                <p:cTn id="73" presetID="22" presetClass="entr" presetSubtype="4" fill="hold" grpId="0" nodeType="with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wipe(down)">
                                      <p:cBhvr>
                                        <p:cTn id="75" dur="500"/>
                                        <p:tgtEl>
                                          <p:spTgt spid="18"/>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10"/>
                                        </p:tgtEl>
                                        <p:attrNameLst>
                                          <p:attrName>style.visibility</p:attrName>
                                        </p:attrNameLst>
                                      </p:cBhvr>
                                      <p:to>
                                        <p:strVal val="visible"/>
                                      </p:to>
                                    </p:set>
                                    <p:animEffect transition="in" filter="wipe(down)">
                                      <p:cBhvr>
                                        <p:cTn id="78" dur="500"/>
                                        <p:tgtEl>
                                          <p:spTgt spid="10"/>
                                        </p:tgtEl>
                                      </p:cBhvr>
                                    </p:animEffect>
                                  </p:childTnLst>
                                </p:cTn>
                              </p:par>
                            </p:childTnLst>
                          </p:cTn>
                        </p:par>
                        <p:par>
                          <p:cTn id="79" fill="hold">
                            <p:stCondLst>
                              <p:cond delay="500"/>
                            </p:stCondLst>
                            <p:childTnLst>
                              <p:par>
                                <p:cTn id="80" presetID="22" presetClass="entr" presetSubtype="4" fill="hold" nodeType="afterEffect">
                                  <p:stCondLst>
                                    <p:cond delay="0"/>
                                  </p:stCondLst>
                                  <p:childTnLst>
                                    <p:set>
                                      <p:cBhvr>
                                        <p:cTn id="81" dur="1" fill="hold">
                                          <p:stCondLst>
                                            <p:cond delay="0"/>
                                          </p:stCondLst>
                                        </p:cTn>
                                        <p:tgtEl>
                                          <p:spTgt spid="69"/>
                                        </p:tgtEl>
                                        <p:attrNameLst>
                                          <p:attrName>style.visibility</p:attrName>
                                        </p:attrNameLst>
                                      </p:cBhvr>
                                      <p:to>
                                        <p:strVal val="visible"/>
                                      </p:to>
                                    </p:set>
                                    <p:animEffect transition="in" filter="wipe(down)">
                                      <p:cBhvr>
                                        <p:cTn id="82" dur="500"/>
                                        <p:tgtEl>
                                          <p:spTgt spid="69"/>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4" fill="hold" grpId="0" nodeType="clickEffect">
                                  <p:stCondLst>
                                    <p:cond delay="0"/>
                                  </p:stCondLst>
                                  <p:childTnLst>
                                    <p:set>
                                      <p:cBhvr>
                                        <p:cTn id="86" dur="1" fill="hold">
                                          <p:stCondLst>
                                            <p:cond delay="0"/>
                                          </p:stCondLst>
                                        </p:cTn>
                                        <p:tgtEl>
                                          <p:spTgt spid="37"/>
                                        </p:tgtEl>
                                        <p:attrNameLst>
                                          <p:attrName>style.visibility</p:attrName>
                                        </p:attrNameLst>
                                      </p:cBhvr>
                                      <p:to>
                                        <p:strVal val="visible"/>
                                      </p:to>
                                    </p:set>
                                    <p:animEffect transition="in" filter="wipe(down)">
                                      <p:cBhvr>
                                        <p:cTn id="87" dur="500"/>
                                        <p:tgtEl>
                                          <p:spTgt spid="37"/>
                                        </p:tgtEl>
                                      </p:cBhvr>
                                    </p:animEffect>
                                  </p:childTnLst>
                                </p:cTn>
                              </p:par>
                              <p:par>
                                <p:cTn id="88" presetID="22" presetClass="entr" presetSubtype="4" fill="hold" grpId="0" nodeType="withEffect">
                                  <p:stCondLst>
                                    <p:cond delay="0"/>
                                  </p:stCondLst>
                                  <p:childTnLst>
                                    <p:set>
                                      <p:cBhvr>
                                        <p:cTn id="89" dur="1" fill="hold">
                                          <p:stCondLst>
                                            <p:cond delay="0"/>
                                          </p:stCondLst>
                                        </p:cTn>
                                        <p:tgtEl>
                                          <p:spTgt spid="32"/>
                                        </p:tgtEl>
                                        <p:attrNameLst>
                                          <p:attrName>style.visibility</p:attrName>
                                        </p:attrNameLst>
                                      </p:cBhvr>
                                      <p:to>
                                        <p:strVal val="visible"/>
                                      </p:to>
                                    </p:set>
                                    <p:animEffect transition="in" filter="wipe(down)">
                                      <p:cBhvr>
                                        <p:cTn id="90" dur="500"/>
                                        <p:tgtEl>
                                          <p:spTgt spid="32"/>
                                        </p:tgtEl>
                                      </p:cBhvr>
                                    </p:animEffect>
                                  </p:childTnLst>
                                </p:cTn>
                              </p:par>
                              <p:par>
                                <p:cTn id="91" presetID="22" presetClass="entr" presetSubtype="4" fill="hold" grpId="0" nodeType="withEffect">
                                  <p:stCondLst>
                                    <p:cond delay="0"/>
                                  </p:stCondLst>
                                  <p:childTnLst>
                                    <p:set>
                                      <p:cBhvr>
                                        <p:cTn id="92" dur="1" fill="hold">
                                          <p:stCondLst>
                                            <p:cond delay="0"/>
                                          </p:stCondLst>
                                        </p:cTn>
                                        <p:tgtEl>
                                          <p:spTgt spid="26"/>
                                        </p:tgtEl>
                                        <p:attrNameLst>
                                          <p:attrName>style.visibility</p:attrName>
                                        </p:attrNameLst>
                                      </p:cBhvr>
                                      <p:to>
                                        <p:strVal val="visible"/>
                                      </p:to>
                                    </p:set>
                                    <p:animEffect transition="in" filter="wipe(down)">
                                      <p:cBhvr>
                                        <p:cTn id="93" dur="500"/>
                                        <p:tgtEl>
                                          <p:spTgt spid="26"/>
                                        </p:tgtEl>
                                      </p:cBhvr>
                                    </p:animEffect>
                                  </p:childTnLst>
                                </p:cTn>
                              </p:par>
                              <p:par>
                                <p:cTn id="94" presetID="22" presetClass="entr" presetSubtype="4" fill="hold" grpId="0" nodeType="withEffect">
                                  <p:stCondLst>
                                    <p:cond delay="0"/>
                                  </p:stCondLst>
                                  <p:childTnLst>
                                    <p:set>
                                      <p:cBhvr>
                                        <p:cTn id="95" dur="1" fill="hold">
                                          <p:stCondLst>
                                            <p:cond delay="0"/>
                                          </p:stCondLst>
                                        </p:cTn>
                                        <p:tgtEl>
                                          <p:spTgt spid="19"/>
                                        </p:tgtEl>
                                        <p:attrNameLst>
                                          <p:attrName>style.visibility</p:attrName>
                                        </p:attrNameLst>
                                      </p:cBhvr>
                                      <p:to>
                                        <p:strVal val="visible"/>
                                      </p:to>
                                    </p:set>
                                    <p:animEffect transition="in" filter="wipe(down)">
                                      <p:cBhvr>
                                        <p:cTn id="96" dur="500"/>
                                        <p:tgtEl>
                                          <p:spTgt spid="19"/>
                                        </p:tgtEl>
                                      </p:cBhvr>
                                    </p:animEffect>
                                  </p:childTnLst>
                                </p:cTn>
                              </p:par>
                              <p:par>
                                <p:cTn id="97" presetID="22" presetClass="entr" presetSubtype="4" fill="hold" grpId="0" nodeType="withEffect">
                                  <p:stCondLst>
                                    <p:cond delay="0"/>
                                  </p:stCondLst>
                                  <p:childTnLst>
                                    <p:set>
                                      <p:cBhvr>
                                        <p:cTn id="98" dur="1" fill="hold">
                                          <p:stCondLst>
                                            <p:cond delay="0"/>
                                          </p:stCondLst>
                                        </p:cTn>
                                        <p:tgtEl>
                                          <p:spTgt spid="11"/>
                                        </p:tgtEl>
                                        <p:attrNameLst>
                                          <p:attrName>style.visibility</p:attrName>
                                        </p:attrNameLst>
                                      </p:cBhvr>
                                      <p:to>
                                        <p:strVal val="visible"/>
                                      </p:to>
                                    </p:set>
                                    <p:animEffect transition="in" filter="wipe(down)">
                                      <p:cBhvr>
                                        <p:cTn id="99" dur="500"/>
                                        <p:tgtEl>
                                          <p:spTgt spid="11"/>
                                        </p:tgtEl>
                                      </p:cBhvr>
                                    </p:animEffect>
                                  </p:childTnLst>
                                </p:cTn>
                              </p:par>
                            </p:childTnLst>
                          </p:cTn>
                        </p:par>
                        <p:par>
                          <p:cTn id="100" fill="hold">
                            <p:stCondLst>
                              <p:cond delay="500"/>
                            </p:stCondLst>
                            <p:childTnLst>
                              <p:par>
                                <p:cTn id="101" presetID="22" presetClass="entr" presetSubtype="4" fill="hold" nodeType="afterEffect">
                                  <p:stCondLst>
                                    <p:cond delay="0"/>
                                  </p:stCondLst>
                                  <p:childTnLst>
                                    <p:set>
                                      <p:cBhvr>
                                        <p:cTn id="102" dur="1" fill="hold">
                                          <p:stCondLst>
                                            <p:cond delay="0"/>
                                          </p:stCondLst>
                                        </p:cTn>
                                        <p:tgtEl>
                                          <p:spTgt spid="72"/>
                                        </p:tgtEl>
                                        <p:attrNameLst>
                                          <p:attrName>style.visibility</p:attrName>
                                        </p:attrNameLst>
                                      </p:cBhvr>
                                      <p:to>
                                        <p:strVal val="visible"/>
                                      </p:to>
                                    </p:set>
                                    <p:animEffect transition="in" filter="wipe(down)">
                                      <p:cBhvr>
                                        <p:cTn id="103" dur="500"/>
                                        <p:tgtEl>
                                          <p:spTgt spid="72"/>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4" fill="hold" grpId="0" nodeType="clickEffect">
                                  <p:stCondLst>
                                    <p:cond delay="0"/>
                                  </p:stCondLst>
                                  <p:childTnLst>
                                    <p:set>
                                      <p:cBhvr>
                                        <p:cTn id="107" dur="1" fill="hold">
                                          <p:stCondLst>
                                            <p:cond delay="0"/>
                                          </p:stCondLst>
                                        </p:cTn>
                                        <p:tgtEl>
                                          <p:spTgt spid="38"/>
                                        </p:tgtEl>
                                        <p:attrNameLst>
                                          <p:attrName>style.visibility</p:attrName>
                                        </p:attrNameLst>
                                      </p:cBhvr>
                                      <p:to>
                                        <p:strVal val="visible"/>
                                      </p:to>
                                    </p:set>
                                    <p:animEffect transition="in" filter="wipe(down)">
                                      <p:cBhvr>
                                        <p:cTn id="108" dur="500"/>
                                        <p:tgtEl>
                                          <p:spTgt spid="38"/>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33"/>
                                        </p:tgtEl>
                                        <p:attrNameLst>
                                          <p:attrName>style.visibility</p:attrName>
                                        </p:attrNameLst>
                                      </p:cBhvr>
                                      <p:to>
                                        <p:strVal val="visible"/>
                                      </p:to>
                                    </p:set>
                                    <p:animEffect transition="in" filter="wipe(down)">
                                      <p:cBhvr>
                                        <p:cTn id="111" dur="500"/>
                                        <p:tgtEl>
                                          <p:spTgt spid="33"/>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27"/>
                                        </p:tgtEl>
                                        <p:attrNameLst>
                                          <p:attrName>style.visibility</p:attrName>
                                        </p:attrNameLst>
                                      </p:cBhvr>
                                      <p:to>
                                        <p:strVal val="visible"/>
                                      </p:to>
                                    </p:set>
                                    <p:animEffect transition="in" filter="wipe(down)">
                                      <p:cBhvr>
                                        <p:cTn id="114" dur="500"/>
                                        <p:tgtEl>
                                          <p:spTgt spid="27"/>
                                        </p:tgtEl>
                                      </p:cBhvr>
                                    </p:animEffect>
                                  </p:childTnLst>
                                </p:cTn>
                              </p:par>
                              <p:par>
                                <p:cTn id="115" presetID="22" presetClass="entr" presetSubtype="4" fill="hold" grpId="0" nodeType="withEffect">
                                  <p:stCondLst>
                                    <p:cond delay="0"/>
                                  </p:stCondLst>
                                  <p:childTnLst>
                                    <p:set>
                                      <p:cBhvr>
                                        <p:cTn id="116" dur="1" fill="hold">
                                          <p:stCondLst>
                                            <p:cond delay="0"/>
                                          </p:stCondLst>
                                        </p:cTn>
                                        <p:tgtEl>
                                          <p:spTgt spid="20"/>
                                        </p:tgtEl>
                                        <p:attrNameLst>
                                          <p:attrName>style.visibility</p:attrName>
                                        </p:attrNameLst>
                                      </p:cBhvr>
                                      <p:to>
                                        <p:strVal val="visible"/>
                                      </p:to>
                                    </p:set>
                                    <p:animEffect transition="in" filter="wipe(down)">
                                      <p:cBhvr>
                                        <p:cTn id="117" dur="500"/>
                                        <p:tgtEl>
                                          <p:spTgt spid="20"/>
                                        </p:tgtEl>
                                      </p:cBhvr>
                                    </p:animEffect>
                                  </p:childTnLst>
                                </p:cTn>
                              </p:par>
                              <p:par>
                                <p:cTn id="118" presetID="22" presetClass="entr" presetSubtype="4" fill="hold" grpId="0" nodeType="withEffect">
                                  <p:stCondLst>
                                    <p:cond delay="0"/>
                                  </p:stCondLst>
                                  <p:childTnLst>
                                    <p:set>
                                      <p:cBhvr>
                                        <p:cTn id="119" dur="1" fill="hold">
                                          <p:stCondLst>
                                            <p:cond delay="0"/>
                                          </p:stCondLst>
                                        </p:cTn>
                                        <p:tgtEl>
                                          <p:spTgt spid="12"/>
                                        </p:tgtEl>
                                        <p:attrNameLst>
                                          <p:attrName>style.visibility</p:attrName>
                                        </p:attrNameLst>
                                      </p:cBhvr>
                                      <p:to>
                                        <p:strVal val="visible"/>
                                      </p:to>
                                    </p:set>
                                    <p:animEffect transition="in" filter="wipe(down)">
                                      <p:cBhvr>
                                        <p:cTn id="120" dur="500"/>
                                        <p:tgtEl>
                                          <p:spTgt spid="12"/>
                                        </p:tgtEl>
                                      </p:cBhvr>
                                    </p:animEffect>
                                  </p:childTnLst>
                                </p:cTn>
                              </p:par>
                            </p:childTnLst>
                          </p:cTn>
                        </p:par>
                        <p:par>
                          <p:cTn id="121" fill="hold">
                            <p:stCondLst>
                              <p:cond delay="500"/>
                            </p:stCondLst>
                            <p:childTnLst>
                              <p:par>
                                <p:cTn id="122" presetID="22" presetClass="entr" presetSubtype="4" fill="hold" nodeType="afterEffect">
                                  <p:stCondLst>
                                    <p:cond delay="0"/>
                                  </p:stCondLst>
                                  <p:childTnLst>
                                    <p:set>
                                      <p:cBhvr>
                                        <p:cTn id="123" dur="1" fill="hold">
                                          <p:stCondLst>
                                            <p:cond delay="0"/>
                                          </p:stCondLst>
                                        </p:cTn>
                                        <p:tgtEl>
                                          <p:spTgt spid="75"/>
                                        </p:tgtEl>
                                        <p:attrNameLst>
                                          <p:attrName>style.visibility</p:attrName>
                                        </p:attrNameLst>
                                      </p:cBhvr>
                                      <p:to>
                                        <p:strVal val="visible"/>
                                      </p:to>
                                    </p:set>
                                    <p:animEffect transition="in" filter="wipe(down)">
                                      <p:cBhvr>
                                        <p:cTn id="124" dur="500"/>
                                        <p:tgtEl>
                                          <p:spTgt spid="75"/>
                                        </p:tgtEl>
                                      </p:cBhvr>
                                    </p:animEffect>
                                  </p:childTnLst>
                                </p:cTn>
                              </p:par>
                            </p:childTnLst>
                          </p:cTn>
                        </p:par>
                      </p:childTnLst>
                    </p:cTn>
                  </p:par>
                  <p:par>
                    <p:cTn id="125" fill="hold">
                      <p:stCondLst>
                        <p:cond delay="indefinite"/>
                      </p:stCondLst>
                      <p:childTnLst>
                        <p:par>
                          <p:cTn id="126" fill="hold">
                            <p:stCondLst>
                              <p:cond delay="0"/>
                            </p:stCondLst>
                            <p:childTnLst>
                              <p:par>
                                <p:cTn id="127" presetID="22" presetClass="entr" presetSubtype="4" fill="hold" grpId="0" nodeType="clickEffect">
                                  <p:stCondLst>
                                    <p:cond delay="0"/>
                                  </p:stCondLst>
                                  <p:childTnLst>
                                    <p:set>
                                      <p:cBhvr>
                                        <p:cTn id="128" dur="1" fill="hold">
                                          <p:stCondLst>
                                            <p:cond delay="0"/>
                                          </p:stCondLst>
                                        </p:cTn>
                                        <p:tgtEl>
                                          <p:spTgt spid="39"/>
                                        </p:tgtEl>
                                        <p:attrNameLst>
                                          <p:attrName>style.visibility</p:attrName>
                                        </p:attrNameLst>
                                      </p:cBhvr>
                                      <p:to>
                                        <p:strVal val="visible"/>
                                      </p:to>
                                    </p:set>
                                    <p:animEffect transition="in" filter="wipe(down)">
                                      <p:cBhvr>
                                        <p:cTn id="129" dur="500"/>
                                        <p:tgtEl>
                                          <p:spTgt spid="39"/>
                                        </p:tgtEl>
                                      </p:cBhvr>
                                    </p:animEffect>
                                  </p:childTnLst>
                                </p:cTn>
                              </p:par>
                              <p:par>
                                <p:cTn id="130" presetID="22" presetClass="entr" presetSubtype="4" fill="hold" grpId="0" nodeType="withEffect">
                                  <p:stCondLst>
                                    <p:cond delay="0"/>
                                  </p:stCondLst>
                                  <p:childTnLst>
                                    <p:set>
                                      <p:cBhvr>
                                        <p:cTn id="131" dur="1" fill="hold">
                                          <p:stCondLst>
                                            <p:cond delay="0"/>
                                          </p:stCondLst>
                                        </p:cTn>
                                        <p:tgtEl>
                                          <p:spTgt spid="34"/>
                                        </p:tgtEl>
                                        <p:attrNameLst>
                                          <p:attrName>style.visibility</p:attrName>
                                        </p:attrNameLst>
                                      </p:cBhvr>
                                      <p:to>
                                        <p:strVal val="visible"/>
                                      </p:to>
                                    </p:set>
                                    <p:animEffect transition="in" filter="wipe(down)">
                                      <p:cBhvr>
                                        <p:cTn id="132" dur="500"/>
                                        <p:tgtEl>
                                          <p:spTgt spid="34"/>
                                        </p:tgtEl>
                                      </p:cBhvr>
                                    </p:animEffect>
                                  </p:childTnLst>
                                </p:cTn>
                              </p:par>
                              <p:par>
                                <p:cTn id="133" presetID="22" presetClass="entr" presetSubtype="4" fill="hold" grpId="0" nodeType="withEffect">
                                  <p:stCondLst>
                                    <p:cond delay="0"/>
                                  </p:stCondLst>
                                  <p:childTnLst>
                                    <p:set>
                                      <p:cBhvr>
                                        <p:cTn id="134" dur="1" fill="hold">
                                          <p:stCondLst>
                                            <p:cond delay="0"/>
                                          </p:stCondLst>
                                        </p:cTn>
                                        <p:tgtEl>
                                          <p:spTgt spid="28"/>
                                        </p:tgtEl>
                                        <p:attrNameLst>
                                          <p:attrName>style.visibility</p:attrName>
                                        </p:attrNameLst>
                                      </p:cBhvr>
                                      <p:to>
                                        <p:strVal val="visible"/>
                                      </p:to>
                                    </p:set>
                                    <p:animEffect transition="in" filter="wipe(down)">
                                      <p:cBhvr>
                                        <p:cTn id="135" dur="500"/>
                                        <p:tgtEl>
                                          <p:spTgt spid="28"/>
                                        </p:tgtEl>
                                      </p:cBhvr>
                                    </p:animEffect>
                                  </p:childTnLst>
                                </p:cTn>
                              </p:par>
                              <p:par>
                                <p:cTn id="136" presetID="22" presetClass="entr" presetSubtype="4" fill="hold" grpId="0" nodeType="withEffect">
                                  <p:stCondLst>
                                    <p:cond delay="0"/>
                                  </p:stCondLst>
                                  <p:childTnLst>
                                    <p:set>
                                      <p:cBhvr>
                                        <p:cTn id="137" dur="1" fill="hold">
                                          <p:stCondLst>
                                            <p:cond delay="0"/>
                                          </p:stCondLst>
                                        </p:cTn>
                                        <p:tgtEl>
                                          <p:spTgt spid="21"/>
                                        </p:tgtEl>
                                        <p:attrNameLst>
                                          <p:attrName>style.visibility</p:attrName>
                                        </p:attrNameLst>
                                      </p:cBhvr>
                                      <p:to>
                                        <p:strVal val="visible"/>
                                      </p:to>
                                    </p:set>
                                    <p:animEffect transition="in" filter="wipe(down)">
                                      <p:cBhvr>
                                        <p:cTn id="138" dur="500"/>
                                        <p:tgtEl>
                                          <p:spTgt spid="21"/>
                                        </p:tgtEl>
                                      </p:cBhvr>
                                    </p:animEffect>
                                  </p:childTnLst>
                                </p:cTn>
                              </p:par>
                              <p:par>
                                <p:cTn id="139" presetID="22" presetClass="entr" presetSubtype="4" fill="hold" grpId="0" nodeType="withEffect">
                                  <p:stCondLst>
                                    <p:cond delay="0"/>
                                  </p:stCondLst>
                                  <p:childTnLst>
                                    <p:set>
                                      <p:cBhvr>
                                        <p:cTn id="140" dur="1" fill="hold">
                                          <p:stCondLst>
                                            <p:cond delay="0"/>
                                          </p:stCondLst>
                                        </p:cTn>
                                        <p:tgtEl>
                                          <p:spTgt spid="13"/>
                                        </p:tgtEl>
                                        <p:attrNameLst>
                                          <p:attrName>style.visibility</p:attrName>
                                        </p:attrNameLst>
                                      </p:cBhvr>
                                      <p:to>
                                        <p:strVal val="visible"/>
                                      </p:to>
                                    </p:set>
                                    <p:animEffect transition="in" filter="wipe(down)">
                                      <p:cBhvr>
                                        <p:cTn id="141" dur="500"/>
                                        <p:tgtEl>
                                          <p:spTgt spid="13"/>
                                        </p:tgtEl>
                                      </p:cBhvr>
                                    </p:animEffect>
                                  </p:childTnLst>
                                </p:cTn>
                              </p:par>
                            </p:childTnLst>
                          </p:cTn>
                        </p:par>
                      </p:childTnLst>
                    </p:cTn>
                  </p:par>
                  <p:par>
                    <p:cTn id="142" fill="hold">
                      <p:stCondLst>
                        <p:cond delay="indefinite"/>
                      </p:stCondLst>
                      <p:childTnLst>
                        <p:par>
                          <p:cTn id="143" fill="hold">
                            <p:stCondLst>
                              <p:cond delay="0"/>
                            </p:stCondLst>
                            <p:childTnLst>
                              <p:par>
                                <p:cTn id="144" presetID="22" presetClass="entr" presetSubtype="4" fill="hold" nodeType="clickEffect">
                                  <p:stCondLst>
                                    <p:cond delay="0"/>
                                  </p:stCondLst>
                                  <p:childTnLst>
                                    <p:set>
                                      <p:cBhvr>
                                        <p:cTn id="145" dur="1" fill="hold">
                                          <p:stCondLst>
                                            <p:cond delay="0"/>
                                          </p:stCondLst>
                                        </p:cTn>
                                        <p:tgtEl>
                                          <p:spTgt spid="63"/>
                                        </p:tgtEl>
                                        <p:attrNameLst>
                                          <p:attrName>style.visibility</p:attrName>
                                        </p:attrNameLst>
                                      </p:cBhvr>
                                      <p:to>
                                        <p:strVal val="visible"/>
                                      </p:to>
                                    </p:set>
                                    <p:animEffect transition="in" filter="wipe(down)">
                                      <p:cBhvr>
                                        <p:cTn id="146" dur="500"/>
                                        <p:tgtEl>
                                          <p:spTgt spid="63"/>
                                        </p:tgtEl>
                                      </p:cBhvr>
                                    </p:animEffect>
                                  </p:childTnLst>
                                </p:cTn>
                              </p:par>
                            </p:childTnLst>
                          </p:cTn>
                        </p:par>
                      </p:childTnLst>
                    </p:cTn>
                  </p:par>
                  <p:par>
                    <p:cTn id="147" fill="hold">
                      <p:stCondLst>
                        <p:cond delay="indefinite"/>
                      </p:stCondLst>
                      <p:childTnLst>
                        <p:par>
                          <p:cTn id="148" fill="hold">
                            <p:stCondLst>
                              <p:cond delay="0"/>
                            </p:stCondLst>
                            <p:childTnLst>
                              <p:par>
                                <p:cTn id="149" presetID="22" presetClass="entr" presetSubtype="8" fill="hold" grpId="0" nodeType="clickEffect">
                                  <p:stCondLst>
                                    <p:cond delay="0"/>
                                  </p:stCondLst>
                                  <p:childTnLst>
                                    <p:set>
                                      <p:cBhvr>
                                        <p:cTn id="150" dur="1" fill="hold">
                                          <p:stCondLst>
                                            <p:cond delay="0"/>
                                          </p:stCondLst>
                                        </p:cTn>
                                        <p:tgtEl>
                                          <p:spTgt spid="78"/>
                                        </p:tgtEl>
                                        <p:attrNameLst>
                                          <p:attrName>style.visibility</p:attrName>
                                        </p:attrNameLst>
                                      </p:cBhvr>
                                      <p:to>
                                        <p:strVal val="visible"/>
                                      </p:to>
                                    </p:set>
                                    <p:animEffect transition="in" filter="wipe(left)">
                                      <p:cBhvr>
                                        <p:cTn id="15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7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1" name="Rectangle 2"/>
          <p:cNvSpPr>
            <a:spLocks noGrp="1" noChangeArrowheads="1"/>
          </p:cNvSpPr>
          <p:nvPr>
            <p:ph type="title"/>
          </p:nvPr>
        </p:nvSpPr>
        <p:spPr/>
        <p:txBody>
          <a:bodyPr/>
          <a:lstStyle/>
          <a:p>
            <a:r>
              <a:rPr lang="zh-CN" altLang="en-US" dirty="0"/>
              <a:t>理想流水线</a:t>
            </a:r>
          </a:p>
        </p:txBody>
      </p:sp>
      <p:sp>
        <p:nvSpPr>
          <p:cNvPr id="124932" name="Rectangle 3"/>
          <p:cNvSpPr>
            <a:spLocks noGrp="1" noChangeArrowheads="1"/>
          </p:cNvSpPr>
          <p:nvPr>
            <p:ph idx="1"/>
          </p:nvPr>
        </p:nvSpPr>
        <p:spPr>
          <a:xfrm>
            <a:off x="487822" y="942764"/>
            <a:ext cx="11363519" cy="5637024"/>
          </a:xfrm>
        </p:spPr>
        <p:txBody>
          <a:bodyPr>
            <a:normAutofit fontScale="85000" lnSpcReduction="10000"/>
          </a:bodyPr>
          <a:lstStyle/>
          <a:p>
            <a:pPr>
              <a:lnSpc>
                <a:spcPct val="150000"/>
              </a:lnSpc>
            </a:pPr>
            <a:r>
              <a:rPr lang="zh-CN" altLang="en-US" dirty="0"/>
              <a:t>适用范围</a:t>
            </a:r>
            <a:endParaRPr lang="en-US" altLang="zh-CN" dirty="0"/>
          </a:p>
          <a:p>
            <a:pPr lvl="1">
              <a:lnSpc>
                <a:spcPct val="150000"/>
              </a:lnSpc>
            </a:pPr>
            <a:r>
              <a:rPr lang="zh-CN" altLang="en-US" b="1" dirty="0">
                <a:solidFill>
                  <a:srgbClr val="C00000"/>
                </a:solidFill>
              </a:rPr>
              <a:t>工业自动化流水线</a:t>
            </a:r>
            <a:endParaRPr lang="en-US" altLang="zh-CN" b="1" dirty="0">
              <a:solidFill>
                <a:srgbClr val="C00000"/>
              </a:solidFill>
            </a:endParaRPr>
          </a:p>
          <a:p>
            <a:pPr lvl="1">
              <a:lnSpc>
                <a:spcPct val="150000"/>
              </a:lnSpc>
            </a:pPr>
            <a:r>
              <a:rPr lang="zh-CN" altLang="en-US" b="1" dirty="0">
                <a:solidFill>
                  <a:srgbClr val="C00000"/>
                </a:solidFill>
              </a:rPr>
              <a:t>指令流水线？</a:t>
            </a:r>
            <a:endParaRPr lang="en-US" altLang="zh-CN" b="1" dirty="0">
              <a:solidFill>
                <a:srgbClr val="C00000"/>
              </a:solidFill>
            </a:endParaRPr>
          </a:p>
          <a:p>
            <a:pPr>
              <a:lnSpc>
                <a:spcPct val="150000"/>
              </a:lnSpc>
            </a:pPr>
            <a:r>
              <a:rPr lang="zh-CN" altLang="en-US" dirty="0"/>
              <a:t>理想流水线特征</a:t>
            </a:r>
            <a:endParaRPr lang="en-US" altLang="zh-CN" dirty="0"/>
          </a:p>
          <a:p>
            <a:pPr lvl="1">
              <a:lnSpc>
                <a:spcPct val="150000"/>
              </a:lnSpc>
            </a:pPr>
            <a:r>
              <a:rPr lang="zh-CN" altLang="en-US" b="1" dirty="0">
                <a:solidFill>
                  <a:srgbClr val="C00000"/>
                </a:solidFill>
              </a:rPr>
              <a:t>阶段数相同：</a:t>
            </a:r>
            <a:r>
              <a:rPr lang="zh-CN" altLang="en-US" dirty="0"/>
              <a:t>所有加工对象均通过同样的工序（阶段）</a:t>
            </a:r>
            <a:r>
              <a:rPr lang="en-US" altLang="zh-CN" dirty="0"/>
              <a:t>                     </a:t>
            </a:r>
            <a:r>
              <a:rPr lang="zh-CN" altLang="en-US" b="1" u="sng" dirty="0">
                <a:solidFill>
                  <a:srgbClr val="005D9A"/>
                </a:solidFill>
              </a:rPr>
              <a:t>不同指令</a:t>
            </a:r>
            <a:r>
              <a:rPr lang="zh-CN" altLang="en-US" b="1" u="sng" dirty="0">
                <a:solidFill>
                  <a:srgbClr val="2975A9"/>
                </a:solidFill>
              </a:rPr>
              <a:t>阶段数不同</a:t>
            </a:r>
          </a:p>
          <a:p>
            <a:pPr lvl="1">
              <a:lnSpc>
                <a:spcPct val="150000"/>
              </a:lnSpc>
            </a:pPr>
            <a:r>
              <a:rPr lang="zh-CN" altLang="en-US" b="1" dirty="0">
                <a:solidFill>
                  <a:srgbClr val="C00000"/>
                </a:solidFill>
              </a:rPr>
              <a:t>段时延相同：</a:t>
            </a:r>
            <a:r>
              <a:rPr lang="zh-CN" altLang="en-US" dirty="0"/>
              <a:t>各段传输延迟一致，不能有等待现象，取最慢的同步       </a:t>
            </a:r>
            <a:r>
              <a:rPr lang="zh-CN" altLang="en-US" b="1" u="sng" dirty="0">
                <a:solidFill>
                  <a:srgbClr val="2975A9"/>
                </a:solidFill>
              </a:rPr>
              <a:t>取指，访存段最慢</a:t>
            </a:r>
            <a:endParaRPr lang="en-US" altLang="zh-CN" b="1" u="sng" dirty="0">
              <a:solidFill>
                <a:srgbClr val="2975A9"/>
              </a:solidFill>
            </a:endParaRPr>
          </a:p>
          <a:p>
            <a:pPr lvl="1">
              <a:lnSpc>
                <a:spcPct val="150000"/>
              </a:lnSpc>
            </a:pPr>
            <a:r>
              <a:rPr lang="zh-CN" altLang="en-US" b="1" dirty="0">
                <a:solidFill>
                  <a:srgbClr val="C00000"/>
                </a:solidFill>
              </a:rPr>
              <a:t>无资源冲突：</a:t>
            </a:r>
            <a:r>
              <a:rPr lang="zh-CN" altLang="en-US" dirty="0"/>
              <a:t>不同阶段之间无共享资源，各段完全并发           </a:t>
            </a:r>
            <a:r>
              <a:rPr lang="zh-CN" altLang="en-US" b="1" u="sng" dirty="0">
                <a:solidFill>
                  <a:srgbClr val="2975A9"/>
                </a:solidFill>
              </a:rPr>
              <a:t>取指令、取数存在内存争用</a:t>
            </a:r>
            <a:endParaRPr lang="en-US" altLang="zh-CN" b="1" u="sng" dirty="0">
              <a:solidFill>
                <a:srgbClr val="2975A9"/>
              </a:solidFill>
            </a:endParaRPr>
          </a:p>
          <a:p>
            <a:pPr lvl="1">
              <a:lnSpc>
                <a:spcPct val="150000"/>
              </a:lnSpc>
            </a:pPr>
            <a:r>
              <a:rPr lang="zh-CN" altLang="en-US" b="1" dirty="0">
                <a:solidFill>
                  <a:srgbClr val="C00000"/>
                </a:solidFill>
              </a:rPr>
              <a:t>无段间互锁：</a:t>
            </a:r>
            <a:r>
              <a:rPr lang="zh-CN" altLang="en-US" dirty="0"/>
              <a:t>进入流水线的对象不受其他阶段的影响              </a:t>
            </a:r>
            <a:r>
              <a:rPr lang="zh-CN" altLang="en-US" b="1" u="sng" dirty="0">
                <a:solidFill>
                  <a:srgbClr val="C00000"/>
                </a:solidFill>
              </a:rPr>
              <a:t>多条指令间存在相关和依赖</a:t>
            </a:r>
            <a:endParaRPr lang="en-US" altLang="zh-CN" b="1" u="sng" dirty="0">
              <a:solidFill>
                <a:srgbClr val="C00000"/>
              </a:solidFill>
            </a:endParaRPr>
          </a:p>
          <a:p>
            <a:pPr lvl="2">
              <a:lnSpc>
                <a:spcPct val="150000"/>
              </a:lnSpc>
            </a:pPr>
            <a:r>
              <a:rPr lang="en-US" altLang="zh-CN" b="1" dirty="0">
                <a:solidFill>
                  <a:srgbClr val="005D9A"/>
                </a:solidFill>
              </a:rPr>
              <a:t>M</a:t>
            </a:r>
            <a:r>
              <a:rPr lang="en-US" altLang="zh-CN" b="1" dirty="0"/>
              <a:t>icroprocessor without </a:t>
            </a:r>
            <a:r>
              <a:rPr lang="en-US" altLang="zh-CN" b="1" dirty="0">
                <a:solidFill>
                  <a:srgbClr val="005D9A"/>
                </a:solidFill>
              </a:rPr>
              <a:t>i</a:t>
            </a:r>
            <a:r>
              <a:rPr lang="en-US" altLang="zh-CN" b="1" dirty="0"/>
              <a:t>nterlocked </a:t>
            </a:r>
            <a:r>
              <a:rPr lang="en-US" altLang="zh-CN" b="1" dirty="0">
                <a:solidFill>
                  <a:srgbClr val="005D9A"/>
                </a:solidFill>
              </a:rPr>
              <a:t>p</a:t>
            </a:r>
            <a:r>
              <a:rPr lang="en-US" altLang="zh-CN" b="1" dirty="0"/>
              <a:t>iped </a:t>
            </a:r>
            <a:r>
              <a:rPr lang="en-US" altLang="zh-CN" b="1" dirty="0">
                <a:solidFill>
                  <a:srgbClr val="005D9A"/>
                </a:solidFill>
              </a:rPr>
              <a:t>s</a:t>
            </a:r>
            <a:r>
              <a:rPr lang="en-US" altLang="zh-CN" b="1" dirty="0"/>
              <a:t>tages</a:t>
            </a:r>
            <a:r>
              <a:rPr lang="zh-CN" altLang="en-US" b="1" dirty="0"/>
              <a:t>（</a:t>
            </a:r>
            <a:r>
              <a:rPr lang="en-US" altLang="zh-CN" b="1" dirty="0">
                <a:solidFill>
                  <a:srgbClr val="005D9A"/>
                </a:solidFill>
              </a:rPr>
              <a:t>MIPS</a:t>
            </a:r>
            <a:r>
              <a:rPr lang="zh-CN" altLang="en-US" b="1" dirty="0"/>
              <a:t>）</a:t>
            </a:r>
            <a:endParaRPr lang="en-US" altLang="zh-CN" b="1" u="sng" dirty="0">
              <a:solidFill>
                <a:srgbClr val="2975A9"/>
              </a:solidFill>
            </a:endParaRPr>
          </a:p>
          <a:p>
            <a:pPr lvl="1">
              <a:lnSpc>
                <a:spcPct val="150000"/>
              </a:lnSpc>
            </a:pPr>
            <a:endParaRPr lang="zh-CN" altLang="en-US" u="sng" dirty="0">
              <a:solidFill>
                <a:srgbClr val="2975A9"/>
              </a:solidFill>
            </a:endParaRPr>
          </a:p>
          <a:p>
            <a:pPr lvl="1">
              <a:lnSpc>
                <a:spcPct val="150000"/>
              </a:lnSpc>
            </a:pPr>
            <a:endParaRPr lang="en-US" altLang="zh-CN" b="1" dirty="0">
              <a:solidFill>
                <a:srgbClr val="C00000"/>
              </a:solidFill>
            </a:endParaRPr>
          </a:p>
          <a:p>
            <a:pPr lvl="1">
              <a:lnSpc>
                <a:spcPct val="150000"/>
              </a:lnSpc>
            </a:pPr>
            <a:endParaRPr lang="zh-CN" altLang="en-US" dirty="0"/>
          </a:p>
          <a:p>
            <a:pPr marL="457200" lvl="1" indent="0">
              <a:buNone/>
            </a:pPr>
            <a:endParaRPr lang="zh-CN" altLang="en-US" dirty="0"/>
          </a:p>
          <a:p>
            <a:endParaRPr lang="en-US" altLang="zh-CN" dirty="0"/>
          </a:p>
        </p:txBody>
      </p:sp>
    </p:spTree>
    <p:custDataLst>
      <p:tags r:id="rId1"/>
    </p:custDataLst>
    <p:extLst>
      <p:ext uri="{BB962C8B-B14F-4D97-AF65-F5344CB8AC3E}">
        <p14:creationId xmlns:p14="http://schemas.microsoft.com/office/powerpoint/2010/main" val="1061302016"/>
      </p:ext>
    </p:extLst>
  </p:cSld>
  <p:clrMapOvr>
    <a:masterClrMapping/>
  </p:clrMapOvr>
  <mc:AlternateContent xmlns:mc="http://schemas.openxmlformats.org/markup-compatibility/2006" xmlns:p14="http://schemas.microsoft.com/office/powerpoint/2010/main">
    <mc:Choice Requires="p14">
      <p:transition spd="slow" p14:dur="2000" advTm="139739"/>
    </mc:Choice>
    <mc:Fallback xmlns="">
      <p:transition spd="slow" advTm="13973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4932">
                                            <p:txEl>
                                              <p:pRg st="3" end="3"/>
                                            </p:txEl>
                                          </p:spTgt>
                                        </p:tgtEl>
                                        <p:attrNameLst>
                                          <p:attrName>style.visibility</p:attrName>
                                        </p:attrNameLst>
                                      </p:cBhvr>
                                      <p:to>
                                        <p:strVal val="visible"/>
                                      </p:to>
                                    </p:set>
                                    <p:animEffect transition="in" filter="wipe(down)">
                                      <p:cBhvr>
                                        <p:cTn id="7" dur="500"/>
                                        <p:tgtEl>
                                          <p:spTgt spid="124932">
                                            <p:txEl>
                                              <p:pRg st="3" end="3"/>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124932">
                                            <p:txEl>
                                              <p:pRg st="4" end="4"/>
                                            </p:txEl>
                                          </p:spTgt>
                                        </p:tgtEl>
                                        <p:attrNameLst>
                                          <p:attrName>style.visibility</p:attrName>
                                        </p:attrNameLst>
                                      </p:cBhvr>
                                      <p:to>
                                        <p:strVal val="visible"/>
                                      </p:to>
                                    </p:set>
                                    <p:animEffect transition="in" filter="wipe(down)">
                                      <p:cBhvr>
                                        <p:cTn id="10" dur="500"/>
                                        <p:tgtEl>
                                          <p:spTgt spid="124932">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124932">
                                            <p:txEl>
                                              <p:pRg st="5" end="5"/>
                                            </p:txEl>
                                          </p:spTgt>
                                        </p:tgtEl>
                                        <p:attrNameLst>
                                          <p:attrName>style.visibility</p:attrName>
                                        </p:attrNameLst>
                                      </p:cBhvr>
                                      <p:to>
                                        <p:strVal val="visible"/>
                                      </p:to>
                                    </p:set>
                                    <p:animEffect transition="in" filter="wipe(down)">
                                      <p:cBhvr>
                                        <p:cTn id="15" dur="500"/>
                                        <p:tgtEl>
                                          <p:spTgt spid="124932">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124932">
                                            <p:txEl>
                                              <p:pRg st="6" end="6"/>
                                            </p:txEl>
                                          </p:spTgt>
                                        </p:tgtEl>
                                        <p:attrNameLst>
                                          <p:attrName>style.visibility</p:attrName>
                                        </p:attrNameLst>
                                      </p:cBhvr>
                                      <p:to>
                                        <p:strVal val="visible"/>
                                      </p:to>
                                    </p:set>
                                    <p:animEffect transition="in" filter="wipe(down)">
                                      <p:cBhvr>
                                        <p:cTn id="20" dur="500"/>
                                        <p:tgtEl>
                                          <p:spTgt spid="124932">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124932">
                                            <p:txEl>
                                              <p:pRg st="7" end="7"/>
                                            </p:txEl>
                                          </p:spTgt>
                                        </p:tgtEl>
                                        <p:attrNameLst>
                                          <p:attrName>style.visibility</p:attrName>
                                        </p:attrNameLst>
                                      </p:cBhvr>
                                      <p:to>
                                        <p:strVal val="visible"/>
                                      </p:to>
                                    </p:set>
                                    <p:animEffect transition="in" filter="wipe(down)">
                                      <p:cBhvr>
                                        <p:cTn id="25" dur="500"/>
                                        <p:tgtEl>
                                          <p:spTgt spid="124932">
                                            <p:txEl>
                                              <p:pRg st="7" end="7"/>
                                            </p:txEl>
                                          </p:spTgt>
                                        </p:tgtEl>
                                      </p:cBhvr>
                                    </p:animEffect>
                                  </p:childTnLst>
                                </p:cTn>
                              </p:par>
                            </p:childTnLst>
                          </p:cTn>
                        </p:par>
                        <p:par>
                          <p:cTn id="26" fill="hold">
                            <p:stCondLst>
                              <p:cond delay="500"/>
                            </p:stCondLst>
                            <p:childTnLst>
                              <p:par>
                                <p:cTn id="27" presetID="22" presetClass="entr" presetSubtype="4" fill="hold" nodeType="afterEffect">
                                  <p:stCondLst>
                                    <p:cond delay="0"/>
                                  </p:stCondLst>
                                  <p:childTnLst>
                                    <p:set>
                                      <p:cBhvr>
                                        <p:cTn id="28" dur="1" fill="hold">
                                          <p:stCondLst>
                                            <p:cond delay="0"/>
                                          </p:stCondLst>
                                        </p:cTn>
                                        <p:tgtEl>
                                          <p:spTgt spid="124932">
                                            <p:txEl>
                                              <p:pRg st="8" end="8"/>
                                            </p:txEl>
                                          </p:spTgt>
                                        </p:tgtEl>
                                        <p:attrNameLst>
                                          <p:attrName>style.visibility</p:attrName>
                                        </p:attrNameLst>
                                      </p:cBhvr>
                                      <p:to>
                                        <p:strVal val="visible"/>
                                      </p:to>
                                    </p:set>
                                    <p:animEffect transition="in" filter="wipe(down)">
                                      <p:cBhvr>
                                        <p:cTn id="29" dur="500"/>
                                        <p:tgtEl>
                                          <p:spTgt spid="12493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3A86A75C-4F4B-4683-9AE1-C65F6400EC91}">
      <p14:laserTraceLst xmlns:p14="http://schemas.microsoft.com/office/powerpoint/2010/main">
        <p14:tracePtLst>
          <p14:tracePt t="1017" x="1454150" y="2209800"/>
          <p14:tracePt t="1135" x="1466850" y="2197100"/>
          <p14:tracePt t="1151" x="1504950" y="2197100"/>
          <p14:tracePt t="1171" x="1587500" y="2190750"/>
          <p14:tracePt t="1188" x="1803400" y="2190750"/>
          <p14:tracePt t="1210" x="1924050" y="2190750"/>
          <p14:tracePt t="1226" x="2082800" y="2190750"/>
          <p14:tracePt t="1246" x="2247900" y="2203450"/>
          <p14:tracePt t="1266" x="2336800" y="2209800"/>
          <p14:tracePt t="1285" x="2451100" y="2216150"/>
          <p14:tracePt t="1306" x="2495550" y="2216150"/>
          <p14:tracePt t="1326" x="2527300" y="2216150"/>
          <p14:tracePt t="1346" x="2546350" y="2222500"/>
          <p14:tracePt t="1366" x="2571750" y="2222500"/>
          <p14:tracePt t="1383" x="2603500" y="2228850"/>
          <p14:tracePt t="1400" x="2667000" y="2228850"/>
          <p14:tracePt t="1416" x="2755900" y="2222500"/>
          <p14:tracePt t="1433" x="2863850" y="2209800"/>
          <p14:tracePt t="1450" x="2940050" y="2197100"/>
          <p14:tracePt t="1469" x="3009900" y="2190750"/>
          <p14:tracePt t="1486" x="3041650" y="2190750"/>
          <p14:tracePt t="1505" x="3067050" y="2190750"/>
          <p14:tracePt t="1521" x="3079750" y="2190750"/>
          <p14:tracePt t="1539" x="3086100" y="2190750"/>
          <p14:tracePt t="1555" x="3092450" y="2190750"/>
          <p14:tracePt t="1636" x="3098800" y="2190750"/>
          <p14:tracePt t="1653" x="3111500" y="2190750"/>
          <p14:tracePt t="1671" x="3117850" y="2190750"/>
          <p14:tracePt t="1687" x="3149600" y="2184400"/>
          <p14:tracePt t="1704" x="3181350" y="2184400"/>
          <p14:tracePt t="1722" x="3238500" y="2178050"/>
          <p14:tracePt t="1740" x="3270250" y="2178050"/>
          <p14:tracePt t="1756" x="3295650" y="2171700"/>
          <p14:tracePt t="1775" x="3321050" y="2171700"/>
          <p14:tracePt t="1792" x="3340100" y="2171700"/>
          <p14:tracePt t="5483" x="3346450" y="2171700"/>
          <p14:tracePt t="5502" x="3346450" y="2178050"/>
          <p14:tracePt t="5520" x="3352800" y="2184400"/>
          <p14:tracePt t="5539" x="3352800" y="2190750"/>
          <p14:tracePt t="5666" x="3352800" y="2203450"/>
          <p14:tracePt t="5683" x="3352800" y="2216150"/>
          <p14:tracePt t="5702" x="3346450" y="2235200"/>
          <p14:tracePt t="5719" x="3340100" y="2241550"/>
          <p14:tracePt t="5758" x="3333750" y="2241550"/>
          <p14:tracePt t="5777" x="3333750" y="2247900"/>
          <p14:tracePt t="5795" x="3314700" y="2266950"/>
          <p14:tracePt t="5797" x="3295650" y="2286000"/>
          <p14:tracePt t="5814" x="3175000" y="2349500"/>
          <p14:tracePt t="5837" x="2965450" y="2432050"/>
          <p14:tracePt t="5855" x="2755900" y="2457450"/>
          <p14:tracePt t="5874" x="2584450" y="2470150"/>
          <p14:tracePt t="5892" x="2432050" y="2470150"/>
          <p14:tracePt t="5911" x="2197100" y="2470150"/>
          <p14:tracePt t="5929" x="2032000" y="2463800"/>
          <p14:tracePt t="5947" x="1866900" y="2457450"/>
          <p14:tracePt t="5966" x="1651000" y="2476500"/>
          <p14:tracePt t="5987" x="1593850" y="2489200"/>
          <p14:tracePt t="6006" x="1536700" y="2514600"/>
          <p14:tracePt t="6025" x="1530350" y="2514600"/>
          <p14:tracePt t="6429" x="1530350" y="2520950"/>
          <p14:tracePt t="6448" x="1530350" y="2540000"/>
          <p14:tracePt t="6465" x="1530350" y="2546350"/>
          <p14:tracePt t="6482" x="1530350" y="2552700"/>
          <p14:tracePt t="6690" x="1536700" y="2559050"/>
          <p14:tracePt t="6709" x="1543050" y="2571750"/>
          <p14:tracePt t="6725" x="1543050" y="2578100"/>
          <p14:tracePt t="7043" x="1549400" y="2578100"/>
          <p14:tracePt t="7058" x="1555750" y="2578100"/>
          <p14:tracePt t="7074" x="1581150" y="2578100"/>
          <p14:tracePt t="7090" x="1606550" y="2578100"/>
          <p14:tracePt t="7107" x="1644650" y="2578100"/>
          <p14:tracePt t="7123" x="1682750" y="2578100"/>
          <p14:tracePt t="7141" x="1727200" y="2584450"/>
          <p14:tracePt t="7157" x="1771650" y="2584450"/>
          <p14:tracePt t="7177" x="1879600" y="2578100"/>
          <p14:tracePt t="7196" x="1943100" y="2559050"/>
          <p14:tracePt t="7215" x="2012950" y="2559050"/>
          <p14:tracePt t="7231" x="2159000" y="2552700"/>
          <p14:tracePt t="7248" x="2235200" y="2552700"/>
          <p14:tracePt t="7264" x="2305050" y="2552700"/>
          <p14:tracePt t="7281" x="2355850" y="2552700"/>
          <p14:tracePt t="7298" x="2381250" y="2546350"/>
          <p14:tracePt t="7368" x="2406650" y="2546350"/>
          <p14:tracePt t="7387" x="2432050" y="2546350"/>
          <p14:tracePt t="7405" x="2457450" y="2546350"/>
          <p14:tracePt t="7423" x="2495550" y="2540000"/>
          <p14:tracePt t="7443" x="2520950" y="2533650"/>
          <p14:tracePt t="7460" x="2527300" y="2533650"/>
          <p14:tracePt t="10181" x="0" y="0"/>
        </p14:tracePtLst>
        <p14:tracePtLst>
          <p14:tracePt t="18236" x="2838450" y="3810000"/>
          <p14:tracePt t="18256" x="2851150" y="3810000"/>
          <p14:tracePt t="18274" x="2921000" y="3810000"/>
          <p14:tracePt t="18291" x="3035300" y="3810000"/>
          <p14:tracePt t="18309" x="3143250" y="3810000"/>
          <p14:tracePt t="18325" x="3295650" y="3803650"/>
          <p14:tracePt t="18344" x="3448050" y="3803650"/>
          <p14:tracePt t="18359" x="3498850" y="3803650"/>
          <p14:tracePt t="18376" x="3530600" y="3803650"/>
          <p14:tracePt t="18392" x="3600450" y="3803650"/>
          <p14:tracePt t="18408" x="3644900" y="3803650"/>
          <p14:tracePt t="18425" x="3670300" y="3803650"/>
          <p14:tracePt t="18446" x="3683000" y="3803650"/>
          <p14:tracePt t="18464" x="3689350" y="3803650"/>
          <p14:tracePt t="18513" x="3695700" y="3803650"/>
          <p14:tracePt t="18528" x="3708400" y="3803650"/>
          <p14:tracePt t="18547" x="3733800" y="3797300"/>
          <p14:tracePt t="18564" x="3752850" y="3797300"/>
          <p14:tracePt t="18580" x="3778250" y="3797300"/>
          <p14:tracePt t="18602" x="3816350" y="3797300"/>
          <p14:tracePt t="18620" x="3829050" y="3797300"/>
          <p14:tracePt t="18638" x="3854450" y="3797300"/>
          <p14:tracePt t="18654" x="3892550" y="3797300"/>
          <p14:tracePt t="18671" x="3924300" y="3797300"/>
          <p14:tracePt t="18688" x="3949700" y="3797300"/>
          <p14:tracePt t="18705" x="4006850" y="3797300"/>
          <p14:tracePt t="18722" x="4032250" y="3797300"/>
          <p14:tracePt t="18740" x="4089400" y="3797300"/>
          <p14:tracePt t="18759" x="4127500" y="3797300"/>
          <p14:tracePt t="18777" x="4197350" y="3797300"/>
          <p14:tracePt t="18794" x="4222750" y="3797300"/>
          <p14:tracePt t="18811" x="4254500" y="3797300"/>
          <p14:tracePt t="18828" x="4286250" y="3797300"/>
          <p14:tracePt t="18845" x="4318000" y="3797300"/>
          <p14:tracePt t="18863" x="4394200" y="3797300"/>
          <p14:tracePt t="18884" x="4476750" y="3797300"/>
          <p14:tracePt t="18905" x="4527550" y="3797300"/>
          <p14:tracePt t="18925" x="4591050" y="3797300"/>
          <p14:tracePt t="18942" x="4622800" y="3803650"/>
          <p14:tracePt t="18961" x="4660900" y="3803650"/>
          <p14:tracePt t="18978" x="4679950" y="3803650"/>
          <p14:tracePt t="18995" x="4699000" y="3803650"/>
          <p14:tracePt t="19027" x="4711700" y="3803650"/>
          <p14:tracePt t="19044" x="4718050" y="3803650"/>
          <p14:tracePt t="19062" x="4724400" y="3803650"/>
          <p14:tracePt t="19079" x="4730750" y="3803650"/>
          <p14:tracePt t="19096" x="4737100" y="3803650"/>
          <p14:tracePt t="19111" x="4749800" y="3803650"/>
          <p14:tracePt t="19128" x="4756150" y="3803650"/>
          <p14:tracePt t="19159" x="4762500" y="3803650"/>
          <p14:tracePt t="20134" x="4768850" y="3803650"/>
          <p14:tracePt t="20233" x="4775200" y="3803650"/>
          <p14:tracePt t="20251" x="4781550" y="3803650"/>
          <p14:tracePt t="20271" x="4787900" y="3803650"/>
          <p14:tracePt t="20287" x="4794250" y="3810000"/>
          <p14:tracePt t="20306" x="4819650" y="3810000"/>
          <p14:tracePt t="20326" x="4864100" y="3810000"/>
          <p14:tracePt t="20345" x="4940300" y="3816350"/>
          <p14:tracePt t="20362" x="5003800" y="3822700"/>
          <p14:tracePt t="20380" x="5143500" y="3829050"/>
          <p14:tracePt t="20399" x="5207000" y="3829050"/>
          <p14:tracePt t="20416" x="5264150" y="3829050"/>
          <p14:tracePt t="20432" x="5289550" y="3829050"/>
          <p14:tracePt t="20449" x="5314950" y="3829050"/>
          <p14:tracePt t="20465" x="5321300" y="3829050"/>
          <p14:tracePt t="20482" x="5327650" y="3829050"/>
          <p14:tracePt t="20516" x="5334000" y="3829050"/>
          <p14:tracePt t="20552" x="5340350" y="3829050"/>
          <p14:tracePt t="20570" x="5346700" y="3829050"/>
          <p14:tracePt t="20587" x="5359400" y="3829050"/>
          <p14:tracePt t="20603" x="5378450" y="3829050"/>
          <p14:tracePt t="20621" x="5397500" y="3829050"/>
          <p14:tracePt t="20637" x="5435600" y="3829050"/>
          <p14:tracePt t="20656" x="5473700" y="3829050"/>
          <p14:tracePt t="20677" x="5499100" y="3829050"/>
          <p14:tracePt t="20697" x="5549900" y="3829050"/>
          <p14:tracePt t="20716" x="5588000" y="3829050"/>
          <p14:tracePt t="20732" x="5651500" y="3835400"/>
          <p14:tracePt t="20749" x="5695950" y="3835400"/>
          <p14:tracePt t="20767" x="5746750" y="3835400"/>
          <p14:tracePt t="20784" x="5772150" y="3835400"/>
          <p14:tracePt t="20802" x="5797550" y="3835400"/>
          <p14:tracePt t="20828" x="5829300" y="3835400"/>
          <p14:tracePt t="20847" x="5842000" y="3835400"/>
          <p14:tracePt t="20865" x="5892800" y="3835400"/>
          <p14:tracePt t="20883" x="5911850" y="3835400"/>
          <p14:tracePt t="20899" x="5943600" y="3835400"/>
          <p14:tracePt t="20916" x="5969000" y="3835400"/>
          <p14:tracePt t="20932" x="5994400" y="3835400"/>
          <p14:tracePt t="20950" x="6019800" y="3835400"/>
          <p14:tracePt t="20968" x="6064250" y="3835400"/>
          <p14:tracePt t="20986" x="6115050" y="3829050"/>
          <p14:tracePt t="21005" x="6146800" y="3829050"/>
          <p14:tracePt t="21022" x="6165850" y="3829050"/>
          <p14:tracePt t="21040" x="6197600" y="3829050"/>
          <p14:tracePt t="21040" x="6203950" y="3829050"/>
          <p14:tracePt t="21058" x="6223000" y="3829050"/>
          <p14:tracePt t="21075" x="6248400" y="3829050"/>
          <p14:tracePt t="21092" x="6267450" y="3822700"/>
          <p14:tracePt t="21111" x="6280150" y="3822700"/>
          <p14:tracePt t="21131" x="6286500" y="3822700"/>
          <p14:tracePt t="21170" x="6292850" y="3822700"/>
          <p14:tracePt t="21271" x="6299200" y="3822700"/>
          <p14:tracePt t="21419" x="6305550" y="3822700"/>
          <p14:tracePt t="21440" x="6330950" y="3816350"/>
          <p14:tracePt t="21464" x="6375400" y="3810000"/>
          <p14:tracePt t="21481" x="6407150" y="3810000"/>
          <p14:tracePt t="21500" x="6426200" y="3810000"/>
          <p14:tracePt t="21517" x="6445250" y="3803650"/>
          <p14:tracePt t="21547" x="6451600" y="3803650"/>
          <p14:tracePt t="21565" x="6457950" y="3803650"/>
          <p14:tracePt t="22025" x="6470650" y="3803650"/>
          <p14:tracePt t="22042" x="6546850" y="3803650"/>
          <p14:tracePt t="22059" x="6629400" y="3803650"/>
          <p14:tracePt t="22076" x="6743700" y="3803650"/>
          <p14:tracePt t="22093" x="6845300" y="3803650"/>
          <p14:tracePt t="22109" x="6927850" y="3803650"/>
          <p14:tracePt t="22125" x="6965950" y="3803650"/>
          <p14:tracePt t="22141" x="6991350" y="3803650"/>
          <p14:tracePt t="22158" x="6997700" y="3803650"/>
          <p14:tracePt t="23564" x="7004050" y="3803650"/>
          <p14:tracePt t="23581" x="7010400" y="3803650"/>
          <p14:tracePt t="23597" x="7061200" y="3803650"/>
          <p14:tracePt t="23616" x="7118350" y="3810000"/>
          <p14:tracePt t="23634" x="7200900" y="3822700"/>
          <p14:tracePt t="23651" x="7308850" y="3841750"/>
          <p14:tracePt t="23668" x="7423150" y="3854450"/>
          <p14:tracePt t="23689" x="7594600" y="3873500"/>
          <p14:tracePt t="23710" x="7810500" y="3886200"/>
          <p14:tracePt t="23728" x="7981950" y="3905250"/>
          <p14:tracePt t="23746" x="8108950" y="3917950"/>
          <p14:tracePt t="23765" x="8255000" y="3937000"/>
          <p14:tracePt t="23785" x="8394700" y="3956050"/>
          <p14:tracePt t="23803" x="8521700" y="3968750"/>
          <p14:tracePt t="23822" x="8667750" y="3975100"/>
          <p14:tracePt t="23840" x="8763000" y="3981450"/>
          <p14:tracePt t="23857" x="8902700" y="3987800"/>
          <p14:tracePt t="23874" x="9010650" y="3994150"/>
          <p14:tracePt t="23890" x="9118600" y="4006850"/>
          <p14:tracePt t="23906" x="9232900" y="4013200"/>
          <p14:tracePt t="23922" x="9359900" y="4013200"/>
          <p14:tracePt t="23940" x="9461500" y="4013200"/>
          <p14:tracePt t="23955" x="9550400" y="4013200"/>
          <p14:tracePt t="23972" x="9594850" y="4013200"/>
          <p14:tracePt t="23989" x="9664700" y="4013200"/>
          <p14:tracePt t="24006" x="9734550" y="4013200"/>
          <p14:tracePt t="24022" x="9798050" y="4019550"/>
          <p14:tracePt t="24037" x="9817100" y="4019550"/>
          <p14:tracePt t="24054" x="9842500" y="4019550"/>
          <p14:tracePt t="24071" x="9861550" y="4019550"/>
          <p14:tracePt t="24154" x="9867900" y="4019550"/>
          <p14:tracePt t="24171" x="9874250" y="4019550"/>
          <p14:tracePt t="24188" x="9880600" y="4019550"/>
          <p14:tracePt t="24205" x="9893300" y="4019550"/>
          <p14:tracePt t="24233" x="9988550" y="4019550"/>
          <p14:tracePt t="24249" x="10071100" y="4019550"/>
          <p14:tracePt t="24268" x="10160000" y="4019550"/>
          <p14:tracePt t="24284" x="10242550" y="4013200"/>
          <p14:tracePt t="24304" x="10325100" y="4006850"/>
          <p14:tracePt t="24321" x="10420350" y="4006850"/>
          <p14:tracePt t="24340" x="10490200" y="4006850"/>
          <p14:tracePt t="24357" x="10541000" y="4006850"/>
          <p14:tracePt t="24374" x="10585450" y="4006850"/>
          <p14:tracePt t="24392" x="10623550" y="4006850"/>
          <p14:tracePt t="24411" x="10642600" y="4006850"/>
          <p14:tracePt t="24429" x="10655300" y="4006850"/>
          <p14:tracePt t="24449" x="10687050" y="4006850"/>
          <p14:tracePt t="24468" x="10731500" y="4006850"/>
          <p14:tracePt t="24488" x="10763250" y="4006850"/>
          <p14:tracePt t="24507" x="10826750" y="4006850"/>
          <p14:tracePt t="24526" x="10839450" y="4006850"/>
          <p14:tracePt t="24544" x="10852150" y="4006850"/>
          <p14:tracePt t="24564" x="10858500" y="4000500"/>
          <p14:tracePt t="24582" x="10877550" y="4000500"/>
          <p14:tracePt t="24603" x="10896600" y="4000500"/>
          <p14:tracePt t="24619" x="10909300" y="4000500"/>
          <p14:tracePt t="24636" x="10922000" y="4000500"/>
          <p14:tracePt t="24655" x="10941050" y="4000500"/>
          <p14:tracePt t="24673" x="10979150" y="4000500"/>
          <p14:tracePt t="24691" x="11099800" y="4000500"/>
          <p14:tracePt t="24709" x="11150600" y="3994150"/>
          <p14:tracePt t="24725" x="11195050" y="3987800"/>
          <p14:tracePt t="24744" x="11207750" y="3981450"/>
          <p14:tracePt t="24761" x="11214100" y="3981450"/>
          <p14:tracePt t="24795" x="11220450" y="3981450"/>
          <p14:tracePt t="24835" x="11226800" y="3981450"/>
          <p14:tracePt t="24931" x="11233150" y="3981450"/>
          <p14:tracePt t="24948" x="11239500" y="3981450"/>
          <p14:tracePt t="24967" x="11258550" y="3975100"/>
          <p14:tracePt t="24985" x="11277600" y="3968750"/>
          <p14:tracePt t="25002" x="11290300" y="3962400"/>
          <p14:tracePt t="25019" x="11328400" y="3949700"/>
          <p14:tracePt t="25039" x="11391900" y="3930650"/>
          <p14:tracePt t="25056" x="11423650" y="3917950"/>
          <p14:tracePt t="25074" x="11455400" y="3911600"/>
          <p14:tracePt t="25090" x="11461750" y="3911600"/>
          <p14:tracePt t="28418" x="11455400" y="3898900"/>
          <p14:tracePt t="28437" x="11283950" y="3854450"/>
          <p14:tracePt t="28453" x="11131550" y="3841750"/>
          <p14:tracePt t="28471" x="10960100" y="3835400"/>
          <p14:tracePt t="28488" x="10801350" y="3835400"/>
          <p14:tracePt t="28506" x="10655300" y="3829050"/>
          <p14:tracePt t="28523" x="10560050" y="3822700"/>
          <p14:tracePt t="28539" x="10509250" y="3822700"/>
          <p14:tracePt t="28557" x="10471150" y="3822700"/>
          <p14:tracePt t="28575" x="10433050" y="3822700"/>
          <p14:tracePt t="28593" x="10407650" y="3822700"/>
          <p14:tracePt t="28610" x="10350500" y="3822700"/>
          <p14:tracePt t="28627" x="10242550" y="3816350"/>
          <p14:tracePt t="28644" x="10109200" y="3816350"/>
          <p14:tracePt t="28662" x="9988550" y="3816350"/>
          <p14:tracePt t="28694" x="9798050" y="3816350"/>
          <p14:tracePt t="28696" x="9753600" y="3816350"/>
          <p14:tracePt t="28712" x="9709150" y="3816350"/>
          <p14:tracePt t="28730" x="9671050" y="3816350"/>
          <p14:tracePt t="28746" x="9664700" y="3822700"/>
          <p14:tracePt t="28778" x="9658350" y="3822700"/>
          <p14:tracePt t="28812" x="9652000" y="3822700"/>
          <p14:tracePt t="28830" x="9639300" y="3822700"/>
          <p14:tracePt t="28850" x="9569450" y="3822700"/>
          <p14:tracePt t="28867" x="9531350" y="3822700"/>
          <p14:tracePt t="28885" x="9455150" y="3822700"/>
          <p14:tracePt t="28901" x="9391650" y="3822700"/>
          <p14:tracePt t="28917" x="9359900" y="3822700"/>
          <p14:tracePt t="28934" x="9328150" y="3822700"/>
          <p14:tracePt t="28951" x="9309100" y="3822700"/>
          <p14:tracePt t="28967" x="9296400" y="3822700"/>
          <p14:tracePt t="28983" x="9296400" y="3816350"/>
          <p14:tracePt t="29007" x="9283700" y="3810000"/>
          <p14:tracePt t="29027" x="9251950" y="3810000"/>
          <p14:tracePt t="29046" x="9239250" y="3810000"/>
          <p14:tracePt t="29064" x="9213850" y="3803650"/>
          <p14:tracePt t="29065" x="9201150" y="3803650"/>
          <p14:tracePt t="29084" x="9188450" y="3803650"/>
          <p14:tracePt t="29348" x="9182100" y="3797300"/>
          <p14:tracePt t="29366" x="9175750" y="3797300"/>
          <p14:tracePt t="29405" x="9156700" y="3790950"/>
          <p14:tracePt t="29422" x="9150350" y="3790950"/>
          <p14:tracePt t="29438" x="9137650" y="3790950"/>
          <p14:tracePt t="29472" x="9131300" y="3784600"/>
          <p14:tracePt t="29584" x="9131300" y="3778250"/>
          <p14:tracePt t="29600" x="9124950" y="3778250"/>
          <p14:tracePt t="29649" x="9118600" y="3771900"/>
          <p14:tracePt t="29667" x="9112250" y="3771900"/>
          <p14:tracePt t="29691" x="9093200" y="3759200"/>
          <p14:tracePt t="29709" x="9086850" y="3752850"/>
          <p14:tracePt t="29726" x="9080500" y="3752850"/>
          <p14:tracePt t="29743" x="9074150" y="3752850"/>
          <p14:tracePt t="29760" x="9067800" y="3752850"/>
          <p14:tracePt t="29793" x="9067800" y="3746500"/>
          <p14:tracePt t="29922" x="9055100" y="3733800"/>
          <p14:tracePt t="29937" x="9036050" y="3721100"/>
          <p14:tracePt t="29955" x="9023350" y="3708400"/>
          <p14:tracePt t="29971" x="9017000" y="3702050"/>
          <p14:tracePt t="29992" x="9010650" y="3702050"/>
          <p14:tracePt t="30763" x="9010650" y="3695700"/>
          <p14:tracePt t="30780" x="8997950" y="3657600"/>
          <p14:tracePt t="30797" x="8985250" y="3606800"/>
          <p14:tracePt t="30814" x="8978900" y="3549650"/>
          <p14:tracePt t="30816" x="8972550" y="3530600"/>
          <p14:tracePt t="30837" x="8972550" y="3498850"/>
          <p14:tracePt t="31076" x="8972550" y="3492500"/>
          <p14:tracePt t="31093" x="8972550" y="3479800"/>
          <p14:tracePt t="31111" x="8991600" y="3454400"/>
          <p14:tracePt t="31128" x="9017000" y="3429000"/>
          <p14:tracePt t="31144" x="9036050" y="3416300"/>
          <p14:tracePt t="31147" x="9042400" y="3409950"/>
          <p14:tracePt t="31164" x="9048750" y="3403600"/>
          <p14:tracePt t="31181" x="9055100" y="3403600"/>
          <p14:tracePt t="31197" x="9061450" y="3403600"/>
          <p14:tracePt t="31215" x="9080500" y="3403600"/>
          <p14:tracePt t="31231" x="9137650" y="3403600"/>
          <p14:tracePt t="31248" x="9226550" y="3403600"/>
          <p14:tracePt t="31263" x="9309100" y="3403600"/>
          <p14:tracePt t="31284" x="9467850" y="3403600"/>
          <p14:tracePt t="31303" x="9607550" y="3403600"/>
          <p14:tracePt t="31322" x="9759950" y="3403600"/>
          <p14:tracePt t="31342" x="9886950" y="3409950"/>
          <p14:tracePt t="31361" x="10013950" y="3422650"/>
          <p14:tracePt t="31379" x="10102850" y="3422650"/>
          <p14:tracePt t="31379" x="10160000" y="3422650"/>
          <p14:tracePt t="31397" x="10229850" y="3422650"/>
          <p14:tracePt t="31414" x="10306050" y="3422650"/>
          <p14:tracePt t="31431" x="10369550" y="3422650"/>
          <p14:tracePt t="31448" x="10452100" y="3422650"/>
          <p14:tracePt t="31465" x="10515600" y="3422650"/>
          <p14:tracePt t="31480" x="10629900" y="3422650"/>
          <p14:tracePt t="31499" x="10756900" y="3416300"/>
          <p14:tracePt t="31516" x="10852150" y="3409950"/>
          <p14:tracePt t="31534" x="10890250" y="3403600"/>
          <p14:tracePt t="31552" x="10915650" y="3403600"/>
          <p14:tracePt t="31573" x="10953750" y="3403600"/>
          <p14:tracePt t="31591" x="10985500" y="3403600"/>
          <p14:tracePt t="31610" x="11023600" y="3403600"/>
          <p14:tracePt t="31628" x="11061700" y="3403600"/>
          <p14:tracePt t="31648" x="11074400" y="3403600"/>
          <p14:tracePt t="31681" x="11080750" y="3403600"/>
          <p14:tracePt t="31697" x="11112500" y="3403600"/>
          <p14:tracePt t="31714" x="11169650" y="3403600"/>
          <p14:tracePt t="31730" x="11214100" y="3403600"/>
          <p14:tracePt t="31747" x="11239500" y="3403600"/>
          <p14:tracePt t="31762" x="11245850" y="3403600"/>
          <p14:tracePt t="31921" x="11252200" y="3403600"/>
          <p14:tracePt t="31944" x="11271250" y="3403600"/>
          <p14:tracePt t="31964" x="11277600" y="3403600"/>
          <p14:tracePt t="31998" x="11283950" y="3403600"/>
          <p14:tracePt t="32033" x="11290300" y="3403600"/>
          <p14:tracePt t="32049" x="11296650" y="3403600"/>
          <p14:tracePt t="32067" x="11303000" y="3403600"/>
          <p14:tracePt t="32084" x="11309350" y="3409950"/>
          <p14:tracePt t="32103" x="11315700" y="3409950"/>
          <p14:tracePt t="32122" x="11322050" y="3416300"/>
          <p14:tracePt t="32158" x="11328400" y="3416300"/>
          <p14:tracePt t="32175" x="11334750" y="3422650"/>
          <p14:tracePt t="32209" x="11341100" y="3422650"/>
          <p14:tracePt t="32242" x="11347450" y="3422650"/>
          <p14:tracePt t="32259" x="11353800" y="3422650"/>
          <p14:tracePt t="32275" x="11353800" y="3429000"/>
          <p14:tracePt t="32293" x="11360150" y="3429000"/>
          <p14:tracePt t="32311" x="11366500" y="3435350"/>
          <p14:tracePt t="32328" x="11379200" y="3441700"/>
          <p14:tracePt t="32346" x="11379200" y="3448050"/>
          <p14:tracePt t="32362" x="11385550" y="3454400"/>
          <p14:tracePt t="32378" x="11391900" y="3454400"/>
          <p14:tracePt t="32398" x="11398250" y="3460750"/>
          <p14:tracePt t="32417" x="11404600" y="3467100"/>
          <p14:tracePt t="32494" x="11404600" y="3479800"/>
          <p14:tracePt t="32510" x="11410950" y="3486150"/>
          <p14:tracePt t="32544" x="11410950" y="3492500"/>
          <p14:tracePt t="32576" x="11410950" y="3498850"/>
          <p14:tracePt t="32593" x="11410950" y="3505200"/>
          <p14:tracePt t="32610" x="11410950" y="3524250"/>
          <p14:tracePt t="32626" x="11410950" y="3549650"/>
          <p14:tracePt t="32643" x="11410950" y="3568700"/>
          <p14:tracePt t="32643" x="11410950" y="3575050"/>
          <p14:tracePt t="32660" x="11410950" y="3581400"/>
          <p14:tracePt t="32732" x="11410950" y="3606800"/>
          <p14:tracePt t="32751" x="11404600" y="3632200"/>
          <p14:tracePt t="32768" x="11398250" y="3644900"/>
          <p14:tracePt t="32787" x="11391900" y="3651250"/>
          <p14:tracePt t="32804" x="11391900" y="3657600"/>
          <p14:tracePt t="32854" x="11385550" y="3657600"/>
          <p14:tracePt t="32886" x="11379200" y="3663950"/>
          <p14:tracePt t="32904" x="11372850" y="3670300"/>
          <p14:tracePt t="32920" x="11366500" y="3676650"/>
          <p14:tracePt t="32937" x="11360150" y="3683000"/>
          <p14:tracePt t="32954" x="11347450" y="3689350"/>
          <p14:tracePt t="32970" x="11334750" y="3695700"/>
          <p14:tracePt t="32992" x="11322050" y="3702050"/>
          <p14:tracePt t="33010" x="11315700" y="3708400"/>
          <p14:tracePt t="34236" x="11309350" y="3708400"/>
          <p14:tracePt t="34251" x="11277600" y="3708400"/>
          <p14:tracePt t="34269" x="11176000" y="3708400"/>
          <p14:tracePt t="34285" x="11023600" y="3708400"/>
          <p14:tracePt t="34319" x="10642600" y="3740150"/>
          <p14:tracePt t="34319" x="10534650" y="3746500"/>
          <p14:tracePt t="34336" x="10420350" y="3752850"/>
          <p14:tracePt t="34355" x="10331450" y="3759200"/>
          <p14:tracePt t="34372" x="10287000" y="3759200"/>
          <p14:tracePt t="34390" x="10261600" y="3765550"/>
          <p14:tracePt t="34406" x="10255250" y="3765550"/>
          <p14:tracePt t="34424" x="10242550" y="3765550"/>
          <p14:tracePt t="34440" x="10204450" y="3771900"/>
          <p14:tracePt t="34458" x="10134600" y="3778250"/>
          <p14:tracePt t="34480" x="9956800" y="3790950"/>
          <p14:tracePt t="34498" x="9804400" y="3790950"/>
          <p14:tracePt t="34514" x="9702800" y="3790950"/>
          <p14:tracePt t="34531" x="9569450" y="3790950"/>
          <p14:tracePt t="34548" x="9493250" y="3790950"/>
          <p14:tracePt t="34564" x="9436100" y="3790950"/>
          <p14:tracePt t="34580" x="9404350" y="3790950"/>
          <p14:tracePt t="34598" x="9398000" y="3790950"/>
          <p14:tracePt t="35594" x="0" y="0"/>
        </p14:tracePtLst>
        <p14:tracePtLst>
          <p14:tracePt t="43579" x="4648200" y="4451350"/>
          <p14:tracePt t="43620" x="4654550" y="4451350"/>
          <p14:tracePt t="43640" x="4667250" y="4438650"/>
          <p14:tracePt t="43661" x="4679950" y="4438650"/>
          <p14:tracePt t="43681" x="4711700" y="4438650"/>
          <p14:tracePt t="43702" x="4826000" y="4432300"/>
          <p14:tracePt t="43725" x="4984750" y="4419600"/>
          <p14:tracePt t="43745" x="5118100" y="4394200"/>
          <p14:tracePt t="43764" x="5365750" y="4330700"/>
          <p14:tracePt t="43783" x="5549900" y="4305300"/>
          <p14:tracePt t="43802" x="5676900" y="4298950"/>
          <p14:tracePt t="43820" x="5778500" y="4298950"/>
          <p14:tracePt t="43837" x="5880100" y="4298950"/>
          <p14:tracePt t="43852" x="5981700" y="4298950"/>
          <p14:tracePt t="43869" x="6076950" y="4298950"/>
          <p14:tracePt t="43885" x="6178550" y="4292600"/>
          <p14:tracePt t="43902" x="6242050" y="4286250"/>
          <p14:tracePt t="43920" x="6470650" y="4286250"/>
          <p14:tracePt t="43938" x="6667500" y="4298950"/>
          <p14:tracePt t="43961" x="6908800" y="4298950"/>
          <p14:tracePt t="43980" x="7118350" y="4279900"/>
          <p14:tracePt t="43999" x="7150100" y="4273550"/>
          <p14:tracePt t="45263" x="7150100" y="4279900"/>
          <p14:tracePt t="45326" x="7156450" y="4286250"/>
          <p14:tracePt t="45343" x="7156450" y="4311650"/>
          <p14:tracePt t="45360" x="7156450" y="4324350"/>
          <p14:tracePt t="45379" x="7162800" y="4349750"/>
          <p14:tracePt t="45398" x="7169150" y="4381500"/>
          <p14:tracePt t="45416" x="7175500" y="4394200"/>
          <p14:tracePt t="45733" x="7239000" y="4394200"/>
          <p14:tracePt t="45751" x="7353300" y="4387850"/>
          <p14:tracePt t="45769" x="7480300" y="4387850"/>
          <p14:tracePt t="45786" x="7600950" y="4387850"/>
          <p14:tracePt t="45789" x="7658100" y="4387850"/>
          <p14:tracePt t="45806" x="7740650" y="4387850"/>
          <p14:tracePt t="45825" x="7797800" y="4387850"/>
          <p14:tracePt t="45843" x="7823200" y="4387850"/>
          <p14:tracePt t="45844" x="7848600" y="4387850"/>
          <p14:tracePt t="45862" x="7886700" y="4387850"/>
          <p14:tracePt t="45880" x="7937500" y="4387850"/>
          <p14:tracePt t="45901" x="8026400" y="4387850"/>
          <p14:tracePt t="45920" x="8077200" y="4387850"/>
          <p14:tracePt t="45939" x="8115300" y="4387850"/>
          <p14:tracePt t="45960" x="8166100" y="4387850"/>
          <p14:tracePt t="45984" x="8216900" y="4387850"/>
          <p14:tracePt t="46003" x="8261350" y="4394200"/>
          <p14:tracePt t="46024" x="8318500" y="4394200"/>
          <p14:tracePt t="46048" x="8356600" y="4394200"/>
          <p14:tracePt t="46069" x="8382000" y="4394200"/>
          <p14:tracePt t="46087" x="8458200" y="4387850"/>
          <p14:tracePt t="46109" x="8521700" y="4381500"/>
          <p14:tracePt t="46125" x="8578850" y="4375150"/>
          <p14:tracePt t="46143" x="8629650" y="4368800"/>
          <p14:tracePt t="46161" x="8661400" y="4362450"/>
          <p14:tracePt t="46181" x="8680450" y="4362450"/>
          <p14:tracePt t="46200" x="8699500" y="4362450"/>
          <p14:tracePt t="46222" x="8712200" y="4362450"/>
          <p14:tracePt t="46338" x="8731250" y="4356100"/>
          <p14:tracePt t="48618" x="8737600" y="4356100"/>
          <p14:tracePt t="48634" x="8782050" y="4356100"/>
          <p14:tracePt t="48652" x="8851900" y="4356100"/>
          <p14:tracePt t="48669" x="8928100" y="4356100"/>
          <p14:tracePt t="48688" x="9023350" y="4362450"/>
          <p14:tracePt t="48707" x="9074150" y="4368800"/>
          <p14:tracePt t="48725" x="9118600" y="4375150"/>
          <p14:tracePt t="48745" x="9175750" y="4381500"/>
          <p14:tracePt t="48765" x="9220200" y="4387850"/>
          <p14:tracePt t="48784" x="9283700" y="4387850"/>
          <p14:tracePt t="48801" x="9353550" y="4394200"/>
          <p14:tracePt t="48819" x="9448800" y="4400550"/>
          <p14:tracePt t="48838" x="9518650" y="4406900"/>
          <p14:tracePt t="48855" x="9607550" y="4419600"/>
          <p14:tracePt t="48874" x="9772650" y="4438650"/>
          <p14:tracePt t="48892" x="9867900" y="4445000"/>
          <p14:tracePt t="48911" x="9994900" y="4451350"/>
          <p14:tracePt t="48930" x="10160000" y="4457700"/>
          <p14:tracePt t="48964" x="10363200" y="4457700"/>
          <p14:tracePt t="48980" x="10433050" y="4457700"/>
          <p14:tracePt t="48998" x="10477500" y="4457700"/>
          <p14:tracePt t="49016" x="10528300" y="4457700"/>
          <p14:tracePt t="49033" x="10560050" y="4457700"/>
          <p14:tracePt t="49053" x="10591800" y="4457700"/>
          <p14:tracePt t="49072" x="10604500" y="4457700"/>
          <p14:tracePt t="49106" x="10617200" y="4457700"/>
          <p14:tracePt t="49123" x="10636250" y="4457700"/>
          <p14:tracePt t="49142" x="10718800" y="4445000"/>
          <p14:tracePt t="49159" x="10807700" y="4425950"/>
          <p14:tracePt t="49178" x="10883900" y="4413250"/>
          <p14:tracePt t="49197" x="10966450" y="4394200"/>
          <p14:tracePt t="49214" x="11017250" y="4387850"/>
          <p14:tracePt t="49234" x="11055350" y="4375150"/>
          <p14:tracePt t="49253" x="11093450" y="4362450"/>
          <p14:tracePt t="49271" x="11112500" y="4356100"/>
          <p14:tracePt t="49324" x="11112500" y="4349750"/>
          <p14:tracePt t="49344" x="11125200" y="4330700"/>
          <p14:tracePt t="49361" x="11137900" y="4311650"/>
          <p14:tracePt t="49380" x="11150600" y="4305300"/>
          <p14:tracePt t="49398" x="11163300" y="4292600"/>
          <p14:tracePt t="49417" x="11169650" y="4292600"/>
          <p14:tracePt t="49437" x="11176000" y="4286250"/>
          <p14:tracePt t="49458" x="11176000" y="4279900"/>
          <p14:tracePt t="49481" x="11182350" y="4260850"/>
          <p14:tracePt t="49514" x="11220450" y="4210050"/>
          <p14:tracePt t="49535" x="11233150" y="4191000"/>
          <p14:tracePt t="49554" x="11239500" y="4184650"/>
          <p14:tracePt t="49575" x="11239500" y="4171950"/>
          <p14:tracePt t="49593" x="11239500" y="4165600"/>
          <p14:tracePt t="49613" x="11239500" y="4140200"/>
          <p14:tracePt t="49643" x="11239500" y="4089400"/>
          <p14:tracePt t="49667" x="11239500" y="4070350"/>
          <p14:tracePt t="49685" x="11233150" y="4064000"/>
          <p14:tracePt t="49705" x="11214100" y="4032250"/>
          <p14:tracePt t="49724" x="11182350" y="3994150"/>
          <p14:tracePt t="49748" x="11137900" y="3949700"/>
          <p14:tracePt t="49766" x="11106150" y="3937000"/>
          <p14:tracePt t="49786" x="11055350" y="3917950"/>
          <p14:tracePt t="49809" x="10922000" y="3898900"/>
          <p14:tracePt t="49831" x="10852150" y="3892550"/>
          <p14:tracePt t="49849" x="10725150" y="3879850"/>
          <p14:tracePt t="49868" x="10655300" y="3873500"/>
          <p14:tracePt t="49886" x="10598150" y="3867150"/>
          <p14:tracePt t="49904" x="10553700" y="3867150"/>
          <p14:tracePt t="49921" x="10477500" y="3867150"/>
          <p14:tracePt t="49941" x="10452100" y="3867150"/>
          <p14:tracePt t="49963" x="10375900" y="3867150"/>
          <p14:tracePt t="49983" x="10356850" y="3867150"/>
          <p14:tracePt t="50000" x="10325100" y="3867150"/>
          <p14:tracePt t="50019" x="10280650" y="3867150"/>
          <p14:tracePt t="50038" x="10255250" y="3867150"/>
          <p14:tracePt t="50057" x="10217150" y="3867150"/>
          <p14:tracePt t="50059" x="10204450" y="3873500"/>
          <p14:tracePt t="50076" x="10172700" y="3873500"/>
          <p14:tracePt t="50096" x="10153650" y="3873500"/>
          <p14:tracePt t="50105" x="10140950" y="3873500"/>
          <p14:tracePt t="50124" x="10109200" y="3873500"/>
          <p14:tracePt t="50142" x="10096500" y="3873500"/>
          <p14:tracePt t="50161" x="10077450" y="3873500"/>
          <p14:tracePt t="50163" x="10071100" y="3873500"/>
          <p14:tracePt t="50181" x="10058400" y="3879850"/>
          <p14:tracePt t="50200" x="10052050" y="3879850"/>
          <p14:tracePt t="50218" x="10045700" y="3879850"/>
          <p14:tracePt t="50241" x="10033000" y="3879850"/>
          <p14:tracePt t="50262" x="10020300" y="3879850"/>
          <p14:tracePt t="50280" x="10001250" y="3879850"/>
          <p14:tracePt t="50299" x="9982200" y="3879850"/>
          <p14:tracePt t="50301" x="9963150" y="3879850"/>
          <p14:tracePt t="50319" x="9931400" y="3879850"/>
          <p14:tracePt t="50339" x="9899650" y="3879850"/>
          <p14:tracePt t="50356" x="9855200" y="3879850"/>
          <p14:tracePt t="50375" x="9836150" y="3879850"/>
          <p14:tracePt t="50392" x="9817100" y="3879850"/>
          <p14:tracePt t="50413" x="9791700" y="3886200"/>
          <p14:tracePt t="50432" x="9766300" y="3886200"/>
          <p14:tracePt t="50449" x="9740900" y="3886200"/>
          <p14:tracePt t="50468" x="9709150" y="3886200"/>
          <p14:tracePt t="50468" x="9690100" y="3886200"/>
          <p14:tracePt t="50486" x="9664700" y="3886200"/>
          <p14:tracePt t="50504" x="9626600" y="3886200"/>
          <p14:tracePt t="50523" x="9601200" y="3892550"/>
          <p14:tracePt t="50541" x="9582150" y="3898900"/>
          <p14:tracePt t="50559" x="9556750" y="3898900"/>
          <p14:tracePt t="50576" x="9544050" y="3898900"/>
          <p14:tracePt t="50596" x="9525000" y="3905250"/>
          <p14:tracePt t="50598" x="9518650" y="3905250"/>
          <p14:tracePt t="50617" x="9493250" y="3911600"/>
          <p14:tracePt t="50637" x="9480550" y="3911600"/>
          <p14:tracePt t="50655" x="9448800" y="3911600"/>
          <p14:tracePt t="50676" x="9429750" y="3917950"/>
          <p14:tracePt t="50697" x="9404350" y="3924300"/>
          <p14:tracePt t="50721" x="9372600" y="3930650"/>
          <p14:tracePt t="50739" x="9366250" y="3930650"/>
          <p14:tracePt t="50793" x="9359900" y="3930650"/>
          <p14:tracePt t="50812" x="9359900" y="3937000"/>
          <p14:tracePt t="50843" x="9334500" y="3949700"/>
          <p14:tracePt t="50867" x="9309100" y="3962400"/>
          <p14:tracePt t="50886" x="9302750" y="3968750"/>
          <p14:tracePt t="51051" x="9302750" y="3975100"/>
          <p14:tracePt t="51104" x="9302750" y="4000500"/>
          <p14:tracePt t="51123" x="9302750" y="4057650"/>
          <p14:tracePt t="51143" x="9302750" y="4095750"/>
          <p14:tracePt t="51161" x="9309100" y="4121150"/>
          <p14:tracePt t="51181" x="9315450" y="4146550"/>
          <p14:tracePt t="51197" x="9321800" y="4152900"/>
          <p14:tracePt t="51215" x="9321800" y="4159250"/>
          <p14:tracePt t="51232" x="9328150" y="4159250"/>
          <p14:tracePt t="51248" x="9328150" y="4165600"/>
          <p14:tracePt t="51266" x="9328150" y="4178300"/>
          <p14:tracePt t="51285" x="9334500" y="4184650"/>
          <p14:tracePt t="51303" x="9340850" y="4191000"/>
          <p14:tracePt t="51323" x="9340850" y="4197350"/>
          <p14:tracePt t="51340" x="9353550" y="4210050"/>
          <p14:tracePt t="51359" x="9378950" y="4248150"/>
          <p14:tracePt t="51376" x="9398000" y="4279900"/>
          <p14:tracePt t="51395" x="9410700" y="4286250"/>
          <p14:tracePt t="51412" x="9417050" y="4298950"/>
          <p14:tracePt t="51429" x="9423400" y="4298950"/>
          <p14:tracePt t="52534" x="9436100" y="4298950"/>
          <p14:tracePt t="52551" x="9493250" y="4298950"/>
          <p14:tracePt t="52567" x="9588500" y="4305300"/>
          <p14:tracePt t="52582" x="9715500" y="4311650"/>
          <p14:tracePt t="52599" x="9861550" y="4330700"/>
          <p14:tracePt t="52616" x="9963150" y="4330700"/>
          <p14:tracePt t="52636" x="10045700" y="4330700"/>
          <p14:tracePt t="52637" x="10083800" y="4330700"/>
          <p14:tracePt t="52654" x="10134600" y="4324350"/>
          <p14:tracePt t="52670" x="10166350" y="4318000"/>
          <p14:tracePt t="52687" x="10191750" y="4318000"/>
          <p14:tracePt t="52703" x="10223500" y="4318000"/>
          <p14:tracePt t="52734" x="10369550" y="4318000"/>
          <p14:tracePt t="52752" x="10433050" y="4318000"/>
          <p14:tracePt t="52770" x="10547350" y="4311650"/>
          <p14:tracePt t="52804" x="10718800" y="4305300"/>
          <p14:tracePt t="52839" x="10858500" y="4305300"/>
          <p14:tracePt t="52856" x="10928350" y="4305300"/>
          <p14:tracePt t="52874" x="10960100" y="4305300"/>
          <p14:tracePt t="52890" x="10972800" y="4305300"/>
          <p14:tracePt t="56016" x="10979150" y="4305300"/>
          <p14:tracePt t="56033" x="10998200" y="4305300"/>
          <p14:tracePt t="56050" x="11036300" y="4305300"/>
          <p14:tracePt t="56067" x="11099800" y="4305300"/>
          <p14:tracePt t="56084" x="11144250" y="4298950"/>
          <p14:tracePt t="56105" x="11188700" y="4286250"/>
          <p14:tracePt t="56255" x="11195050" y="4286250"/>
          <p14:tracePt t="56274" x="11207750" y="4286250"/>
          <p14:tracePt t="56291" x="11226800" y="4279900"/>
          <p14:tracePt t="56308" x="11252200" y="4273550"/>
          <p14:tracePt t="56328" x="11283950" y="4267200"/>
          <p14:tracePt t="56347" x="11303000" y="4267200"/>
          <p14:tracePt t="56368" x="11322050" y="4267200"/>
          <p14:tracePt t="56475" x="11328400" y="4267200"/>
          <p14:tracePt t="56508" x="11334750" y="4260850"/>
          <p14:tracePt t="56547" x="11347450" y="4254500"/>
          <p14:tracePt t="56566" x="11353800" y="4248150"/>
          <p14:tracePt t="56586" x="11372850" y="4216400"/>
          <p14:tracePt t="56605" x="11385550" y="4191000"/>
          <p14:tracePt t="56623" x="11385550" y="4165600"/>
          <p14:tracePt t="56641" x="11385550" y="4140200"/>
          <p14:tracePt t="56660" x="11385550" y="4102100"/>
          <p14:tracePt t="56676" x="11385550" y="4095750"/>
          <p14:tracePt t="56695" x="11385550" y="4083050"/>
          <p14:tracePt t="56711" x="11385550" y="4064000"/>
          <p14:tracePt t="56728" x="11379200" y="4057650"/>
          <p14:tracePt t="56758" x="11379200" y="4051300"/>
          <p14:tracePt t="56775" x="11366500" y="4032250"/>
          <p14:tracePt t="56792" x="11334750" y="4006850"/>
          <p14:tracePt t="56808" x="11290300" y="3975100"/>
          <p14:tracePt t="56824" x="11233150" y="3943350"/>
          <p14:tracePt t="56843" x="11093450" y="3898900"/>
          <p14:tracePt t="56861" x="11010900" y="3879850"/>
          <p14:tracePt t="56878" x="10902950" y="3867150"/>
          <p14:tracePt t="56896" x="10826750" y="3860800"/>
          <p14:tracePt t="56929" x="10655300" y="3867150"/>
          <p14:tracePt t="56931" x="10604500" y="3873500"/>
          <p14:tracePt t="56947" x="10509250" y="3879850"/>
          <p14:tracePt t="56964" x="10420350" y="3879850"/>
          <p14:tracePt t="56981" x="10375900" y="3879850"/>
          <p14:tracePt t="57000" x="10312400" y="3879850"/>
          <p14:tracePt t="57017" x="10274300" y="3879850"/>
          <p14:tracePt t="57034" x="10229850" y="3879850"/>
          <p14:tracePt t="57051" x="10191750" y="3886200"/>
          <p14:tracePt t="57068" x="10147300" y="3886200"/>
          <p14:tracePt t="57069" x="10134600" y="3886200"/>
          <p14:tracePt t="57088" x="10096500" y="3886200"/>
          <p14:tracePt t="57105" x="10052050" y="3886200"/>
          <p14:tracePt t="57122" x="10001250" y="3892550"/>
          <p14:tracePt t="57140" x="9944100" y="3898900"/>
          <p14:tracePt t="57160" x="9874250" y="3898900"/>
          <p14:tracePt t="57179" x="9836150" y="3898900"/>
          <p14:tracePt t="57198" x="9785350" y="3898900"/>
          <p14:tracePt t="57216" x="9734550" y="3905250"/>
          <p14:tracePt t="57233" x="9709150" y="3905250"/>
          <p14:tracePt t="57250" x="9658350" y="3917950"/>
          <p14:tracePt t="57267" x="9607550" y="3917950"/>
          <p14:tracePt t="57286" x="9525000" y="3924300"/>
          <p14:tracePt t="57305" x="9493250" y="3930650"/>
          <p14:tracePt t="57323" x="9455150" y="3937000"/>
          <p14:tracePt t="57340" x="9429750" y="3943350"/>
          <p14:tracePt t="57357" x="9410700" y="3943350"/>
          <p14:tracePt t="57373" x="9391650" y="3943350"/>
          <p14:tracePt t="57391" x="9378950" y="3949700"/>
          <p14:tracePt t="57408" x="9372600" y="3949700"/>
          <p14:tracePt t="57426" x="9372600" y="3956050"/>
          <p14:tracePt t="57516" x="9359900" y="3956050"/>
          <p14:tracePt t="57540" x="9340850" y="3968750"/>
          <p14:tracePt t="57560" x="9302750" y="4000500"/>
          <p14:tracePt t="57576" x="9296400" y="4000500"/>
          <p14:tracePt t="57610" x="9290050" y="4006850"/>
          <p14:tracePt t="57643" x="9283700" y="4006850"/>
          <p14:tracePt t="57661" x="9283700" y="4013200"/>
          <p14:tracePt t="57682" x="9277350" y="4019550"/>
          <p14:tracePt t="57699" x="9277350" y="4025900"/>
          <p14:tracePt t="57735" x="9271000" y="4032250"/>
          <p14:tracePt t="57754" x="9271000" y="4038600"/>
          <p14:tracePt t="57770" x="9264650" y="4051300"/>
          <p14:tracePt t="57787" x="9258300" y="4057650"/>
          <p14:tracePt t="57819" x="9258300" y="4076700"/>
          <p14:tracePt t="57836" x="9258300" y="4083050"/>
          <p14:tracePt t="57853" x="9251950" y="4089400"/>
          <p14:tracePt t="57885" x="9251950" y="4095750"/>
          <p14:tracePt t="57903" x="9251950" y="4102100"/>
          <p14:tracePt t="57938" x="9251950" y="4114800"/>
          <p14:tracePt t="57955" x="9251950" y="4140200"/>
          <p14:tracePt t="57974" x="9251950" y="4159250"/>
          <p14:tracePt t="57993" x="9251950" y="4178300"/>
          <p14:tracePt t="58012" x="9251950" y="4203700"/>
          <p14:tracePt t="58030" x="9251950" y="4216400"/>
          <p14:tracePt t="58051" x="9251950" y="4222750"/>
          <p14:tracePt t="58169" x="9271000" y="4235450"/>
          <p14:tracePt t="58190" x="9366250" y="4267200"/>
          <p14:tracePt t="58211" x="9461500" y="4286250"/>
          <p14:tracePt t="58245" x="9721850" y="4318000"/>
          <p14:tracePt t="58264" x="9791700" y="4324350"/>
          <p14:tracePt t="58281" x="9842500" y="4324350"/>
          <p14:tracePt t="58297" x="9880600" y="4324350"/>
          <p14:tracePt t="58313" x="9899650" y="4324350"/>
          <p14:tracePt t="58332" x="9918700" y="4324350"/>
          <p14:tracePt t="58351" x="9944100" y="4324350"/>
          <p14:tracePt t="58368" x="9956800" y="4324350"/>
          <p14:tracePt t="58385" x="9982200" y="4324350"/>
          <p14:tracePt t="58401" x="10007600" y="4324350"/>
          <p14:tracePt t="58419" x="10026650" y="4324350"/>
          <p14:tracePt t="58435" x="10064750" y="4324350"/>
          <p14:tracePt t="58454" x="10115550" y="4324350"/>
          <p14:tracePt t="58471" x="10179050" y="4324350"/>
          <p14:tracePt t="58488" x="10236200" y="4324350"/>
          <p14:tracePt t="58506" x="10325100" y="4318000"/>
          <p14:tracePt t="58524" x="10458450" y="4305300"/>
          <p14:tracePt t="58540" x="10547350" y="4298950"/>
          <p14:tracePt t="58557" x="10680700" y="4298950"/>
          <p14:tracePt t="58577" x="10833100" y="4298950"/>
          <p14:tracePt t="58598" x="10915650" y="4298950"/>
          <p14:tracePt t="58616" x="11017250" y="4298950"/>
          <p14:tracePt t="58637" x="11055350" y="4298950"/>
          <p14:tracePt t="58658" x="11106150" y="4298950"/>
          <p14:tracePt t="58678" x="11144250" y="4298950"/>
          <p14:tracePt t="58680" x="11163300" y="4298950"/>
          <p14:tracePt t="58695" x="11182350" y="4298950"/>
          <p14:tracePt t="58713" x="11226800" y="4292600"/>
          <p14:tracePt t="58744" x="11309350" y="4279900"/>
          <p14:tracePt t="58780" x="11379200" y="4279900"/>
          <p14:tracePt t="58802" x="11423650" y="4267200"/>
          <p14:tracePt t="58823" x="11436350" y="4260850"/>
          <p14:tracePt t="58840" x="11442700" y="4254500"/>
          <p14:tracePt t="58841" x="11455400" y="4254500"/>
          <p14:tracePt t="58858" x="11455400" y="4248150"/>
          <p14:tracePt t="58875" x="11461750" y="4229100"/>
          <p14:tracePt t="58892" x="11468100" y="4197350"/>
          <p14:tracePt t="58908" x="11468100" y="4165600"/>
          <p14:tracePt t="58924" x="11455400" y="4121150"/>
          <p14:tracePt t="58942" x="11442700" y="4089400"/>
          <p14:tracePt t="58958" x="11436350" y="4083050"/>
          <p14:tracePt t="58990" x="11436350" y="4076700"/>
          <p14:tracePt t="59052" x="11430000" y="4070350"/>
          <p14:tracePt t="59086" x="11372850" y="4019550"/>
          <p14:tracePt t="59104" x="11315700" y="4000500"/>
          <p14:tracePt t="59121" x="11233150" y="3975100"/>
          <p14:tracePt t="59137" x="11144250" y="3956050"/>
          <p14:tracePt t="59156" x="10991850" y="3930650"/>
          <p14:tracePt t="59174" x="10896600" y="3917950"/>
          <p14:tracePt t="59190" x="10807700" y="3911600"/>
          <p14:tracePt t="59208" x="10737850" y="3905250"/>
          <p14:tracePt t="59229" x="10668000" y="3898900"/>
          <p14:tracePt t="59247" x="10636250" y="3898900"/>
          <p14:tracePt t="59264" x="10579100" y="3898900"/>
          <p14:tracePt t="59281" x="10483850" y="3905250"/>
          <p14:tracePt t="59300" x="10331450" y="3911600"/>
          <p14:tracePt t="59316" x="10293350" y="3911600"/>
          <p14:tracePt t="59335" x="10160000" y="3917950"/>
          <p14:tracePt t="59352" x="10033000" y="3924300"/>
          <p14:tracePt t="59372" x="9963150" y="3924300"/>
          <p14:tracePt t="59389" x="9842500" y="3930650"/>
          <p14:tracePt t="59408" x="9798050" y="3930650"/>
          <p14:tracePt t="59425" x="9759950" y="3930650"/>
          <p14:tracePt t="59441" x="9740900" y="3930650"/>
          <p14:tracePt t="59457" x="9721850" y="3930650"/>
          <p14:tracePt t="59586" x="9715500" y="3930650"/>
          <p14:tracePt t="59604" x="9709150" y="3930650"/>
          <p14:tracePt t="59620" x="9690100" y="3930650"/>
          <p14:tracePt t="59643" x="9613900" y="3943350"/>
          <p14:tracePt t="59661" x="9537700" y="3956050"/>
          <p14:tracePt t="59677" x="9455150" y="3968750"/>
          <p14:tracePt t="59681" x="9404350" y="3975100"/>
          <p14:tracePt t="59702" x="9334500" y="3981450"/>
          <p14:tracePt t="59722" x="9258300" y="4000500"/>
          <p14:tracePt t="59743" x="9220200" y="4006850"/>
          <p14:tracePt t="59763" x="9213850" y="4006850"/>
          <p14:tracePt t="59877" x="9207500" y="4019550"/>
          <p14:tracePt t="59898" x="9169400" y="4051300"/>
          <p14:tracePt t="59918" x="9150350" y="4070350"/>
          <p14:tracePt t="59937" x="9137650" y="4076700"/>
          <p14:tracePt t="60606" x="0" y="0"/>
        </p14:tracePtLst>
        <p14:tracePtLst>
          <p14:tracePt t="61254" x="6464300" y="4527550"/>
          <p14:tracePt t="61360" x="0" y="0"/>
        </p14:tracePtLst>
        <p14:tracePtLst>
          <p14:tracePt t="64519" x="2533650" y="4819650"/>
          <p14:tracePt t="64589" x="2540000" y="4813300"/>
          <p14:tracePt t="64590" x="2546350" y="4813300"/>
          <p14:tracePt t="64607" x="2571750" y="4800600"/>
          <p14:tracePt t="64623" x="2597150" y="4794250"/>
          <p14:tracePt t="64640" x="2635250" y="4787900"/>
          <p14:tracePt t="64658" x="2660650" y="4781550"/>
          <p14:tracePt t="64675" x="2711450" y="4775200"/>
          <p14:tracePt t="64693" x="2832100" y="4768850"/>
          <p14:tracePt t="64712" x="2927350" y="4762500"/>
          <p14:tracePt t="64729" x="2978150" y="4762500"/>
          <p14:tracePt t="64747" x="3073400" y="4762500"/>
          <p14:tracePt t="64766" x="3175000" y="4762500"/>
          <p14:tracePt t="64782" x="3200400" y="4762500"/>
          <p14:tracePt t="64800" x="3225800" y="4762500"/>
          <p14:tracePt t="64816" x="3232150" y="4762500"/>
          <p14:tracePt t="64833" x="3238500" y="4762500"/>
          <p14:tracePt t="64865" x="3251200" y="4762500"/>
          <p14:tracePt t="64881" x="3302000" y="4762500"/>
          <p14:tracePt t="64914" x="3473450" y="4762500"/>
          <p14:tracePt t="64931" x="3556000" y="4762500"/>
          <p14:tracePt t="64949" x="3683000" y="4762500"/>
          <p14:tracePt t="64966" x="3784600" y="4762500"/>
          <p14:tracePt t="64983" x="3898900" y="4762500"/>
          <p14:tracePt t="65000" x="3937000" y="4762500"/>
          <p14:tracePt t="65017" x="3962400" y="4762500"/>
          <p14:tracePt t="65033" x="3981450" y="4762500"/>
          <p14:tracePt t="65050" x="3994150" y="4762500"/>
          <p14:tracePt t="65066" x="4032250" y="4762500"/>
          <p14:tracePt t="65083" x="4114800" y="4762500"/>
          <p14:tracePt t="65103" x="4222750" y="4768850"/>
          <p14:tracePt t="65122" x="4292600" y="4775200"/>
          <p14:tracePt t="65139" x="4349750" y="4775200"/>
          <p14:tracePt t="65157" x="4387850" y="4775200"/>
          <p14:tracePt t="65174" x="4425950" y="4775200"/>
          <p14:tracePt t="65192" x="4445000" y="4775200"/>
          <p14:tracePt t="65208" x="4483100" y="4775200"/>
          <p14:tracePt t="65226" x="4559300" y="4775200"/>
          <p14:tracePt t="65244" x="4616450" y="4775200"/>
          <p14:tracePt t="65262" x="4692650" y="4775200"/>
          <p14:tracePt t="65278" x="4768850" y="4775200"/>
          <p14:tracePt t="65298" x="4883150" y="4775200"/>
          <p14:tracePt t="65318" x="4940300" y="4775200"/>
          <p14:tracePt t="65339" x="5003800" y="4775200"/>
          <p14:tracePt t="65358" x="5035550" y="4775200"/>
          <p14:tracePt t="65378" x="5086350" y="4775200"/>
          <p14:tracePt t="65400" x="5130800" y="4775200"/>
          <p14:tracePt t="65421" x="5207000" y="4775200"/>
          <p14:tracePt t="65440" x="5245100" y="4775200"/>
          <p14:tracePt t="65460" x="5321300" y="4775200"/>
          <p14:tracePt t="65479" x="5365750" y="4768850"/>
          <p14:tracePt t="65500" x="5486400" y="4768850"/>
          <p14:tracePt t="65519" x="5581650" y="4768850"/>
          <p14:tracePt t="65540" x="5670550" y="4768850"/>
          <p14:tracePt t="65560" x="5721350" y="4768850"/>
          <p14:tracePt t="65578" x="5816600" y="4768850"/>
          <p14:tracePt t="65598" x="5886450" y="4768850"/>
          <p14:tracePt t="65616" x="5949950" y="4768850"/>
          <p14:tracePt t="65633" x="6019800" y="4762500"/>
          <p14:tracePt t="65650" x="6127750" y="4756150"/>
          <p14:tracePt t="65669" x="6191250" y="4749800"/>
          <p14:tracePt t="65686" x="6203950" y="4743450"/>
          <p14:tracePt t="65704" x="6216650" y="4743450"/>
          <p14:tracePt t="65720" x="6223000" y="4743450"/>
          <p14:tracePt t="65736" x="6235700" y="4743450"/>
          <p14:tracePt t="65752" x="6254750" y="4743450"/>
          <p14:tracePt t="65769" x="6267450" y="4743450"/>
          <p14:tracePt t="65895" x="6254750" y="4737100"/>
          <p14:tracePt t="65912" x="6223000" y="4730750"/>
          <p14:tracePt t="65946" x="6064250" y="4730750"/>
          <p14:tracePt t="65962" x="5918200" y="4730750"/>
          <p14:tracePt t="65980" x="5759450" y="4730750"/>
          <p14:tracePt t="65998" x="5461000" y="4749800"/>
          <p14:tracePt t="66016" x="5353050" y="4749800"/>
          <p14:tracePt t="66033" x="5226050" y="4756150"/>
          <p14:tracePt t="66049" x="5130800" y="4762500"/>
          <p14:tracePt t="66066" x="5029200" y="4768850"/>
          <p14:tracePt t="66083" x="4914900" y="4775200"/>
          <p14:tracePt t="66099" x="4794250" y="4781550"/>
          <p14:tracePt t="66116" x="4705350" y="4787900"/>
          <p14:tracePt t="66133" x="4565650" y="4800600"/>
          <p14:tracePt t="66153" x="4419600" y="4819650"/>
          <p14:tracePt t="66169" x="4356100" y="4826000"/>
          <p14:tracePt t="66187" x="4286250" y="4832350"/>
          <p14:tracePt t="66204" x="4241800" y="4832350"/>
          <p14:tracePt t="66222" x="4184650" y="4832350"/>
          <p14:tracePt t="66238" x="4133850" y="4832350"/>
          <p14:tracePt t="66256" x="4057650" y="4832350"/>
          <p14:tracePt t="66272" x="4000500" y="4832350"/>
          <p14:tracePt t="66291" x="3930650" y="4832350"/>
          <p14:tracePt t="66308" x="3816350" y="4832350"/>
          <p14:tracePt t="66325" x="3740150" y="4832350"/>
          <p14:tracePt t="66341" x="3606800" y="4832350"/>
          <p14:tracePt t="66359" x="3479800" y="4832350"/>
          <p14:tracePt t="66376" x="3422650" y="4832350"/>
          <p14:tracePt t="66378" x="3378200" y="4832350"/>
          <p14:tracePt t="66394" x="3346450" y="4832350"/>
          <p14:tracePt t="66411" x="3321050" y="4832350"/>
          <p14:tracePt t="66430" x="3263900" y="4832350"/>
          <p14:tracePt t="66452" x="3206750" y="4832350"/>
          <p14:tracePt t="66474" x="3155950" y="4838700"/>
          <p14:tracePt t="66493" x="3136900" y="4845050"/>
          <p14:tracePt t="66519" x="3124200" y="4845050"/>
          <p14:tracePt t="66538" x="3117850" y="4851400"/>
          <p14:tracePt t="66556" x="3105150" y="4851400"/>
          <p14:tracePt t="66573" x="3092450" y="4851400"/>
          <p14:tracePt t="66590" x="3086100" y="4857750"/>
          <p14:tracePt t="66608" x="3073400" y="4857750"/>
          <p14:tracePt t="66684" x="3054350" y="4870450"/>
          <p14:tracePt t="66701" x="3028950" y="4870450"/>
          <p14:tracePt t="66721" x="3016250" y="4876800"/>
          <p14:tracePt t="66738" x="3003550" y="4883150"/>
          <p14:tracePt t="67123" x="3028950" y="4876800"/>
          <p14:tracePt t="67141" x="3111500" y="4870450"/>
          <p14:tracePt t="67160" x="3314700" y="4857750"/>
          <p14:tracePt t="67177" x="3581400" y="4857750"/>
          <p14:tracePt t="67203" x="3930650" y="4857750"/>
          <p14:tracePt t="67220" x="4178300" y="4857750"/>
          <p14:tracePt t="67237" x="4337050" y="4857750"/>
          <p14:tracePt t="67256" x="4552950" y="4870450"/>
          <p14:tracePt t="67276" x="4629150" y="4876800"/>
          <p14:tracePt t="67293" x="4743450" y="4883150"/>
          <p14:tracePt t="67310" x="4826000" y="4883150"/>
          <p14:tracePt t="67326" x="4914900" y="4876800"/>
          <p14:tracePt t="67328" x="4972050" y="4870450"/>
          <p14:tracePt t="67347" x="5067300" y="4857750"/>
          <p14:tracePt t="67364" x="5156200" y="4851400"/>
          <p14:tracePt t="67381" x="5194300" y="4845050"/>
          <p14:tracePt t="67398" x="5219700" y="4845050"/>
          <p14:tracePt t="67416" x="5238750" y="4845050"/>
          <p14:tracePt t="67434" x="5257800" y="4838700"/>
          <p14:tracePt t="67451" x="5276850" y="4838700"/>
          <p14:tracePt t="67468" x="5283200" y="4838700"/>
          <p14:tracePt t="67484" x="5289550" y="4838700"/>
          <p14:tracePt t="67501" x="5295900" y="4838700"/>
          <p14:tracePt t="67521" x="5302250" y="4838700"/>
          <p14:tracePt t="67539" x="5308600" y="4838700"/>
          <p14:tracePt t="67558" x="5314950" y="4832350"/>
          <p14:tracePt t="68049" x="5353050" y="4832350"/>
          <p14:tracePt t="68070" x="5556250" y="4832350"/>
          <p14:tracePt t="68092" x="5759450" y="4832350"/>
          <p14:tracePt t="68112" x="6115050" y="4832350"/>
          <p14:tracePt t="68130" x="6318250" y="4832350"/>
          <p14:tracePt t="68148" x="6426200" y="4826000"/>
          <p14:tracePt t="68167" x="6470650" y="4819650"/>
          <p14:tracePt t="68759" x="6502400" y="4819650"/>
          <p14:tracePt t="68776" x="6578600" y="4813300"/>
          <p14:tracePt t="68795" x="6775450" y="4787900"/>
          <p14:tracePt t="68813" x="6915150" y="4768850"/>
          <p14:tracePt t="68829" x="7048500" y="4762500"/>
          <p14:tracePt t="68847" x="7137400" y="4756150"/>
          <p14:tracePt t="68865" x="7175500" y="4756150"/>
          <p14:tracePt t="68883" x="7181850" y="4756150"/>
          <p14:tracePt t="69120" x="7188200" y="4756150"/>
          <p14:tracePt t="69154" x="7251700" y="4756150"/>
          <p14:tracePt t="69172" x="7289800" y="4749800"/>
          <p14:tracePt t="69188" x="7308850" y="4743450"/>
          <p14:tracePt t="69204" x="7315200" y="4743450"/>
          <p14:tracePt t="70264" x="7321550" y="4743450"/>
          <p14:tracePt t="70281" x="7359650" y="4737100"/>
          <p14:tracePt t="70297" x="7423150" y="4737100"/>
          <p14:tracePt t="70313" x="7512050" y="4737100"/>
          <p14:tracePt t="70330" x="7594600" y="4737100"/>
          <p14:tracePt t="70348" x="7651750" y="4737100"/>
          <p14:tracePt t="70366" x="7677150" y="4737100"/>
          <p14:tracePt t="70722" x="7651750" y="4737100"/>
          <p14:tracePt t="70738" x="7600950" y="4743450"/>
          <p14:tracePt t="70755" x="7512050" y="4756150"/>
          <p14:tracePt t="70772" x="7404100" y="4762500"/>
          <p14:tracePt t="70797" x="7232650" y="4762500"/>
          <p14:tracePt t="70814" x="7131050" y="4762500"/>
          <p14:tracePt t="70832" x="6953250" y="4768850"/>
          <p14:tracePt t="70849" x="6915150" y="4768850"/>
          <p14:tracePt t="70866" x="6762750" y="4768850"/>
          <p14:tracePt t="70884" x="6692900" y="4775200"/>
          <p14:tracePt t="70902" x="6610350" y="4781550"/>
          <p14:tracePt t="70918" x="6553200" y="4781550"/>
          <p14:tracePt t="70939" x="6489700" y="4787900"/>
          <p14:tracePt t="70961" x="6457950" y="4787900"/>
          <p14:tracePt t="70963" x="6445250" y="4787900"/>
          <p14:tracePt t="70981" x="6419850" y="4794250"/>
          <p14:tracePt t="71000" x="6375400" y="4800600"/>
          <p14:tracePt t="71018" x="6248400" y="4806950"/>
          <p14:tracePt t="71038" x="6127750" y="4813300"/>
          <p14:tracePt t="71055" x="5994400" y="4819650"/>
          <p14:tracePt t="71072" x="5867400" y="4826000"/>
          <p14:tracePt t="71088" x="5759450" y="4826000"/>
          <p14:tracePt t="71108" x="5676900" y="4826000"/>
          <p14:tracePt t="71128" x="5626100" y="4826000"/>
          <p14:tracePt t="71130" x="5588000" y="4826000"/>
          <p14:tracePt t="71148" x="5524500" y="4826000"/>
          <p14:tracePt t="71168" x="5435600" y="4826000"/>
          <p14:tracePt t="71202" x="5340350" y="4826000"/>
          <p14:tracePt t="71219" x="5289550" y="4826000"/>
          <p14:tracePt t="71236" x="5270500" y="4826000"/>
          <p14:tracePt t="71253" x="5264150" y="4826000"/>
          <p14:tracePt t="71466" x="5346700" y="4826000"/>
          <p14:tracePt t="71482" x="5537200" y="4806950"/>
          <p14:tracePt t="71500" x="5930900" y="4775200"/>
          <p14:tracePt t="71516" x="6330950" y="4768850"/>
          <p14:tracePt t="71535" x="7023100" y="4756150"/>
          <p14:tracePt t="71553" x="7302500" y="4756150"/>
          <p14:tracePt t="71571" x="7442200" y="4756150"/>
          <p14:tracePt t="71590" x="7493000" y="4749800"/>
          <p14:tracePt t="72181" x="7480300" y="4749800"/>
          <p14:tracePt t="72213" x="7200900" y="4781550"/>
          <p14:tracePt t="72232" x="6915150" y="4813300"/>
          <p14:tracePt t="72251" x="6508750" y="4819650"/>
          <p14:tracePt t="72270" x="6210300" y="4819650"/>
          <p14:tracePt t="72290" x="6076950" y="4813300"/>
          <p14:tracePt t="72309" x="5930900" y="4813300"/>
          <p14:tracePt t="72327" x="5892800" y="4813300"/>
          <p14:tracePt t="72344" x="5861050" y="4813300"/>
          <p14:tracePt t="72359" x="5835650" y="4813300"/>
          <p14:tracePt t="72374" x="5803900" y="4813300"/>
          <p14:tracePt t="72391" x="5765800" y="4826000"/>
          <p14:tracePt t="72407" x="5715000" y="4832350"/>
          <p14:tracePt t="72423" x="5676900" y="4832350"/>
          <p14:tracePt t="72440" x="5638800" y="4838700"/>
          <p14:tracePt t="72459" x="5626100" y="4845050"/>
          <p14:tracePt t="72476" x="5619750" y="4845050"/>
          <p14:tracePt t="72591" x="5645150" y="4845050"/>
          <p14:tracePt t="72609" x="5727700" y="4838700"/>
          <p14:tracePt t="72626" x="5854700" y="4838700"/>
          <p14:tracePt t="72642" x="6032500" y="4838700"/>
          <p14:tracePt t="72659" x="6203950" y="4838700"/>
          <p14:tracePt t="72675" x="6407150" y="4832350"/>
          <p14:tracePt t="72691" x="6616700" y="4819650"/>
          <p14:tracePt t="72713" x="6864350" y="4794250"/>
          <p14:tracePt t="72731" x="6972300" y="4787900"/>
          <p14:tracePt t="72750" x="7099300" y="4781550"/>
          <p14:tracePt t="72768" x="7137400" y="4781550"/>
          <p14:tracePt t="72786" x="7162800" y="4775200"/>
          <p14:tracePt t="72803" x="7169150" y="4775200"/>
          <p14:tracePt t="72819" x="7175500" y="4775200"/>
          <p14:tracePt t="72954" x="7181850" y="4775200"/>
          <p14:tracePt t="72970" x="7194550" y="4775200"/>
          <p14:tracePt t="72988" x="7200900" y="4775200"/>
          <p14:tracePt t="75270" x="7232650" y="4775200"/>
          <p14:tracePt t="75287" x="7372350" y="4787900"/>
          <p14:tracePt t="75288" x="7461250" y="4787900"/>
          <p14:tracePt t="75307" x="7651750" y="4794250"/>
          <p14:tracePt t="75326" x="7848600" y="4806950"/>
          <p14:tracePt t="75345" x="8058150" y="4806950"/>
          <p14:tracePt t="75363" x="8134350" y="4806950"/>
          <p14:tracePt t="75382" x="8185150" y="4806950"/>
          <p14:tracePt t="75400" x="8223250" y="4806950"/>
          <p14:tracePt t="75420" x="8255000" y="4806950"/>
          <p14:tracePt t="75439" x="8280400" y="4806950"/>
          <p14:tracePt t="75463" x="8331200" y="4806950"/>
          <p14:tracePt t="75482" x="8458200" y="4806950"/>
          <p14:tracePt t="75504" x="8667750" y="4813300"/>
          <p14:tracePt t="75522" x="8959850" y="4813300"/>
          <p14:tracePt t="75544" x="9112250" y="4813300"/>
          <p14:tracePt t="75546" x="9169400" y="4813300"/>
          <p14:tracePt t="75561" x="9232900" y="4813300"/>
          <p14:tracePt t="75579" x="9372600" y="4819650"/>
          <p14:tracePt t="75600" x="9455150" y="4819650"/>
          <p14:tracePt t="75619" x="9556750" y="4819650"/>
          <p14:tracePt t="75636" x="9632950" y="4819650"/>
          <p14:tracePt t="75655" x="9664700" y="4819650"/>
          <p14:tracePt t="75672" x="9690100" y="4819650"/>
          <p14:tracePt t="75691" x="9766300" y="4826000"/>
          <p14:tracePt t="75709" x="9855200" y="4838700"/>
          <p14:tracePt t="75728" x="9994900" y="4851400"/>
          <p14:tracePt t="75746" x="10160000" y="4864100"/>
          <p14:tracePt t="75762" x="10414000" y="4851400"/>
          <p14:tracePt t="75778" x="10566400" y="4826000"/>
          <p14:tracePt t="75795" x="10693400" y="4806950"/>
          <p14:tracePt t="75811" x="10801350" y="4800600"/>
          <p14:tracePt t="75812" x="10839450" y="4800600"/>
          <p14:tracePt t="75830" x="10934700" y="4800600"/>
          <p14:tracePt t="75847" x="10985500" y="4800600"/>
          <p14:tracePt t="75865" x="11017250" y="4800600"/>
          <p14:tracePt t="75881" x="11049000" y="4794250"/>
          <p14:tracePt t="75900" x="11068050" y="4787900"/>
          <p14:tracePt t="75917" x="11074400" y="4787900"/>
          <p14:tracePt t="75949" x="11087100" y="4787900"/>
          <p14:tracePt t="75967" x="11106150" y="4781550"/>
          <p14:tracePt t="75986" x="11137900" y="4775200"/>
          <p14:tracePt t="76003" x="11182350" y="4768850"/>
          <p14:tracePt t="76020" x="11226800" y="4756150"/>
          <p14:tracePt t="76036" x="11239500" y="4749800"/>
          <p14:tracePt t="76054" x="11245850" y="4743450"/>
          <p14:tracePt t="76071" x="11258550" y="4737100"/>
          <p14:tracePt t="76088" x="11277600" y="4724400"/>
          <p14:tracePt t="76104" x="11296650" y="4705350"/>
          <p14:tracePt t="76129" x="11322050" y="4679950"/>
          <p14:tracePt t="76145" x="11328400" y="4673600"/>
          <p14:tracePt t="76208" x="11328400" y="4667250"/>
          <p14:tracePt t="76225" x="11334750" y="4660900"/>
          <p14:tracePt t="76257" x="11341100" y="4641850"/>
          <p14:tracePt t="76275" x="11341100" y="4635500"/>
          <p14:tracePt t="76368" x="11341100" y="4629150"/>
          <p14:tracePt t="76402" x="11328400" y="4597400"/>
          <p14:tracePt t="76419" x="11303000" y="4578350"/>
          <p14:tracePt t="76436" x="11264900" y="4552950"/>
          <p14:tracePt t="76452" x="11226800" y="4527550"/>
          <p14:tracePt t="76469" x="11176000" y="4514850"/>
          <p14:tracePt t="76484" x="11131550" y="4502150"/>
          <p14:tracePt t="76503" x="11087100" y="4495800"/>
          <p14:tracePt t="76518" x="11029950" y="4495800"/>
          <p14:tracePt t="76536" x="10909300" y="4483100"/>
          <p14:tracePt t="76554" x="10801350" y="4476750"/>
          <p14:tracePt t="76574" x="10623550" y="4457700"/>
          <p14:tracePt t="76594" x="10369550" y="4432300"/>
          <p14:tracePt t="76613" x="10198100" y="4419600"/>
          <p14:tracePt t="76631" x="9988550" y="4413250"/>
          <p14:tracePt t="76652" x="9829800" y="4413250"/>
          <p14:tracePt t="76670" x="9715500" y="4413250"/>
          <p14:tracePt t="76688" x="9607550" y="4413250"/>
          <p14:tracePt t="76707" x="9378950" y="4419600"/>
          <p14:tracePt t="76726" x="9245600" y="4425950"/>
          <p14:tracePt t="76746" x="9067800" y="4432300"/>
          <p14:tracePt t="76764" x="8940800" y="4438650"/>
          <p14:tracePt t="76782" x="8877300" y="4438650"/>
          <p14:tracePt t="76803" x="8750300" y="4451350"/>
          <p14:tracePt t="76819" x="8655050" y="4457700"/>
          <p14:tracePt t="76838" x="8597900" y="4457700"/>
          <p14:tracePt t="76855" x="8489950" y="4470400"/>
          <p14:tracePt t="76875" x="8426450" y="4470400"/>
          <p14:tracePt t="76891" x="8350250" y="4476750"/>
          <p14:tracePt t="76908" x="8305800" y="4483100"/>
          <p14:tracePt t="76925" x="8267700" y="4489450"/>
          <p14:tracePt t="76944" x="8248650" y="4495800"/>
          <p14:tracePt t="76959" x="8235950" y="4495800"/>
          <p14:tracePt t="76977" x="8229600" y="4495800"/>
          <p14:tracePt t="76993" x="8223250" y="4495800"/>
          <p14:tracePt t="77014" x="8210550" y="4502150"/>
          <p14:tracePt t="77031" x="8204200" y="4502150"/>
          <p14:tracePt t="77189" x="8204200" y="4508500"/>
          <p14:tracePt t="77207" x="8204200" y="4546600"/>
          <p14:tracePt t="77227" x="8204200" y="4565650"/>
          <p14:tracePt t="77245" x="8216900" y="4597400"/>
          <p14:tracePt t="77263" x="8229600" y="4635500"/>
          <p14:tracePt t="77281" x="8235950" y="4660900"/>
          <p14:tracePt t="77298" x="8242300" y="4667250"/>
          <p14:tracePt t="77348" x="8242300" y="4673600"/>
          <p14:tracePt t="77413" x="8255000" y="4686300"/>
          <p14:tracePt t="77444" x="8356600" y="4737100"/>
          <p14:tracePt t="77465" x="8496300" y="4787900"/>
          <p14:tracePt t="77481" x="8572500" y="4806950"/>
          <p14:tracePt t="77498" x="8648700" y="4819650"/>
          <p14:tracePt t="77515" x="8699500" y="4826000"/>
          <p14:tracePt t="77532" x="8763000" y="4826000"/>
          <p14:tracePt t="77552" x="8832850" y="4826000"/>
          <p14:tracePt t="77569" x="8890000" y="4826000"/>
          <p14:tracePt t="77588" x="8940800" y="4826000"/>
          <p14:tracePt t="77604" x="8959850" y="4826000"/>
          <p14:tracePt t="77621" x="8985250" y="4826000"/>
          <p14:tracePt t="77638" x="9010650" y="4826000"/>
          <p14:tracePt t="77655" x="9029700" y="4826000"/>
          <p14:tracePt t="77657" x="9061450" y="4826000"/>
          <p14:tracePt t="77672" x="9093200" y="4826000"/>
          <p14:tracePt t="77694" x="9156700" y="4826000"/>
          <p14:tracePt t="77713" x="9175750" y="4826000"/>
          <p14:tracePt t="77733" x="9207500" y="4826000"/>
          <p14:tracePt t="77750" x="9213850" y="4826000"/>
          <p14:tracePt t="77770" x="9232900" y="4819650"/>
          <p14:tracePt t="77790" x="9258300" y="4813300"/>
          <p14:tracePt t="77808" x="9302750" y="4806950"/>
          <p14:tracePt t="77826" x="9347200" y="4800600"/>
          <p14:tracePt t="77848" x="9372600" y="4800600"/>
          <p14:tracePt t="77868" x="9410700" y="4800600"/>
          <p14:tracePt t="77888" x="9467850" y="4800600"/>
          <p14:tracePt t="77890" x="9518650" y="4800600"/>
          <p14:tracePt t="77909" x="9594850" y="4800600"/>
          <p14:tracePt t="77927" x="9702800" y="4794250"/>
          <p14:tracePt t="77947" x="9766300" y="4787900"/>
          <p14:tracePt t="77964" x="9785350" y="4781550"/>
          <p14:tracePt t="77981" x="9791700" y="4781550"/>
          <p14:tracePt t="77999" x="9798050" y="4781550"/>
          <p14:tracePt t="78015" x="9823450" y="4781550"/>
          <p14:tracePt t="78032" x="9836150" y="4781550"/>
          <p14:tracePt t="78051" x="9861550" y="4781550"/>
          <p14:tracePt t="78068" x="9912350" y="4781550"/>
          <p14:tracePt t="78086" x="9950450" y="4781550"/>
          <p14:tracePt t="78103" x="10013950" y="4781550"/>
          <p14:tracePt t="78120" x="10102850" y="4787900"/>
          <p14:tracePt t="78136" x="10198100" y="4787900"/>
          <p14:tracePt t="78155" x="10261600" y="4781550"/>
          <p14:tracePt t="78172" x="10306050" y="4781550"/>
          <p14:tracePt t="78191" x="10318750" y="4781550"/>
          <p14:tracePt t="78208" x="10337800" y="4775200"/>
          <p14:tracePt t="78233" x="10375900" y="4775200"/>
          <p14:tracePt t="78248" x="10445750" y="4775200"/>
          <p14:tracePt t="78265" x="10490200" y="4768850"/>
          <p14:tracePt t="78281" x="10534650" y="4762500"/>
          <p14:tracePt t="78299" x="10566400" y="4762500"/>
          <p14:tracePt t="78316" x="10617200" y="4762500"/>
          <p14:tracePt t="78332" x="10680700" y="4762500"/>
          <p14:tracePt t="78348" x="10769600" y="4775200"/>
          <p14:tracePt t="78365" x="10858500" y="4775200"/>
          <p14:tracePt t="78382" x="10947400" y="4775200"/>
          <p14:tracePt t="78400" x="10991850" y="4768850"/>
          <p14:tracePt t="78415" x="11017250" y="4768850"/>
          <p14:tracePt t="78432" x="11042650" y="4768850"/>
          <p14:tracePt t="78449" x="11068050" y="4768850"/>
          <p14:tracePt t="78465" x="11106150" y="4768850"/>
          <p14:tracePt t="78482" x="11125200" y="4768850"/>
          <p14:tracePt t="78498" x="11163300" y="4768850"/>
          <p14:tracePt t="78529" x="11169650" y="4768850"/>
          <p14:tracePt t="78562" x="11176000" y="4768850"/>
          <p14:tracePt t="78579" x="11195050" y="4768850"/>
          <p14:tracePt t="78597" x="11226800" y="4768850"/>
          <p14:tracePt t="78613" x="11252200" y="4768850"/>
          <p14:tracePt t="79253" x="11264900" y="4768850"/>
          <p14:tracePt t="79270" x="11315700" y="4768850"/>
          <p14:tracePt t="79287" x="11391900" y="4768850"/>
          <p14:tracePt t="79302" x="11474450" y="4768850"/>
          <p14:tracePt t="79321" x="11550650" y="4762500"/>
          <p14:tracePt t="79354" x="11601450" y="4743450"/>
          <p14:tracePt t="79404" x="11601450" y="4737100"/>
          <p14:tracePt t="79422" x="11607800" y="4711700"/>
          <p14:tracePt t="79440" x="11607800" y="4699000"/>
          <p14:tracePt t="79456" x="11601450" y="4667250"/>
          <p14:tracePt t="79473" x="11576050" y="4616450"/>
          <p14:tracePt t="79490" x="11512550" y="4533900"/>
          <p14:tracePt t="79507" x="11423650" y="4457700"/>
          <p14:tracePt t="79540" x="11379200" y="4413250"/>
          <p14:tracePt t="79556" x="11366500" y="4406900"/>
          <p14:tracePt t="79573" x="11353800" y="4406900"/>
          <p14:tracePt t="79589" x="11341100" y="4400550"/>
          <p14:tracePt t="79606" x="11290300" y="4387850"/>
          <p14:tracePt t="79622" x="11245850" y="4375150"/>
          <p14:tracePt t="79640" x="11195050" y="4368800"/>
          <p14:tracePt t="79658" x="11131550" y="4362450"/>
          <p14:tracePt t="79674" x="11061700" y="4362450"/>
          <p14:tracePt t="79692" x="11004550" y="4362450"/>
          <p14:tracePt t="79709" x="10953750" y="4362450"/>
          <p14:tracePt t="79725" x="10934700" y="4362450"/>
          <p14:tracePt t="79758" x="10902950" y="4356100"/>
          <p14:tracePt t="79776" x="10871200" y="4349750"/>
          <p14:tracePt t="79793" x="10839450" y="4343400"/>
          <p14:tracePt t="79811" x="10763250" y="4337050"/>
          <p14:tracePt t="79828" x="10661650" y="4337050"/>
          <p14:tracePt t="79845" x="10560050" y="4337050"/>
          <p14:tracePt t="79863" x="10509250" y="4337050"/>
          <p14:tracePt t="79879" x="10414000" y="4337050"/>
          <p14:tracePt t="79880" x="10363200" y="4337050"/>
          <p14:tracePt t="79896" x="10331450" y="4337050"/>
          <p14:tracePt t="79914" x="10274300" y="4337050"/>
          <p14:tracePt t="79946" x="10204450" y="4337050"/>
          <p14:tracePt t="79965" x="10147300" y="4349750"/>
          <p14:tracePt t="79986" x="10083800" y="4368800"/>
          <p14:tracePt t="80007" x="9994900" y="4387850"/>
          <p14:tracePt t="80036" x="9906000" y="4400550"/>
          <p14:tracePt t="80054" x="9893300" y="4406900"/>
          <p14:tracePt t="80076" x="9861550" y="4413250"/>
          <p14:tracePt t="80094" x="9848850" y="4413250"/>
          <p14:tracePt t="80120" x="9829800" y="4419600"/>
          <p14:tracePt t="80155" x="9747250" y="4464050"/>
          <p14:tracePt t="80176" x="9715500" y="4489450"/>
          <p14:tracePt t="80193" x="9696450" y="4502150"/>
          <p14:tracePt t="80213" x="9671050" y="4521200"/>
          <p14:tracePt t="80235" x="9664700" y="4527550"/>
          <p14:tracePt t="80255" x="9664700" y="4540250"/>
          <p14:tracePt t="80273" x="9664700" y="4565650"/>
          <p14:tracePt t="80292" x="9664700" y="4610100"/>
          <p14:tracePt t="80311" x="9664700" y="4635500"/>
          <p14:tracePt t="80331" x="9671050" y="4667250"/>
          <p14:tracePt t="80347" x="9671050" y="4679950"/>
          <p14:tracePt t="80369" x="9671050" y="4705350"/>
          <p14:tracePt t="80385" x="9671050" y="4718050"/>
          <p14:tracePt t="81181" x="9709150" y="4730750"/>
          <p14:tracePt t="81199" x="9823450" y="4743450"/>
          <p14:tracePt t="81218" x="10039350" y="4756150"/>
          <p14:tracePt t="81236" x="10204450" y="4762500"/>
          <p14:tracePt t="81252" x="10337800" y="4768850"/>
          <p14:tracePt t="81273" x="10464800" y="4768850"/>
          <p14:tracePt t="81293" x="10617200" y="4762500"/>
          <p14:tracePt t="81314" x="10782300" y="4756150"/>
          <p14:tracePt t="81335" x="10883900" y="4749800"/>
          <p14:tracePt t="81353" x="10953750" y="4749800"/>
          <p14:tracePt t="81371" x="11150600" y="4737100"/>
          <p14:tracePt t="81389" x="11277600" y="4724400"/>
          <p14:tracePt t="81409" x="11410950" y="4711700"/>
          <p14:tracePt t="81425" x="11487150" y="4692650"/>
          <p14:tracePt t="81443" x="11576050" y="4667250"/>
          <p14:tracePt t="81459" x="11633200" y="4648200"/>
          <p14:tracePt t="81461" x="11639550" y="4641850"/>
          <p14:tracePt t="81477" x="11671300" y="4635500"/>
          <p14:tracePt t="81494" x="11684000" y="4629150"/>
          <p14:tracePt t="81526" x="11690350" y="4629150"/>
          <p14:tracePt t="81558" x="11690350" y="4610100"/>
          <p14:tracePt t="81575" x="11690350" y="4578350"/>
          <p14:tracePt t="81593" x="11671300" y="4533900"/>
          <p14:tracePt t="81610" x="11671300" y="4527550"/>
          <p14:tracePt t="81628" x="11664950" y="4514850"/>
          <p14:tracePt t="81645" x="11658600" y="4514850"/>
          <p14:tracePt t="81662" x="11639550" y="4502150"/>
          <p14:tracePt t="81678" x="11588750" y="4489450"/>
          <p14:tracePt t="81696" x="11493500" y="4464050"/>
          <p14:tracePt t="81713" x="11347450" y="4432300"/>
          <p14:tracePt t="81737" x="11112500" y="4394200"/>
          <p14:tracePt t="81755" x="11010900" y="4381500"/>
          <p14:tracePt t="81772" x="10883900" y="4362450"/>
          <p14:tracePt t="81792" x="10801350" y="4343400"/>
          <p14:tracePt t="81809" x="10756900" y="4343400"/>
          <p14:tracePt t="81826" x="10737850" y="4337050"/>
          <p14:tracePt t="81843" x="10712450" y="4337050"/>
          <p14:tracePt t="81860" x="10668000" y="4337050"/>
          <p14:tracePt t="81877" x="10598150" y="4337050"/>
          <p14:tracePt t="81896" x="10477500" y="4337050"/>
          <p14:tracePt t="81915" x="10407650" y="4337050"/>
          <p14:tracePt t="81931" x="10337800" y="4337050"/>
          <p14:tracePt t="81949" x="10274300" y="4337050"/>
          <p14:tracePt t="81966" x="10229850" y="4337050"/>
          <p14:tracePt t="81982" x="10191750" y="4337050"/>
          <p14:tracePt t="81999" x="10172700" y="4337050"/>
          <p14:tracePt t="82016" x="10153650" y="4337050"/>
          <p14:tracePt t="82033" x="10147300" y="4337050"/>
          <p14:tracePt t="82217" x="10121900" y="4362450"/>
          <p14:tracePt t="82235" x="10064750" y="4419600"/>
          <p14:tracePt t="82255" x="10001250" y="4489450"/>
          <p14:tracePt t="82274" x="9950450" y="4572000"/>
          <p14:tracePt t="82296" x="9944100" y="4603750"/>
          <p14:tracePt t="82317" x="9944100" y="4641850"/>
          <p14:tracePt t="82335" x="9944100" y="4654550"/>
          <p14:tracePt t="82355" x="9963150" y="4667250"/>
          <p14:tracePt t="82371" x="10013950" y="4692650"/>
          <p14:tracePt t="82387" x="10140950" y="4724400"/>
          <p14:tracePt t="82405" x="10420350" y="4806950"/>
          <p14:tracePt t="82424" x="10763250" y="4889500"/>
          <p14:tracePt t="82455" x="11341100" y="4972050"/>
          <p14:tracePt t="82473" x="11474450" y="4972050"/>
          <p14:tracePt t="82475" x="11499850" y="4972050"/>
          <p14:tracePt t="82494" x="11525250" y="4953000"/>
          <p14:tracePt t="82512" x="11531600" y="4921250"/>
          <p14:tracePt t="82529" x="11531600" y="4902200"/>
          <p14:tracePt t="82545" x="11531600" y="4889500"/>
          <p14:tracePt t="82563" x="11531600" y="4883150"/>
          <p14:tracePt t="82581" x="11531600" y="4870450"/>
          <p14:tracePt t="82598" x="11531600" y="4845050"/>
          <p14:tracePt t="82615" x="11525250" y="4813300"/>
          <p14:tracePt t="82635" x="11499850" y="4756150"/>
          <p14:tracePt t="82637" x="11493500" y="4737100"/>
          <p14:tracePt t="82657" x="11487150" y="4730750"/>
          <p14:tracePt t="82941" x="0" y="0"/>
        </p14:tracePtLst>
        <p14:tracePtLst>
          <p14:tracePt t="85721" x="3333750" y="5276850"/>
          <p14:tracePt t="85843" x="3359150" y="5276850"/>
          <p14:tracePt t="85861" x="3448050" y="5270500"/>
          <p14:tracePt t="85880" x="3663950" y="5257800"/>
          <p14:tracePt t="85895" x="3879850" y="5251450"/>
          <p14:tracePt t="85912" x="4070350" y="5251450"/>
          <p14:tracePt t="85927" x="4318000" y="5251450"/>
          <p14:tracePt t="85943" x="4521200" y="5251450"/>
          <p14:tracePt t="85960" x="4686300" y="5251450"/>
          <p14:tracePt t="85992" x="4965700" y="5251450"/>
          <p14:tracePt t="86009" x="5029200" y="5251450"/>
          <p14:tracePt t="86026" x="5067300" y="5251450"/>
          <p14:tracePt t="86043" x="5092700" y="5251450"/>
          <p14:tracePt t="86058" x="5137150" y="5251450"/>
          <p14:tracePt t="86075" x="5213350" y="5251450"/>
          <p14:tracePt t="86092" x="5295900" y="5251450"/>
          <p14:tracePt t="86109" x="5448300" y="5251450"/>
          <p14:tracePt t="86126" x="5568950" y="5251450"/>
          <p14:tracePt t="86142" x="5670550" y="5251450"/>
          <p14:tracePt t="86159" x="5791200" y="5251450"/>
          <p14:tracePt t="86176" x="5880100" y="5264150"/>
          <p14:tracePt t="86193" x="5962650" y="5276850"/>
          <p14:tracePt t="86210" x="6045200" y="5283200"/>
          <p14:tracePt t="86226" x="6134100" y="5283200"/>
          <p14:tracePt t="86244" x="6229350" y="5283200"/>
          <p14:tracePt t="86263" x="6311900" y="5270500"/>
          <p14:tracePt t="86281" x="6419850" y="5264150"/>
          <p14:tracePt t="86298" x="6502400" y="5264150"/>
          <p14:tracePt t="86316" x="6559550" y="5264150"/>
          <p14:tracePt t="86334" x="6642100" y="5264150"/>
          <p14:tracePt t="86352" x="6718300" y="5264150"/>
          <p14:tracePt t="86370" x="6762750" y="5264150"/>
          <p14:tracePt t="86389" x="6845300" y="5264150"/>
          <p14:tracePt t="86407" x="6889750" y="5264150"/>
          <p14:tracePt t="86424" x="6940550" y="5264150"/>
          <p14:tracePt t="86441" x="7016750" y="5264150"/>
          <p14:tracePt t="86459" x="7048500" y="5264150"/>
          <p14:tracePt t="86526" x="7061200" y="5264150"/>
          <p14:tracePt t="86543" x="7080250" y="5264150"/>
          <p14:tracePt t="86560" x="7118350" y="5264150"/>
          <p14:tracePt t="86577" x="7143750" y="5264150"/>
          <p14:tracePt t="86595" x="7169150" y="5264150"/>
          <p14:tracePt t="87174" x="7188200" y="5264150"/>
          <p14:tracePt t="87191" x="7213600" y="5264150"/>
          <p14:tracePt t="87207" x="7289800" y="5270500"/>
          <p14:tracePt t="87209" x="7340600" y="5270500"/>
          <p14:tracePt t="87226" x="7454900" y="5276850"/>
          <p14:tracePt t="87249" x="7588250" y="5276850"/>
          <p14:tracePt t="87265" x="7645400" y="5276850"/>
          <p14:tracePt t="87285" x="7651750" y="5276850"/>
          <p14:tracePt t="87357" x="7651750" y="5245100"/>
          <p14:tracePt t="87373" x="7651750" y="5226050"/>
          <p14:tracePt t="87391" x="7651750" y="5213350"/>
          <p14:tracePt t="87410" x="7651750" y="5207000"/>
          <p14:tracePt t="87427" x="7651750" y="5194300"/>
          <p14:tracePt t="87445" x="7651750" y="5187950"/>
          <p14:tracePt t="87464" x="7651750" y="5175250"/>
          <p14:tracePt t="87465" x="7651750" y="5168900"/>
          <p14:tracePt t="87482" x="7626350" y="5143500"/>
          <p14:tracePt t="87501" x="7600950" y="5124450"/>
          <p14:tracePt t="87520" x="7588250" y="5111750"/>
          <p14:tracePt t="87537" x="7550150" y="5099050"/>
          <p14:tracePt t="87539" x="7518400" y="5086350"/>
          <p14:tracePt t="87556" x="7473950" y="5067300"/>
          <p14:tracePt t="87575" x="7416800" y="5054600"/>
          <p14:tracePt t="87591" x="7353300" y="5041900"/>
          <p14:tracePt t="87609" x="7321550" y="5035550"/>
          <p14:tracePt t="87626" x="7245350" y="5022850"/>
          <p14:tracePt t="87643" x="7143750" y="5010150"/>
          <p14:tracePt t="87662" x="7035800" y="5003800"/>
          <p14:tracePt t="87677" x="6934200" y="4997450"/>
          <p14:tracePt t="87694" x="6883400" y="4991100"/>
          <p14:tracePt t="87726" x="6724650" y="4984750"/>
          <p14:tracePt t="87743" x="6616700" y="4978400"/>
          <p14:tracePt t="87760" x="6546850" y="4972050"/>
          <p14:tracePt t="87777" x="6419850" y="4965700"/>
          <p14:tracePt t="87793" x="6330950" y="4953000"/>
          <p14:tracePt t="87810" x="6235700" y="4946650"/>
          <p14:tracePt t="87826" x="6089650" y="4940300"/>
          <p14:tracePt t="87846" x="5969000" y="4940300"/>
          <p14:tracePt t="87866" x="5892800" y="4940300"/>
          <p14:tracePt t="87886" x="5727700" y="4940300"/>
          <p14:tracePt t="87908" x="5645150" y="4940300"/>
          <p14:tracePt t="87909" x="5600700" y="4940300"/>
          <p14:tracePt t="87927" x="5518150" y="4940300"/>
          <p14:tracePt t="87946" x="5429250" y="4940300"/>
          <p14:tracePt t="87964" x="5346700" y="4940300"/>
          <p14:tracePt t="87980" x="5270500" y="4933950"/>
          <p14:tracePt t="87996" x="5187950" y="4927600"/>
          <p14:tracePt t="88015" x="5080000" y="4927600"/>
          <p14:tracePt t="88034" x="5010150" y="4927600"/>
          <p14:tracePt t="88055" x="4908550" y="4927600"/>
          <p14:tracePt t="88073" x="4826000" y="4927600"/>
          <p14:tracePt t="88091" x="4743450" y="4927600"/>
          <p14:tracePt t="88108" x="4641850" y="4927600"/>
          <p14:tracePt t="88127" x="4489450" y="4927600"/>
          <p14:tracePt t="88143" x="4387850" y="4927600"/>
          <p14:tracePt t="88160" x="4298950" y="4927600"/>
          <p14:tracePt t="88176" x="4229100" y="4940300"/>
          <p14:tracePt t="88194" x="4191000" y="4946650"/>
          <p14:tracePt t="88210" x="4159250" y="4946650"/>
          <p14:tracePt t="88227" x="4102100" y="4953000"/>
          <p14:tracePt t="88244" x="4083050" y="4953000"/>
          <p14:tracePt t="88260" x="4057650" y="4953000"/>
          <p14:tracePt t="88276" x="4032250" y="4953000"/>
          <p14:tracePt t="88294" x="4006850" y="4959350"/>
          <p14:tracePt t="88309" x="3987800" y="4959350"/>
          <p14:tracePt t="88329" x="3962400" y="4959350"/>
          <p14:tracePt t="88349" x="3911600" y="4965700"/>
          <p14:tracePt t="88367" x="3829050" y="4978400"/>
          <p14:tracePt t="88369" x="3797300" y="4978400"/>
          <p14:tracePt t="88385" x="3702050" y="4984750"/>
          <p14:tracePt t="88403" x="3625850" y="4991100"/>
          <p14:tracePt t="88418" x="3530600" y="4991100"/>
          <p14:tracePt t="88435" x="3460750" y="4997450"/>
          <p14:tracePt t="88451" x="3397250" y="5003800"/>
          <p14:tracePt t="88469" x="3352800" y="5003800"/>
          <p14:tracePt t="88484" x="3282950" y="5010150"/>
          <p14:tracePt t="88503" x="3213100" y="5016500"/>
          <p14:tracePt t="88519" x="3168650" y="5022850"/>
          <p14:tracePt t="88540" x="3130550" y="5035550"/>
          <p14:tracePt t="88559" x="3105150" y="5041900"/>
          <p14:tracePt t="88576" x="3067050" y="5060950"/>
          <p14:tracePt t="88594" x="3048000" y="5073650"/>
          <p14:tracePt t="88610" x="3035300" y="5092700"/>
          <p14:tracePt t="88628" x="3022600" y="5118100"/>
          <p14:tracePt t="88645" x="3016250" y="5137150"/>
          <p14:tracePt t="88663" x="3016250" y="5143500"/>
          <p14:tracePt t="88679" x="3009900" y="5149850"/>
          <p14:tracePt t="89399" x="3016250" y="5162550"/>
          <p14:tracePt t="89417" x="3162300" y="5213350"/>
          <p14:tracePt t="89435" x="3454400" y="5276850"/>
          <p14:tracePt t="89454" x="3917950" y="5340350"/>
          <p14:tracePt t="89471" x="4343400" y="5372100"/>
          <p14:tracePt t="89488" x="4908550" y="5372100"/>
          <p14:tracePt t="89488" x="5270500" y="5365750"/>
          <p14:tracePt t="89505" x="5695950" y="5340350"/>
          <p14:tracePt t="89522" x="6191250" y="5302250"/>
          <p14:tracePt t="89538" x="6489700" y="5295900"/>
          <p14:tracePt t="89556" x="6673850" y="5283200"/>
          <p14:tracePt t="89576" x="6845300" y="5276850"/>
          <p14:tracePt t="89595" x="6927850" y="5270500"/>
          <p14:tracePt t="89612" x="6991350" y="5270500"/>
          <p14:tracePt t="89630" x="7073900" y="5257800"/>
          <p14:tracePt t="89646" x="7131050" y="5257800"/>
          <p14:tracePt t="89663" x="7181850" y="5257800"/>
          <p14:tracePt t="89683" x="7232650" y="5257800"/>
          <p14:tracePt t="89717" x="7251700" y="5257800"/>
          <p14:tracePt t="89735" x="7258050" y="5257800"/>
          <p14:tracePt t="89752" x="7264400" y="5257800"/>
          <p14:tracePt t="89768" x="7289800" y="5251450"/>
          <p14:tracePt t="89786" x="7302500" y="5245100"/>
          <p14:tracePt t="89802" x="7321550" y="5245100"/>
          <p14:tracePt t="89818" x="7327900" y="5245100"/>
          <p14:tracePt t="89886" x="7334250" y="5245100"/>
          <p14:tracePt t="89902" x="7340600" y="5245100"/>
          <p14:tracePt t="89921" x="7359650" y="5245100"/>
          <p14:tracePt t="89938" x="7378700" y="5245100"/>
          <p14:tracePt t="89956" x="7404100" y="5245100"/>
          <p14:tracePt t="89974" x="7454900" y="5245100"/>
          <p14:tracePt t="89991" x="7531100" y="5251450"/>
          <p14:tracePt t="90010" x="7645400" y="5264150"/>
          <p14:tracePt t="90028" x="7797800" y="5283200"/>
          <p14:tracePt t="90048" x="7893050" y="5283200"/>
          <p14:tracePt t="90066" x="7981950" y="5289550"/>
          <p14:tracePt t="90086" x="8147050" y="5302250"/>
          <p14:tracePt t="90109" x="8337550" y="5302250"/>
          <p14:tracePt t="90129" x="8464550" y="5302250"/>
          <p14:tracePt t="90149" x="8629650" y="5302250"/>
          <p14:tracePt t="90170" x="8718550" y="5302250"/>
          <p14:tracePt t="90173" x="8737600" y="5302250"/>
          <p14:tracePt t="90191" x="8832850" y="5302250"/>
          <p14:tracePt t="90209" x="8921750" y="5308600"/>
          <p14:tracePt t="90227" x="9048750" y="5308600"/>
          <p14:tracePt t="90243" x="9118600" y="5308600"/>
          <p14:tracePt t="90246" x="9137650" y="5308600"/>
          <p14:tracePt t="90265" x="9207500" y="5308600"/>
          <p14:tracePt t="90287" x="9258300" y="5308600"/>
          <p14:tracePt t="90306" x="9290050" y="5308600"/>
          <p14:tracePt t="90326" x="9315450" y="5308600"/>
          <p14:tracePt t="90344" x="9334500" y="5308600"/>
          <p14:tracePt t="90362" x="9347200" y="5302250"/>
          <p14:tracePt t="90379" x="9366250" y="5302250"/>
          <p14:tracePt t="90395" x="9385300" y="5302250"/>
          <p14:tracePt t="90413" x="9417050" y="5289550"/>
          <p14:tracePt t="90415" x="9429750" y="5289550"/>
          <p14:tracePt t="90434" x="9486900" y="5283200"/>
          <p14:tracePt t="90452" x="9518650" y="5283200"/>
          <p14:tracePt t="90470" x="9594850" y="5283200"/>
          <p14:tracePt t="90485" x="9658350" y="5283200"/>
          <p14:tracePt t="90502" x="9766300" y="5283200"/>
          <p14:tracePt t="90519" x="9861550" y="5283200"/>
          <p14:tracePt t="90535" x="9956800" y="5283200"/>
          <p14:tracePt t="90553" x="10007600" y="5283200"/>
          <p14:tracePt t="90572" x="10071100" y="5283200"/>
          <p14:tracePt t="90607" x="10306050" y="5270500"/>
          <p14:tracePt t="90626" x="10375900" y="5264150"/>
          <p14:tracePt t="90643" x="10458450" y="5264150"/>
          <p14:tracePt t="90659" x="10547350" y="5264150"/>
          <p14:tracePt t="90677" x="10642600" y="5264150"/>
          <p14:tracePt t="90693" x="10795000" y="5264150"/>
          <p14:tracePt t="90710" x="10864850" y="5257800"/>
          <p14:tracePt t="90727" x="10902950" y="5251450"/>
          <p14:tracePt t="90745" x="11010900" y="5251450"/>
          <p14:tracePt t="90764" x="11049000" y="5251450"/>
          <p14:tracePt t="90781" x="11080750" y="5251450"/>
          <p14:tracePt t="90798" x="11118850" y="5238750"/>
          <p14:tracePt t="90814" x="11144250" y="5232400"/>
          <p14:tracePt t="90831" x="11156950" y="5226050"/>
          <p14:tracePt t="90848" x="11169650" y="5219700"/>
          <p14:tracePt t="90865" x="11214100" y="5213350"/>
          <p14:tracePt t="90882" x="11258550" y="5200650"/>
          <p14:tracePt t="90901" x="11277600" y="5194300"/>
          <p14:tracePt t="90919" x="11290300" y="5187950"/>
          <p14:tracePt t="90936" x="11296650" y="5175250"/>
          <p14:tracePt t="90954" x="11296650" y="5168900"/>
          <p14:tracePt t="90971" x="11303000" y="5143500"/>
          <p14:tracePt t="90989" x="11303000" y="5130800"/>
          <p14:tracePt t="91006" x="11303000" y="5124450"/>
          <p14:tracePt t="91058" x="11303000" y="5111750"/>
          <p14:tracePt t="91076" x="11264900" y="5067300"/>
          <p14:tracePt t="91096" x="11220450" y="5035550"/>
          <p14:tracePt t="91111" x="11176000" y="5016500"/>
          <p14:tracePt t="91128" x="11131550" y="5010150"/>
          <p14:tracePt t="91145" x="11087100" y="4997450"/>
          <p14:tracePt t="91163" x="11023600" y="4991100"/>
          <p14:tracePt t="91180" x="10991850" y="4984750"/>
          <p14:tracePt t="91199" x="10947400" y="4978400"/>
          <p14:tracePt t="91218" x="10890250" y="4965700"/>
          <p14:tracePt t="91238" x="10763250" y="4933950"/>
          <p14:tracePt t="91256" x="10642600" y="4914900"/>
          <p14:tracePt t="91275" x="10547350" y="4895850"/>
          <p14:tracePt t="91293" x="10318750" y="4876800"/>
          <p14:tracePt t="91311" x="10198100" y="4870450"/>
          <p14:tracePt t="91328" x="10033000" y="4864100"/>
          <p14:tracePt t="91346" x="9912350" y="4857750"/>
          <p14:tracePt t="91362" x="9810750" y="4851400"/>
          <p14:tracePt t="91380" x="9721850" y="4845050"/>
          <p14:tracePt t="91399" x="9594850" y="4845050"/>
          <p14:tracePt t="91419" x="9499600" y="4845050"/>
          <p14:tracePt t="91438" x="9366250" y="4838700"/>
          <p14:tracePt t="91459" x="9245600" y="4838700"/>
          <p14:tracePt t="91478" x="9093200" y="4838700"/>
          <p14:tracePt t="91500" x="8978900" y="4832350"/>
          <p14:tracePt t="91518" x="8928100" y="4832350"/>
          <p14:tracePt t="91536" x="8807450" y="4826000"/>
          <p14:tracePt t="91553" x="8731250" y="4819650"/>
          <p14:tracePt t="91570" x="8674100" y="4819650"/>
          <p14:tracePt t="91586" x="8591550" y="4819650"/>
          <p14:tracePt t="91604" x="8553450" y="4819650"/>
          <p14:tracePt t="91637" x="8458200" y="4819650"/>
          <p14:tracePt t="91658" x="8407400" y="4819650"/>
          <p14:tracePt t="91677" x="8350250" y="4826000"/>
          <p14:tracePt t="91693" x="8331200" y="4826000"/>
          <p14:tracePt t="91695" x="8318500" y="4826000"/>
          <p14:tracePt t="91728" x="8299450" y="4838700"/>
          <p14:tracePt t="91745" x="8280400" y="4851400"/>
          <p14:tracePt t="91762" x="8261350" y="4864100"/>
          <p14:tracePt t="91779" x="8210550" y="4914900"/>
          <p14:tracePt t="91797" x="8172450" y="4953000"/>
          <p14:tracePt t="91814" x="8140700" y="4984750"/>
          <p14:tracePt t="91831" x="8121650" y="5010150"/>
          <p14:tracePt t="91847" x="8115300" y="5016500"/>
          <p14:tracePt t="91864" x="8115300" y="5022850"/>
          <p14:tracePt t="92022" x="8115300" y="5041900"/>
          <p14:tracePt t="92039" x="8147050" y="5067300"/>
          <p14:tracePt t="92057" x="8178800" y="5092700"/>
          <p14:tracePt t="92091" x="8324850" y="5162550"/>
          <p14:tracePt t="92109" x="8394700" y="5181600"/>
          <p14:tracePt t="92127" x="8470900" y="5200650"/>
          <p14:tracePt t="92143" x="8534400" y="5213350"/>
          <p14:tracePt t="92163" x="8661400" y="5232400"/>
          <p14:tracePt t="92183" x="8769350" y="5245100"/>
          <p14:tracePt t="92200" x="8915400" y="5245100"/>
          <p14:tracePt t="92216" x="9080500" y="5251450"/>
          <p14:tracePt t="92233" x="9207500" y="5251450"/>
          <p14:tracePt t="92251" x="9480550" y="5251450"/>
          <p14:tracePt t="92269" x="9607550" y="5251450"/>
          <p14:tracePt t="92286" x="9734550" y="5245100"/>
          <p14:tracePt t="92303" x="9931400" y="5232400"/>
          <p14:tracePt t="92320" x="10071100" y="5232400"/>
          <p14:tracePt t="92341" x="10274300" y="5232400"/>
          <p14:tracePt t="92361" x="10464800" y="5232400"/>
          <p14:tracePt t="92382" x="10769600" y="5226050"/>
          <p14:tracePt t="92402" x="10864850" y="5213350"/>
          <p14:tracePt t="92421" x="11042650" y="5187950"/>
          <p14:tracePt t="92439" x="11080750" y="5168900"/>
          <p14:tracePt t="92456" x="11093450" y="5168900"/>
          <p14:tracePt t="92472" x="11099800" y="5168900"/>
          <p14:tracePt t="92506" x="11106150" y="5162550"/>
          <p14:tracePt t="92527" x="11118850" y="5162550"/>
          <p14:tracePt t="92549" x="11144250" y="5156200"/>
          <p14:tracePt t="92569" x="11163300" y="5149850"/>
          <p14:tracePt t="92589" x="11176000" y="5149850"/>
          <p14:tracePt t="92605" x="11182350" y="5149850"/>
          <p14:tracePt t="92624" x="11188700" y="5149850"/>
          <p14:tracePt t="93687" x="11188700" y="5143500"/>
          <p14:tracePt t="93705" x="11150600" y="5111750"/>
          <p14:tracePt t="93725" x="11004550" y="5054600"/>
          <p14:tracePt t="93751" x="10814050" y="4997450"/>
          <p14:tracePt t="93768" x="10642600" y="4959350"/>
          <p14:tracePt t="93785" x="10509250" y="4940300"/>
          <p14:tracePt t="93801" x="10394950" y="4921250"/>
          <p14:tracePt t="93817" x="10325100" y="4914900"/>
          <p14:tracePt t="93836" x="10274300" y="4914900"/>
          <p14:tracePt t="93854" x="10242550" y="4914900"/>
          <p14:tracePt t="93871" x="10179050" y="4914900"/>
          <p14:tracePt t="93905" x="10033000" y="4908550"/>
          <p14:tracePt t="93922" x="9918700" y="4908550"/>
          <p14:tracePt t="93938" x="9779000" y="4908550"/>
          <p14:tracePt t="93955" x="9671050" y="4914900"/>
          <p14:tracePt t="93971" x="9531350" y="4914900"/>
          <p14:tracePt t="93988" x="9429750" y="4914900"/>
          <p14:tracePt t="94005" x="9334500" y="4914900"/>
          <p14:tracePt t="94022" x="9201150" y="4914900"/>
          <p14:tracePt t="94040" x="9105900" y="4914900"/>
          <p14:tracePt t="94058" x="9048750" y="4914900"/>
          <p14:tracePt t="94076" x="8997950" y="4914900"/>
          <p14:tracePt t="94093" x="8959850" y="4914900"/>
          <p14:tracePt t="94110" x="8921750" y="4914900"/>
          <p14:tracePt t="94126" x="8864600" y="4927600"/>
          <p14:tracePt t="94144" x="8775700" y="4946650"/>
          <p14:tracePt t="94162" x="8642350" y="4978400"/>
          <p14:tracePt t="94180" x="8559800" y="4991100"/>
          <p14:tracePt t="94202" x="8432800" y="5016500"/>
          <p14:tracePt t="94219" x="8375650" y="5022850"/>
          <p14:tracePt t="94235" x="8331200" y="5022850"/>
          <p14:tracePt t="94253" x="8305800" y="5029200"/>
          <p14:tracePt t="94270" x="8299450" y="5029200"/>
          <p14:tracePt t="94288" x="8293100" y="5035550"/>
          <p14:tracePt t="94320" x="8286750" y="5035550"/>
          <p14:tracePt t="94339" x="8280400" y="5035550"/>
          <p14:tracePt t="94357" x="8274050" y="5035550"/>
          <p14:tracePt t="94374" x="8267700" y="5041900"/>
          <p14:tracePt t="94470" x="8261350" y="5041900"/>
          <p14:tracePt t="94487" x="8261350" y="5054600"/>
          <p14:tracePt t="94506" x="8255000" y="5054600"/>
          <p14:tracePt t="94522" x="8255000" y="5060950"/>
          <p14:tracePt t="94540" x="8255000" y="5080000"/>
          <p14:tracePt t="94558" x="8255000" y="5105400"/>
          <p14:tracePt t="94580" x="8255000" y="5118100"/>
          <p14:tracePt t="94688" x="8255000" y="5124450"/>
          <p14:tracePt t="94735" x="8299450" y="5137150"/>
          <p14:tracePt t="94751" x="8382000" y="5162550"/>
          <p14:tracePt t="94773" x="8566150" y="5226050"/>
          <p14:tracePt t="94795" x="8705850" y="5270500"/>
          <p14:tracePt t="94814" x="8921750" y="5327650"/>
          <p14:tracePt t="94831" x="9017000" y="5346700"/>
          <p14:tracePt t="94850" x="9105900" y="5359400"/>
          <p14:tracePt t="94868" x="9201150" y="5365750"/>
          <p14:tracePt t="94870" x="9277350" y="5365750"/>
          <p14:tracePt t="94887" x="9366250" y="5365750"/>
          <p14:tracePt t="94904" x="9518650" y="5365750"/>
          <p14:tracePt t="94921" x="9639300" y="5365750"/>
          <p14:tracePt t="94938" x="9766300" y="5365750"/>
          <p14:tracePt t="94956" x="9893300" y="5359400"/>
          <p14:tracePt t="94973" x="10039350" y="5359400"/>
          <p14:tracePt t="94990" x="10166350" y="5353050"/>
          <p14:tracePt t="95006" x="10350500" y="5353050"/>
          <p14:tracePt t="95023" x="10598150" y="5340350"/>
          <p14:tracePt t="95057" x="10833100" y="5321300"/>
          <p14:tracePt t="95075" x="10922000" y="5308600"/>
          <p14:tracePt t="95093" x="11074400" y="5295900"/>
          <p14:tracePt t="95109" x="11144250" y="5283200"/>
          <p14:tracePt t="95127" x="11277600" y="5257800"/>
          <p14:tracePt t="95144" x="11309350" y="5251450"/>
          <p14:tracePt t="95161" x="11309350" y="5245100"/>
          <p14:tracePt t="95294" x="11322050" y="5245100"/>
          <p14:tracePt t="95310" x="11353800" y="5238750"/>
          <p14:tracePt t="95329" x="11410950" y="5226050"/>
          <p14:tracePt t="95347" x="11436350" y="5219700"/>
          <p14:tracePt t="95366" x="11449050" y="5219700"/>
          <p14:tracePt t="100787" x="11449050" y="5213350"/>
          <p14:tracePt t="100810" x="11436350" y="5149850"/>
          <p14:tracePt t="100826" x="11410950" y="5080000"/>
          <p14:tracePt t="100844" x="11372850" y="5003800"/>
          <p14:tracePt t="100860" x="11347450" y="4965700"/>
          <p14:tracePt t="100877" x="11341100" y="4953000"/>
          <p14:tracePt t="101029" x="11334750" y="4933950"/>
          <p14:tracePt t="101045" x="11303000" y="4921250"/>
          <p14:tracePt t="101063" x="11258550" y="4889500"/>
          <p14:tracePt t="101079" x="11207750" y="4870450"/>
          <p14:tracePt t="101099" x="11131550" y="4851400"/>
          <p14:tracePt t="101116" x="11074400" y="4838700"/>
          <p14:tracePt t="101134" x="11036300" y="4832350"/>
          <p14:tracePt t="101151" x="11010900" y="4826000"/>
          <p14:tracePt t="101169" x="10979150" y="4826000"/>
          <p14:tracePt t="101202" x="10902950" y="4826000"/>
          <p14:tracePt t="101204" x="10877550" y="4826000"/>
          <p14:tracePt t="101221" x="10820400" y="4826000"/>
          <p14:tracePt t="101238" x="10725150" y="4826000"/>
          <p14:tracePt t="101255" x="10623550" y="4826000"/>
          <p14:tracePt t="101272" x="10496550" y="4832350"/>
          <p14:tracePt t="101288" x="10407650" y="4838700"/>
          <p14:tracePt t="101310" x="10274300" y="4845050"/>
          <p14:tracePt t="101330" x="10147300" y="4857750"/>
          <p14:tracePt t="101332" x="10115550" y="4857750"/>
          <p14:tracePt t="101350" x="9975850" y="4857750"/>
          <p14:tracePt t="101369" x="9855200" y="4857750"/>
          <p14:tracePt t="101388" x="9696450" y="4870450"/>
          <p14:tracePt t="101407" x="9575800" y="4876800"/>
          <p14:tracePt t="101423" x="9474200" y="4883150"/>
          <p14:tracePt t="101439" x="9391650" y="4889500"/>
          <p14:tracePt t="101456" x="9328150" y="4895850"/>
          <p14:tracePt t="101472" x="9277350" y="4902200"/>
          <p14:tracePt t="101491" x="9239250" y="4902200"/>
          <p14:tracePt t="101510" x="9169400" y="4914900"/>
          <p14:tracePt t="101530" x="9105900" y="4921250"/>
          <p14:tracePt t="101548" x="9074150" y="4921250"/>
          <p14:tracePt t="101567" x="8991600" y="4933950"/>
          <p14:tracePt t="101585" x="8921750" y="4946650"/>
          <p14:tracePt t="101602" x="8883650" y="4953000"/>
          <p14:tracePt t="101618" x="8832850" y="4959350"/>
          <p14:tracePt t="101649" x="8756650" y="4972050"/>
          <p14:tracePt t="101679" x="8686800" y="4991100"/>
          <p14:tracePt t="101697" x="8648700" y="4997450"/>
          <p14:tracePt t="101714" x="8616950" y="5003800"/>
          <p14:tracePt t="101731" x="8578850" y="5010150"/>
          <p14:tracePt t="101764" x="8483600" y="5016500"/>
          <p14:tracePt t="101782" x="8458200" y="5016500"/>
          <p14:tracePt t="101800" x="8439150" y="5022850"/>
          <p14:tracePt t="101816" x="8432800" y="5022850"/>
          <p14:tracePt t="101836" x="8420100" y="5022850"/>
          <p14:tracePt t="101857" x="8388350" y="5029200"/>
          <p14:tracePt t="101874" x="8337550" y="5048250"/>
          <p14:tracePt t="101892" x="8312150" y="5060950"/>
          <p14:tracePt t="101912" x="8267700" y="5080000"/>
          <p14:tracePt t="101929" x="8242300" y="5092700"/>
          <p14:tracePt t="101945" x="8242300" y="5099050"/>
          <p14:tracePt t="102030" x="8242300" y="5111750"/>
          <p14:tracePt t="102048" x="8255000" y="5143500"/>
          <p14:tracePt t="102066" x="8305800" y="5207000"/>
          <p14:tracePt t="102084" x="8331200" y="5232400"/>
          <p14:tracePt t="102101" x="8362950" y="5257800"/>
          <p14:tracePt t="102119" x="8413750" y="5289550"/>
          <p14:tracePt t="102137" x="8464550" y="5308600"/>
          <p14:tracePt t="102156" x="8502650" y="5314950"/>
          <p14:tracePt t="102174" x="8534400" y="5321300"/>
          <p14:tracePt t="102191" x="8553450" y="5327650"/>
          <p14:tracePt t="102210" x="8591550" y="5327650"/>
          <p14:tracePt t="102228" x="8610600" y="5334000"/>
          <p14:tracePt t="102245" x="8636000" y="5334000"/>
          <p14:tracePt t="102262" x="8661400" y="5340350"/>
          <p14:tracePt t="102278" x="8699500" y="5340350"/>
          <p14:tracePt t="102299" x="8737600" y="5346700"/>
          <p14:tracePt t="102317" x="8832850" y="5359400"/>
          <p14:tracePt t="102334" x="8940800" y="5372100"/>
          <p14:tracePt t="102352" x="9029700" y="5372100"/>
          <p14:tracePt t="102371" x="9137650" y="5372100"/>
          <p14:tracePt t="102390" x="9226550" y="5372100"/>
          <p14:tracePt t="102407" x="9309100" y="5372100"/>
          <p14:tracePt t="102429" x="9410700" y="5365750"/>
          <p14:tracePt t="102450" x="9486900" y="5359400"/>
          <p14:tracePt t="102468" x="9601200" y="5340350"/>
          <p14:tracePt t="102486" x="9696450" y="5334000"/>
          <p14:tracePt t="102505" x="9804400" y="5334000"/>
          <p14:tracePt t="102524" x="9925050" y="5334000"/>
          <p14:tracePt t="102543" x="10090150" y="5314950"/>
          <p14:tracePt t="102561" x="10185400" y="5308600"/>
          <p14:tracePt t="102577" x="10350500" y="5295900"/>
          <p14:tracePt t="102596" x="10445750" y="5289550"/>
          <p14:tracePt t="102616" x="10680700" y="5276850"/>
          <p14:tracePt t="102635" x="10775950" y="5270500"/>
          <p14:tracePt t="102655" x="10953750" y="5257800"/>
          <p14:tracePt t="102673" x="11023600" y="5245100"/>
          <p14:tracePt t="102693" x="11106150" y="5232400"/>
          <p14:tracePt t="102712" x="11156950" y="5226050"/>
          <p14:tracePt t="102730" x="11226800" y="5207000"/>
          <p14:tracePt t="102747" x="11245850" y="5200650"/>
          <p14:tracePt t="102764" x="11258550" y="5194300"/>
          <p14:tracePt t="102841" x="11277600" y="5194300"/>
          <p14:tracePt t="102858" x="11309350" y="5187950"/>
          <p14:tracePt t="102877" x="11334750" y="5187950"/>
          <p14:tracePt t="102896" x="11372850" y="5181600"/>
          <p14:tracePt t="102914" x="11391900" y="5181600"/>
          <p14:tracePt t="102930" x="11410950" y="5181600"/>
          <p14:tracePt t="102947" x="11436350" y="5181600"/>
          <p14:tracePt t="102963" x="11449050" y="5181600"/>
          <p14:tracePt t="102980" x="11455400" y="5175250"/>
          <p14:tracePt t="103044" x="11455400" y="5149850"/>
          <p14:tracePt t="103063" x="11455400" y="5099050"/>
          <p14:tracePt t="103080" x="11442700" y="5054600"/>
          <p14:tracePt t="103113" x="11430000" y="5035550"/>
          <p14:tracePt t="103191" x="11410950" y="5022850"/>
          <p14:tracePt t="103208" x="11366500" y="5016500"/>
          <p14:tracePt t="103225" x="11214100" y="4997450"/>
          <p14:tracePt t="103242" x="11061700" y="4978400"/>
          <p14:tracePt t="103259" x="10922000" y="4959350"/>
          <p14:tracePt t="103278" x="10706100" y="4946650"/>
          <p14:tracePt t="103295" x="10458450" y="4927600"/>
          <p14:tracePt t="103312" x="10306050" y="4927600"/>
          <p14:tracePt t="103329" x="10121900" y="4927600"/>
          <p14:tracePt t="103347" x="9944100" y="4927600"/>
          <p14:tracePt t="103363" x="9880600" y="4927600"/>
          <p14:tracePt t="103379" x="9810750" y="4927600"/>
          <p14:tracePt t="103396" x="9753600" y="4927600"/>
          <p14:tracePt t="103412" x="9690100" y="4927600"/>
          <p14:tracePt t="103428" x="9613900" y="4927600"/>
          <p14:tracePt t="103446" x="9537700" y="4927600"/>
          <p14:tracePt t="103478" x="9366250" y="4921250"/>
          <p14:tracePt t="103495" x="9321800" y="4921250"/>
          <p14:tracePt t="103512" x="9251950" y="4921250"/>
          <p14:tracePt t="103529" x="9201150" y="4921250"/>
          <p14:tracePt t="103549" x="9150350" y="4921250"/>
          <p14:tracePt t="103569" x="9105900" y="4921250"/>
          <p14:tracePt t="103588" x="9042400" y="4921250"/>
          <p14:tracePt t="103608" x="9004300" y="4921250"/>
          <p14:tracePt t="103625" x="8921750" y="4921250"/>
          <p14:tracePt t="103644" x="8839200" y="4921250"/>
          <p14:tracePt t="103662" x="8769350" y="4921250"/>
          <p14:tracePt t="103679" x="8642350" y="4927600"/>
          <p14:tracePt t="103695" x="8566150" y="4927600"/>
          <p14:tracePt t="103712" x="8502650" y="4933950"/>
          <p14:tracePt t="103730" x="8426450" y="4940300"/>
          <p14:tracePt t="103751" x="8350250" y="4946650"/>
          <p14:tracePt t="103769" x="8331200" y="4946650"/>
          <p14:tracePt t="103787" x="8305800" y="4953000"/>
          <p14:tracePt t="103806" x="8299450" y="4953000"/>
          <p14:tracePt t="103825" x="8293100" y="4953000"/>
          <p14:tracePt t="103846" x="8280400" y="4959350"/>
          <p14:tracePt t="103866" x="8274050" y="4959350"/>
          <p14:tracePt t="103883" x="8248650" y="4972050"/>
          <p14:tracePt t="103900" x="8229600" y="4978400"/>
          <p14:tracePt t="103918" x="8204200" y="4997450"/>
          <p14:tracePt t="103936" x="8185150" y="5010150"/>
          <p14:tracePt t="103953" x="8172450" y="5029200"/>
          <p14:tracePt t="103970" x="8159750" y="5060950"/>
          <p14:tracePt t="103987" x="8153400" y="5099050"/>
          <p14:tracePt t="104004" x="8153400" y="5130800"/>
          <p14:tracePt t="104021" x="8153400" y="5137150"/>
          <p14:tracePt t="104108" x="8159750" y="5168900"/>
          <p14:tracePt t="104124" x="8216900" y="5226050"/>
          <p14:tracePt t="104142" x="8280400" y="5264150"/>
          <p14:tracePt t="104159" x="8356600" y="5295900"/>
          <p14:tracePt t="104176" x="8470900" y="5334000"/>
          <p14:tracePt t="104192" x="8553450" y="5346700"/>
          <p14:tracePt t="104210" x="8674100" y="5365750"/>
          <p14:tracePt t="104226" x="8801100" y="5372100"/>
          <p14:tracePt t="104244" x="8959850" y="5372100"/>
          <p14:tracePt t="104261" x="9144000" y="5372100"/>
          <p14:tracePt t="104278" x="9290050" y="5353050"/>
          <p14:tracePt t="104294" x="9505950" y="5340350"/>
          <p14:tracePt t="104311" x="9658350" y="5340350"/>
          <p14:tracePt t="104327" x="9804400" y="5340350"/>
          <p14:tracePt t="104344" x="9918700" y="5340350"/>
          <p14:tracePt t="104361" x="10077450" y="5353050"/>
          <p14:tracePt t="104378" x="10248900" y="5353050"/>
          <p14:tracePt t="104395" x="10388600" y="5359400"/>
          <p14:tracePt t="104412" x="10483850" y="5359400"/>
          <p14:tracePt t="104429" x="10572750" y="5359400"/>
          <p14:tracePt t="104460" x="10763250" y="5359400"/>
          <p14:tracePt t="104476" x="10852150" y="5359400"/>
          <p14:tracePt t="104498" x="11010900" y="5340350"/>
          <p14:tracePt t="104514" x="11087100" y="5321300"/>
          <p14:tracePt t="104531" x="11150600" y="5314950"/>
          <p14:tracePt t="104549" x="11188700" y="5302250"/>
          <p14:tracePt t="104566" x="11220450" y="5295900"/>
          <p14:tracePt t="104583" x="11245850" y="5295900"/>
          <p14:tracePt t="104602" x="11264900" y="5295900"/>
          <p14:tracePt t="104617" x="11290300" y="5295900"/>
          <p14:tracePt t="104634" x="11334750" y="5295900"/>
          <p14:tracePt t="104652" x="11372850" y="5295900"/>
          <p14:tracePt t="104671" x="11404600" y="5289550"/>
          <p14:tracePt t="104690" x="11430000" y="5283200"/>
          <p14:tracePt t="104711" x="11499850" y="5283200"/>
          <p14:tracePt t="104730" x="11544300" y="5283200"/>
          <p14:tracePt t="104747" x="11588750" y="5283200"/>
          <p14:tracePt t="104766" x="11595100" y="5283200"/>
          <p14:tracePt t="106579" x="11569700" y="5264150"/>
          <p14:tracePt t="106596" x="11455400" y="5238750"/>
          <p14:tracePt t="106612" x="11315700" y="5219700"/>
          <p14:tracePt t="106629" x="11106150" y="5200650"/>
          <p14:tracePt t="106645" x="10909300" y="5187950"/>
          <p14:tracePt t="106663" x="10661650" y="5162550"/>
          <p14:tracePt t="106679" x="10439400" y="5156200"/>
          <p14:tracePt t="106714" x="9988550" y="5149850"/>
          <p14:tracePt t="106746" x="9671050" y="5149850"/>
          <p14:tracePt t="106779" x="9359900" y="5149850"/>
          <p14:tracePt t="106795" x="9188450" y="5156200"/>
          <p14:tracePt t="106813" x="9010650" y="5162550"/>
          <p14:tracePt t="106829" x="8832850" y="5162550"/>
          <p14:tracePt t="106846" x="8629650" y="5162550"/>
          <p14:tracePt t="106861" x="8458200" y="5162550"/>
          <p14:tracePt t="106879" x="8267700" y="5162550"/>
          <p14:tracePt t="106895" x="8020050" y="5162550"/>
          <p14:tracePt t="106912" x="7874000" y="5162550"/>
          <p14:tracePt t="106931" x="7747000" y="5162550"/>
          <p14:tracePt t="106933" x="7664450" y="5162550"/>
          <p14:tracePt t="106953" x="7543800" y="5162550"/>
          <p14:tracePt t="106973" x="7397750" y="5162550"/>
          <p14:tracePt t="106990" x="7289800" y="5162550"/>
          <p14:tracePt t="107010" x="7175500" y="5162550"/>
          <p14:tracePt t="107033" x="7035800" y="5162550"/>
          <p14:tracePt t="107052" x="6896100" y="5162550"/>
          <p14:tracePt t="107069" x="6826250" y="5162550"/>
          <p14:tracePt t="107085" x="6718300" y="5156200"/>
          <p14:tracePt t="107103" x="6616700" y="5156200"/>
          <p14:tracePt t="107122" x="6559550" y="5156200"/>
          <p14:tracePt t="107141" x="6470650" y="5149850"/>
          <p14:tracePt t="107159" x="6375400" y="5149850"/>
          <p14:tracePt t="107177" x="6254750" y="5143500"/>
          <p14:tracePt t="107196" x="6178550" y="5137150"/>
          <p14:tracePt t="107219" x="5962650" y="5118100"/>
          <p14:tracePt t="107237" x="5861050" y="5111750"/>
          <p14:tracePt t="107254" x="5702300" y="5105400"/>
          <p14:tracePt t="107271" x="5594350" y="5105400"/>
          <p14:tracePt t="107287" x="5410200" y="5092700"/>
          <p14:tracePt t="107303" x="5308600" y="5092700"/>
          <p14:tracePt t="107319" x="5207000" y="5086350"/>
          <p14:tracePt t="107336" x="5105400" y="5086350"/>
          <p14:tracePt t="107352" x="5010150" y="5080000"/>
          <p14:tracePt t="107368" x="4908550" y="5073650"/>
          <p14:tracePt t="107386" x="4813300" y="5067300"/>
          <p14:tracePt t="107404" x="4730750" y="5060950"/>
          <p14:tracePt t="107421" x="4641850" y="5054600"/>
          <p14:tracePt t="107438" x="4559300" y="5054600"/>
          <p14:tracePt t="107455" x="4464050" y="5048250"/>
          <p14:tracePt t="107472" x="4324350" y="5048250"/>
          <p14:tracePt t="107490" x="4241800" y="5041900"/>
          <p14:tracePt t="107506" x="4159250" y="5041900"/>
          <p14:tracePt t="107523" x="4108450" y="5041900"/>
          <p14:tracePt t="107541" x="4057650" y="5041900"/>
          <p14:tracePt t="107561" x="4025900" y="5041900"/>
          <p14:tracePt t="107578" x="4013200" y="5041900"/>
          <p14:tracePt t="107596" x="3975100" y="5041900"/>
          <p14:tracePt t="107612" x="3930650" y="5041900"/>
          <p14:tracePt t="107629" x="3867150" y="5054600"/>
          <p14:tracePt t="107645" x="3803650" y="5060950"/>
          <p14:tracePt t="107662" x="3746500" y="5067300"/>
          <p14:tracePt t="107678" x="3702050" y="5073650"/>
          <p14:tracePt t="107696" x="3663950" y="5080000"/>
          <p14:tracePt t="107730" x="3587750" y="5086350"/>
          <p14:tracePt t="107762" x="3543300" y="5099050"/>
          <p14:tracePt t="107780" x="3536950" y="5099050"/>
          <p14:tracePt t="107796" x="3530600" y="5099050"/>
          <p14:tracePt t="107813" x="3524250" y="5105400"/>
          <p14:tracePt t="107829" x="3511550" y="5111750"/>
          <p14:tracePt t="107848" x="3492500" y="5118100"/>
          <p14:tracePt t="107864" x="3467100" y="5124450"/>
          <p14:tracePt t="107867" x="3441700" y="5130800"/>
          <p14:tracePt t="107883" x="3409950" y="5143500"/>
          <p14:tracePt t="107903" x="3384550" y="5143500"/>
          <p14:tracePt t="107919" x="3365500" y="5149850"/>
          <p14:tracePt t="107936" x="3340100" y="5156200"/>
          <p14:tracePt t="107952" x="3302000" y="5162550"/>
          <p14:tracePt t="107972" x="3225800" y="5168900"/>
          <p14:tracePt t="107989" x="3181350" y="5168900"/>
          <p14:tracePt t="108008" x="3143250" y="5181600"/>
          <p14:tracePt t="108024" x="3117850" y="5187950"/>
          <p14:tracePt t="108044" x="3073400" y="5187950"/>
          <p14:tracePt t="108065" x="3060700" y="5194300"/>
          <p14:tracePt t="108087" x="3028950" y="5194300"/>
          <p14:tracePt t="108106" x="3016250" y="5200650"/>
          <p14:tracePt t="108124" x="3003550" y="5200650"/>
          <p14:tracePt t="108142" x="2997200" y="5200650"/>
          <p14:tracePt t="108161" x="2990850" y="5200650"/>
          <p14:tracePt t="108177" x="2984500" y="5207000"/>
          <p14:tracePt t="108194" x="2978150" y="5207000"/>
          <p14:tracePt t="108210" x="2965450" y="5213350"/>
          <p14:tracePt t="108227" x="2959100" y="5213350"/>
          <p14:tracePt t="108229" x="2959100" y="5219700"/>
          <p14:tracePt t="108248" x="2946400" y="5219700"/>
          <p14:tracePt t="108335" x="2940050" y="5226050"/>
          <p14:tracePt t="108475" x="2940050" y="5232400"/>
          <p14:tracePt t="108492" x="2927350" y="5257800"/>
          <p14:tracePt t="108511" x="2927350" y="5283200"/>
          <p14:tracePt t="108528" x="2927350" y="5302250"/>
          <p14:tracePt t="109160" x="2921000" y="5302250"/>
          <p14:tracePt t="109181" x="2844800" y="5302250"/>
          <p14:tracePt t="109203" x="2743200" y="5302250"/>
          <p14:tracePt t="109223" x="2584450" y="5302250"/>
          <p14:tracePt t="109241" x="2470150" y="5295900"/>
          <p14:tracePt t="109260" x="2349500" y="5283200"/>
          <p14:tracePt t="109282" x="2279650" y="5283200"/>
          <p14:tracePt t="109303" x="2165350" y="5276850"/>
          <p14:tracePt t="109321" x="2095500" y="5270500"/>
          <p14:tracePt t="109340" x="1987550" y="5270500"/>
          <p14:tracePt t="109361" x="1930400" y="5270500"/>
          <p14:tracePt t="109381" x="1911350" y="5270500"/>
          <p14:tracePt t="109398" x="1905000" y="5270500"/>
          <p14:tracePt t="109513" x="1898650" y="5270500"/>
          <p14:tracePt t="109529" x="1892300" y="5270500"/>
          <p14:tracePt t="109546" x="1854200" y="5270500"/>
          <p14:tracePt t="109564" x="1828800" y="5270500"/>
          <p14:tracePt t="109583" x="1816100" y="5270500"/>
          <p14:tracePt t="109649" x="1854200" y="5270500"/>
          <p14:tracePt t="109667" x="1936750" y="5270500"/>
          <p14:tracePt t="109687" x="2108200" y="5283200"/>
          <p14:tracePt t="109704" x="2305050" y="5302250"/>
          <p14:tracePt t="109721" x="2413000" y="5314950"/>
          <p14:tracePt t="109738" x="2641600" y="5327650"/>
          <p14:tracePt t="109755" x="2762250" y="5327650"/>
          <p14:tracePt t="109771" x="2844800" y="5327650"/>
          <p14:tracePt t="109788" x="2901950" y="5327650"/>
          <p14:tracePt t="109807" x="2952750" y="5327650"/>
          <p14:tracePt t="109825" x="3060700" y="5321300"/>
          <p14:tracePt t="109844" x="3187700" y="5321300"/>
          <p14:tracePt t="109862" x="3365500" y="5327650"/>
          <p14:tracePt t="109880" x="3708400" y="5359400"/>
          <p14:tracePt t="109900" x="3886200" y="5372100"/>
          <p14:tracePt t="109921" x="4229100" y="5372100"/>
          <p14:tracePt t="109940" x="4406900" y="5372100"/>
          <p14:tracePt t="109958" x="4667250" y="5365750"/>
          <p14:tracePt t="109977" x="4965700" y="5353050"/>
          <p14:tracePt t="110005" x="5695950" y="5334000"/>
          <p14:tracePt t="110022" x="6102350" y="5314950"/>
          <p14:tracePt t="110042" x="6629400" y="5295900"/>
          <p14:tracePt t="110062" x="6838950" y="5283200"/>
          <p14:tracePt t="110082" x="7207250" y="5283200"/>
          <p14:tracePt t="110104" x="7334250" y="5283200"/>
          <p14:tracePt t="110121" x="7480300" y="5283200"/>
          <p14:tracePt t="110141" x="7581900" y="5270500"/>
          <p14:tracePt t="110160" x="7626350" y="5270500"/>
          <p14:tracePt t="110179" x="7651750" y="5264150"/>
          <p14:tracePt t="110199" x="7664450" y="5264150"/>
          <p14:tracePt t="110220" x="7708900" y="5257800"/>
          <p14:tracePt t="110238" x="7740650" y="5257800"/>
          <p14:tracePt t="110257" x="7791450" y="5257800"/>
          <p14:tracePt t="110258" x="7797800" y="5257800"/>
          <p14:tracePt t="110275" x="7823200" y="5251450"/>
          <p14:tracePt t="110770" x="7804150" y="5251450"/>
          <p14:tracePt t="110786" x="7778750" y="5251450"/>
          <p14:tracePt t="110802" x="7740650" y="5251450"/>
          <p14:tracePt t="110820" x="7702550" y="5251450"/>
          <p14:tracePt t="110836" x="7620000" y="5257800"/>
          <p14:tracePt t="110857" x="7404100" y="5264150"/>
          <p14:tracePt t="110874" x="7143750" y="5276850"/>
          <p14:tracePt t="110890" x="6851650" y="5276850"/>
          <p14:tracePt t="110907" x="6483350" y="5276850"/>
          <p14:tracePt t="110923" x="6019800" y="5283200"/>
          <p14:tracePt t="110940" x="5537200" y="5283200"/>
          <p14:tracePt t="110956" x="5187950" y="5283200"/>
          <p14:tracePt t="110972" x="4705350" y="5283200"/>
          <p14:tracePt t="110989" x="4375150" y="5283200"/>
          <p14:tracePt t="111008" x="3924300" y="5283200"/>
          <p14:tracePt t="111024" x="3644900" y="5283200"/>
          <p14:tracePt t="111043" x="3397250" y="5283200"/>
          <p14:tracePt t="111059" x="3251200" y="5276850"/>
          <p14:tracePt t="111076" x="3079750" y="5270500"/>
          <p14:tracePt t="111093" x="2971800" y="5270500"/>
          <p14:tracePt t="111111" x="2844800" y="5264150"/>
          <p14:tracePt t="111127" x="2781300" y="5264150"/>
          <p14:tracePt t="111144" x="2724150" y="5264150"/>
          <p14:tracePt t="111163" x="2609850" y="5270500"/>
          <p14:tracePt t="111182" x="2540000" y="5276850"/>
          <p14:tracePt t="111200" x="2495550" y="5276850"/>
          <p14:tracePt t="111219" x="2349500" y="5283200"/>
          <p14:tracePt t="111236" x="2241550" y="5276850"/>
          <p14:tracePt t="111254" x="2178050" y="5276850"/>
          <p14:tracePt t="111271" x="2089150" y="5257800"/>
          <p14:tracePt t="111288" x="2032000" y="5251450"/>
          <p14:tracePt t="111307" x="2006600" y="5251450"/>
          <p14:tracePt t="111325" x="1987550" y="5251450"/>
          <p14:tracePt t="111342" x="1968500" y="5251450"/>
          <p14:tracePt t="111363" x="1930400" y="5251450"/>
          <p14:tracePt t="111381" x="1917700" y="5251450"/>
          <p14:tracePt t="111471" x="1892300" y="5251450"/>
          <p14:tracePt t="111489" x="1854200" y="5257800"/>
          <p14:tracePt t="111507" x="1828800" y="5257800"/>
          <p14:tracePt t="111526" x="1816100" y="5264150"/>
          <p14:tracePt t="111545" x="1809750" y="5264150"/>
          <p14:tracePt t="111577" x="1803400" y="5264150"/>
          <p14:tracePt t="111597" x="1765300" y="5270500"/>
          <p14:tracePt t="111617" x="1739900" y="5270500"/>
          <p14:tracePt t="111636" x="1708150" y="5276850"/>
          <p14:tracePt t="111655" x="1708150" y="5283200"/>
          <p14:tracePt t="111689" x="1701800" y="5283200"/>
          <p14:tracePt t="111705" x="1689100" y="5283200"/>
          <p14:tracePt t="111722" x="1657350" y="5283200"/>
          <p14:tracePt t="111738" x="1638300" y="5289550"/>
          <p14:tracePt t="111755" x="1631950" y="5289550"/>
          <p14:tracePt t="111771" x="1625600" y="5289550"/>
          <p14:tracePt t="112091" x="1670050" y="5289550"/>
          <p14:tracePt t="112107" x="1758950" y="5295900"/>
          <p14:tracePt t="112124" x="1866900" y="5302250"/>
          <p14:tracePt t="112141" x="2032000" y="5308600"/>
          <p14:tracePt t="112158" x="2222500" y="5308600"/>
          <p14:tracePt t="112174" x="2419350" y="5308600"/>
          <p14:tracePt t="112192" x="2641600" y="5308600"/>
          <p14:tracePt t="112209" x="2698750" y="5308600"/>
          <p14:tracePt t="112231" x="2730500" y="5308600"/>
          <p14:tracePt t="112249" x="2774950" y="5308600"/>
          <p14:tracePt t="112266" x="2832100" y="5314950"/>
          <p14:tracePt t="112283" x="3003550" y="5314950"/>
          <p14:tracePt t="112301" x="3282950" y="5314950"/>
          <p14:tracePt t="112318" x="3581400" y="5314950"/>
          <p14:tracePt t="112336" x="3994150" y="5308600"/>
          <p14:tracePt t="112357" x="4622800" y="5314950"/>
          <p14:tracePt t="112373" x="5016500" y="5314950"/>
          <p14:tracePt t="112391" x="5302250" y="5321300"/>
          <p14:tracePt t="112410" x="5715000" y="5346700"/>
          <p14:tracePt t="112429" x="5981700" y="5372100"/>
          <p14:tracePt t="112446" x="6165850" y="5384800"/>
          <p14:tracePt t="112462" x="6451600" y="5397500"/>
          <p14:tracePt t="112481" x="6635750" y="5397500"/>
          <p14:tracePt t="112499" x="6883400" y="5359400"/>
          <p14:tracePt t="112516" x="6972300" y="5346700"/>
          <p14:tracePt t="112534" x="7010400" y="5340350"/>
          <p14:tracePt t="112554" x="7023100" y="5340350"/>
          <p14:tracePt t="113508" x="6946900" y="5334000"/>
          <p14:tracePt t="113524" x="6743700" y="5321300"/>
          <p14:tracePt t="113541" x="6254750" y="5295900"/>
          <p14:tracePt t="113561" x="5695950" y="5283200"/>
          <p14:tracePt t="113579" x="4610100" y="5245100"/>
          <p14:tracePt t="113595" x="4025900" y="5245100"/>
          <p14:tracePt t="113613" x="3543300" y="5245100"/>
          <p14:tracePt t="113628" x="3206750" y="5264150"/>
          <p14:tracePt t="113645" x="2927350" y="5276850"/>
          <p14:tracePt t="113661" x="2698750" y="5314950"/>
          <p14:tracePt t="113684" x="2514600" y="5353050"/>
          <p14:tracePt t="113705" x="2400300" y="5391150"/>
          <p14:tracePt t="113724" x="2298700" y="5429250"/>
          <p14:tracePt t="113743" x="2260600" y="5448300"/>
          <p14:tracePt t="113762" x="2184400" y="5480050"/>
          <p14:tracePt t="113781" x="2101850" y="5518150"/>
          <p14:tracePt t="113799" x="2032000" y="5556250"/>
          <p14:tracePt t="113814" x="1987550" y="5575300"/>
          <p14:tracePt t="113833" x="1936750" y="5600700"/>
          <p14:tracePt t="113853" x="1860550" y="5651500"/>
          <p14:tracePt t="113872" x="1809750" y="5683250"/>
          <p14:tracePt t="113891" x="1758950" y="5715000"/>
          <p14:tracePt t="113912" x="1682750" y="5778500"/>
          <p14:tracePt t="113930" x="1670050" y="5791200"/>
          <p14:tracePt t="113933" x="1663700" y="5797550"/>
          <p14:tracePt t="113950" x="1657350" y="5797550"/>
          <p14:tracePt t="114138" x="1657350" y="5803900"/>
          <p14:tracePt t="114160" x="1689100" y="5829300"/>
          <p14:tracePt t="114177" x="1739900" y="5854700"/>
          <p14:tracePt t="114195" x="1797050" y="5886450"/>
          <p14:tracePt t="114211" x="1898650" y="5918200"/>
          <p14:tracePt t="114228" x="1968500" y="5930900"/>
          <p14:tracePt t="114259" x="2228850" y="5943600"/>
          <p14:tracePt t="114275" x="2527300" y="5937250"/>
          <p14:tracePt t="114294" x="2794000" y="5924550"/>
          <p14:tracePt t="114313" x="3486150" y="5899150"/>
          <p14:tracePt t="114331" x="3886200" y="5899150"/>
          <p14:tracePt t="114349" x="4305300" y="5911850"/>
          <p14:tracePt t="114365" x="4883150" y="5949950"/>
          <p14:tracePt t="114383" x="5270500" y="5969000"/>
          <p14:tracePt t="114401" x="6191250" y="6013450"/>
          <p14:tracePt t="114419" x="6673850" y="6013450"/>
          <p14:tracePt t="114437" x="7175500" y="6013450"/>
          <p14:tracePt t="114456" x="7556500" y="6013450"/>
          <p14:tracePt t="114477" x="7867650" y="6013450"/>
          <p14:tracePt t="114495" x="8039100" y="6013450"/>
          <p14:tracePt t="114512" x="8255000" y="6000750"/>
          <p14:tracePt t="114530" x="8324850" y="5994400"/>
          <p14:tracePt t="114547" x="8388350" y="5988050"/>
          <p14:tracePt t="114564" x="8394700" y="5988050"/>
          <p14:tracePt t="114662" x="8420100" y="5981700"/>
          <p14:tracePt t="114678" x="8470900" y="5975350"/>
          <p14:tracePt t="114695" x="8515350" y="5969000"/>
          <p14:tracePt t="114712" x="8578850" y="5956300"/>
          <p14:tracePt t="114747" x="8813800" y="5911850"/>
          <p14:tracePt t="114766" x="8928100" y="5899150"/>
          <p14:tracePt t="114784" x="9004300" y="5886450"/>
          <p14:tracePt t="114804" x="9093200" y="5867400"/>
          <p14:tracePt t="114826" x="9118600" y="5867400"/>
          <p14:tracePt t="114915" x="9131300" y="5867400"/>
          <p14:tracePt t="114948" x="9150350" y="5861050"/>
          <p14:tracePt t="114968" x="9163050" y="5861050"/>
          <p14:tracePt t="114988" x="9182100" y="5854700"/>
          <p14:tracePt t="115006" x="9188450" y="5854700"/>
          <p14:tracePt t="115023" x="9194800" y="5854700"/>
          <p14:tracePt t="115347" x="9188450" y="5854700"/>
          <p14:tracePt t="115367" x="9156700" y="5854700"/>
          <p14:tracePt t="115387" x="9124950" y="5854700"/>
          <p14:tracePt t="115405" x="9067800" y="5854700"/>
          <p14:tracePt t="115425" x="8947150" y="5854700"/>
          <p14:tracePt t="115442" x="8820150" y="5854700"/>
          <p14:tracePt t="115461" x="8693150" y="5854700"/>
          <p14:tracePt t="115478" x="8540750" y="5854700"/>
          <p14:tracePt t="115497" x="8305800" y="5854700"/>
          <p14:tracePt t="115518" x="8089900" y="5854700"/>
          <p14:tracePt t="115538" x="7791450" y="5867400"/>
          <p14:tracePt t="115555" x="7531100" y="5867400"/>
          <p14:tracePt t="115571" x="7232650" y="5867400"/>
          <p14:tracePt t="115588" x="6953250" y="5867400"/>
          <p14:tracePt t="115606" x="6642100" y="5867400"/>
          <p14:tracePt t="115622" x="6457950" y="5867400"/>
          <p14:tracePt t="115639" x="6127750" y="5867400"/>
          <p14:tracePt t="115658" x="5715000" y="5867400"/>
          <p14:tracePt t="115674" x="5480050" y="5867400"/>
          <p14:tracePt t="115691" x="5099050" y="5867400"/>
          <p14:tracePt t="115708" x="4876800" y="5867400"/>
          <p14:tracePt t="115725" x="4565650" y="5867400"/>
          <p14:tracePt t="115741" x="4368800" y="5867400"/>
          <p14:tracePt t="115758" x="4152900" y="5867400"/>
          <p14:tracePt t="115774" x="3930650" y="5873750"/>
          <p14:tracePt t="115793" x="3619500" y="5873750"/>
          <p14:tracePt t="115794" x="3568700" y="5880100"/>
          <p14:tracePt t="115812" x="3371850" y="5886450"/>
          <p14:tracePt t="115828" x="3181350" y="5886450"/>
          <p14:tracePt t="115845" x="2965450" y="5899150"/>
          <p14:tracePt t="115862" x="2736850" y="5899150"/>
          <p14:tracePt t="115878" x="2527300" y="5899150"/>
          <p14:tracePt t="115895" x="2336800" y="5886450"/>
          <p14:tracePt t="115913" x="2241550" y="5886450"/>
          <p14:tracePt t="115933" x="2044700" y="5873750"/>
          <p14:tracePt t="115956" x="1873250" y="5861050"/>
          <p14:tracePt t="115975" x="1797050" y="5861050"/>
          <p14:tracePt t="115995" x="1758950" y="5861050"/>
          <p14:tracePt t="116015" x="1663700" y="5854700"/>
          <p14:tracePt t="116034" x="1631950" y="5854700"/>
          <p14:tracePt t="116051" x="1581150" y="5848350"/>
          <p14:tracePt t="116052" x="1549400" y="5848350"/>
          <p14:tracePt t="116071" x="1530350" y="5848350"/>
          <p14:tracePt t="116091" x="1504950" y="5848350"/>
          <p14:tracePt t="116111" x="1498600" y="5848350"/>
          <p14:tracePt t="116129" x="1492250" y="5848350"/>
          <p14:tracePt t="116147" x="1485900" y="5848350"/>
          <p14:tracePt t="116341" x="1536700" y="5848350"/>
          <p14:tracePt t="116342" x="1549400" y="5848350"/>
          <p14:tracePt t="116359" x="1606550" y="5848350"/>
          <p14:tracePt t="116378" x="1657350" y="5848350"/>
          <p14:tracePt t="116397" x="1752600" y="5848350"/>
          <p14:tracePt t="116415" x="1917700" y="5848350"/>
          <p14:tracePt t="116450" x="2247900" y="5880100"/>
          <p14:tracePt t="116467" x="2425700" y="5892800"/>
          <p14:tracePt t="116484" x="2552700" y="5899150"/>
          <p14:tracePt t="116500" x="2679700" y="5918200"/>
          <p14:tracePt t="116518" x="2940050" y="5949950"/>
          <p14:tracePt t="116535" x="3048000" y="5956300"/>
          <p14:tracePt t="116557" x="3359150" y="5956300"/>
          <p14:tracePt t="116577" x="3854450" y="5943600"/>
          <p14:tracePt t="116594" x="4108450" y="5930900"/>
          <p14:tracePt t="116611" x="4489450" y="5930900"/>
          <p14:tracePt t="116627" x="4927600" y="5949950"/>
          <p14:tracePt t="116644" x="5359400" y="6000750"/>
          <p14:tracePt t="116661" x="5791200" y="6051550"/>
          <p14:tracePt t="116677" x="6146800" y="6096000"/>
          <p14:tracePt t="116695" x="6470650" y="6115050"/>
          <p14:tracePt t="116711" x="6813550" y="6115050"/>
          <p14:tracePt t="116713" x="6991350" y="6115050"/>
          <p14:tracePt t="116731" x="7340600" y="6102350"/>
          <p14:tracePt t="116748" x="7689850" y="6102350"/>
          <p14:tracePt t="116765" x="7962900" y="6102350"/>
          <p14:tracePt t="116782" x="8166100" y="6102350"/>
          <p14:tracePt t="116798" x="8286750" y="6102350"/>
          <p14:tracePt t="116814" x="8382000" y="6102350"/>
          <p14:tracePt t="116831" x="8458200" y="6096000"/>
          <p14:tracePt t="116849" x="8528050" y="6089650"/>
          <p14:tracePt t="116867" x="8629650" y="6076950"/>
          <p14:tracePt t="116884" x="8674100" y="6070600"/>
          <p14:tracePt t="116903" x="8705850" y="6057900"/>
          <p14:tracePt t="116934" x="8724900" y="6051550"/>
          <p14:tracePt t="116964" x="8769350" y="6045200"/>
          <p14:tracePt t="116982" x="8826500" y="6026150"/>
          <p14:tracePt t="116999" x="8858250" y="6019800"/>
          <p14:tracePt t="117017" x="8877300" y="6013450"/>
          <p14:tracePt t="117567" x="8839200" y="6007100"/>
          <p14:tracePt t="117585" x="8737600" y="5994400"/>
          <p14:tracePt t="117608" x="8401050" y="5975350"/>
          <p14:tracePt t="117627" x="8039100" y="5975350"/>
          <p14:tracePt t="117648" x="7042150" y="5975350"/>
          <p14:tracePt t="117665" x="6083300" y="5975350"/>
          <p14:tracePt t="117697" x="4152900" y="5924550"/>
          <p14:tracePt t="117716" x="3327400" y="5911850"/>
          <p14:tracePt t="117733" x="2857500" y="5892800"/>
          <p14:tracePt t="117751" x="2489200" y="5880100"/>
          <p14:tracePt t="117770" x="2222500" y="5873750"/>
          <p14:tracePt t="117788" x="2171700" y="5873750"/>
          <p14:tracePt t="117805" x="2159000" y="5873750"/>
          <p14:tracePt t="117838" x="2152650" y="5873750"/>
          <p14:tracePt t="117856" x="2146300" y="5873750"/>
          <p14:tracePt t="117857" x="2139950" y="5873750"/>
          <p14:tracePt t="117874" x="2127250" y="5873750"/>
          <p14:tracePt t="117891" x="2089150" y="5880100"/>
          <p14:tracePt t="117910" x="2057400" y="5886450"/>
          <p14:tracePt t="117928" x="1936750" y="5899150"/>
          <p14:tracePt t="117945" x="1835150" y="5899150"/>
          <p14:tracePt t="117963" x="1765300" y="5899150"/>
          <p14:tracePt t="117981" x="1651000" y="5899150"/>
          <p14:tracePt t="117997" x="1574800" y="5899150"/>
          <p14:tracePt t="118064" x="1606550" y="5899150"/>
          <p14:tracePt t="118080" x="1657350" y="5899150"/>
          <p14:tracePt t="118097" x="1682750" y="5899150"/>
          <p14:tracePt t="118099" x="1689100" y="5899150"/>
          <p14:tracePt t="118115" x="1708150" y="5899150"/>
          <p14:tracePt t="118133" x="1714500" y="5899150"/>
          <p14:tracePt t="118168" x="1720850" y="5899150"/>
          <p14:tracePt t="118187" x="1778000" y="5899150"/>
          <p14:tracePt t="118209" x="1860550" y="5899150"/>
          <p14:tracePt t="118228" x="2025650" y="5905500"/>
          <p14:tracePt t="118247" x="2203450" y="5918200"/>
          <p14:tracePt t="118265" x="2362200" y="5930900"/>
          <p14:tracePt t="118283" x="2552700" y="5930900"/>
          <p14:tracePt t="118300" x="2851150" y="5930900"/>
          <p14:tracePt t="118319" x="2990850" y="5930900"/>
          <p14:tracePt t="118338" x="3086100" y="5918200"/>
          <p14:tracePt t="118360" x="3136900" y="5911850"/>
          <p14:tracePt t="118377" x="3143250" y="5911850"/>
          <p14:tracePt t="118412" x="3149600" y="5911850"/>
          <p14:tracePt t="118430" x="3155950" y="5911850"/>
          <p14:tracePt t="118448" x="3200400" y="5899150"/>
          <p14:tracePt t="118466" x="3327400" y="5899150"/>
          <p14:tracePt t="118481" x="3517900" y="5899150"/>
          <p14:tracePt t="118498" x="3854450" y="5918200"/>
          <p14:tracePt t="118514" x="4210050" y="5949950"/>
          <p14:tracePt t="118531" x="4527550" y="5962650"/>
          <p14:tracePt t="118548" x="4705350" y="5962650"/>
          <p14:tracePt t="118565" x="4851400" y="5949950"/>
          <p14:tracePt t="118580" x="4940300" y="5930900"/>
          <p14:tracePt t="118597" x="5041900" y="5911850"/>
          <p14:tracePt t="118598" x="5073650" y="5905500"/>
          <p14:tracePt t="118615" x="5099050" y="5905500"/>
          <p14:tracePt t="118654" x="5105400" y="5905500"/>
          <p14:tracePt t="118671" x="5124450" y="5899150"/>
          <p14:tracePt t="118688" x="5181600" y="5892800"/>
          <p14:tracePt t="118705" x="5257800" y="5880100"/>
          <p14:tracePt t="118723" x="5340350" y="5867400"/>
          <p14:tracePt t="118740" x="5397500" y="5861050"/>
          <p14:tracePt t="118758" x="5461000" y="5854700"/>
          <p14:tracePt t="118760" x="5518150" y="5848350"/>
          <p14:tracePt t="118778" x="5619750" y="5835650"/>
          <p14:tracePt t="118795" x="5708650" y="5822950"/>
          <p14:tracePt t="118812" x="5772150" y="5810250"/>
          <p14:tracePt t="118828" x="5803900" y="5803900"/>
          <p14:tracePt t="118846" x="5803900" y="5797550"/>
          <p14:tracePt t="118863" x="5810250" y="5797550"/>
          <p14:tracePt t="118882" x="5829300" y="5797550"/>
          <p14:tracePt t="118899" x="5848350" y="5797550"/>
          <p14:tracePt t="118915" x="5899150" y="5791200"/>
          <p14:tracePt t="118932" x="5943600" y="5791200"/>
          <p14:tracePt t="118951" x="5962650" y="5784850"/>
          <p14:tracePt t="119030" x="5962650" y="5772150"/>
          <p14:tracePt t="119065" x="5937250" y="5765800"/>
          <p14:tracePt t="119081" x="5848350" y="5759450"/>
          <p14:tracePt t="119100" x="5734050" y="5759450"/>
          <p14:tracePt t="119117" x="5562600" y="5759450"/>
          <p14:tracePt t="119150" x="5346700" y="5797550"/>
          <p14:tracePt t="119185" x="5264150" y="5810250"/>
          <p14:tracePt t="119188" x="5257800" y="5810250"/>
          <p14:tracePt t="119205" x="5251450" y="5816600"/>
          <p14:tracePt t="119223" x="5238750" y="5816600"/>
          <p14:tracePt t="119239" x="5219700" y="5822950"/>
          <p14:tracePt t="119257" x="5194300" y="5822950"/>
          <p14:tracePt t="119274" x="5149850" y="5829300"/>
          <p14:tracePt t="119293" x="5041900" y="5848350"/>
          <p14:tracePt t="119313" x="4991100" y="5854700"/>
          <p14:tracePt t="119332" x="4978400" y="5854700"/>
          <p14:tracePt t="119455" x="4984750" y="5854700"/>
          <p14:tracePt t="119474" x="4991100" y="5854700"/>
          <p14:tracePt t="119495" x="4997450" y="5854700"/>
          <p14:tracePt t="119648" x="5016500" y="5854700"/>
          <p14:tracePt t="119665" x="5067300" y="5854700"/>
          <p14:tracePt t="119685" x="5200650" y="5854700"/>
          <p14:tracePt t="119704" x="5613400" y="5854700"/>
          <p14:tracePt t="119723" x="5962650" y="5854700"/>
          <p14:tracePt t="119739" x="6210300" y="5854700"/>
          <p14:tracePt t="119756" x="6489700" y="5854700"/>
          <p14:tracePt t="119773" x="6604000" y="5848350"/>
          <p14:tracePt t="119791" x="6775450" y="5829300"/>
          <p14:tracePt t="119808" x="6851650" y="5816600"/>
          <p14:tracePt t="119825" x="6883400" y="5810250"/>
          <p14:tracePt t="119843" x="6896100" y="5803900"/>
          <p14:tracePt t="119861" x="6902450" y="5803900"/>
          <p14:tracePt t="119879" x="6921500" y="5803900"/>
          <p14:tracePt t="119895" x="6934200" y="5803900"/>
          <p14:tracePt t="119912" x="6965950" y="5797550"/>
          <p14:tracePt t="119928" x="7016750" y="5797550"/>
          <p14:tracePt t="119945" x="7105650" y="5791200"/>
          <p14:tracePt t="119961" x="7188200" y="5784850"/>
          <p14:tracePt t="119977" x="7251700" y="5778500"/>
          <p14:tracePt t="120011" x="7385050" y="5778500"/>
          <p14:tracePt t="120046" x="7588250" y="5778500"/>
          <p14:tracePt t="120063" x="7696200" y="5778500"/>
          <p14:tracePt t="120082" x="7785100" y="5778500"/>
          <p14:tracePt t="120099" x="7797800" y="5778500"/>
          <p14:tracePt t="120167" x="7810500" y="5778500"/>
          <p14:tracePt t="120169" x="7823200" y="5778500"/>
          <p14:tracePt t="120185" x="7854950" y="5784850"/>
          <p14:tracePt t="120201" x="7861300" y="5784850"/>
          <p14:tracePt t="120252" x="7848600" y="5791200"/>
          <p14:tracePt t="120269" x="7823200" y="5791200"/>
          <p14:tracePt t="120288" x="7785100" y="5791200"/>
          <p14:tracePt t="120307" x="7727950" y="5791200"/>
          <p14:tracePt t="120325" x="7683500" y="5791200"/>
          <p14:tracePt t="120343" x="7645400" y="5791200"/>
          <p14:tracePt t="120361" x="7543800" y="5791200"/>
          <p14:tracePt t="120380" x="7359650" y="5778500"/>
          <p14:tracePt t="120397" x="7207250" y="5778500"/>
          <p14:tracePt t="120417" x="6953250" y="5765800"/>
          <p14:tracePt t="120437" x="6515100" y="5765800"/>
          <p14:tracePt t="120459" x="6115050" y="5759450"/>
          <p14:tracePt t="120480" x="5930900" y="5753100"/>
          <p14:tracePt t="120499" x="5594350" y="5746750"/>
          <p14:tracePt t="120521" x="5435600" y="5746750"/>
          <p14:tracePt t="120541" x="5353050" y="5746750"/>
          <p14:tracePt t="120561" x="5334000" y="5746750"/>
          <p14:tracePt t="120581" x="5308600" y="5759450"/>
          <p14:tracePt t="120602" x="5283200" y="5772150"/>
          <p14:tracePt t="120606" x="5264150" y="5778500"/>
          <p14:tracePt t="120625" x="5226050" y="5791200"/>
          <p14:tracePt t="120645" x="5200650" y="5797550"/>
          <p14:tracePt t="120700" x="5194300" y="5797550"/>
          <p14:tracePt t="120717" x="5187950" y="5803900"/>
          <p14:tracePt t="120735" x="5162550" y="5810250"/>
          <p14:tracePt t="120752" x="5143500" y="5822950"/>
          <p14:tracePt t="120768" x="5124450" y="5829300"/>
          <p14:tracePt t="120800" x="5118100" y="5829300"/>
          <p14:tracePt t="120831" x="5118100" y="5835650"/>
          <p14:tracePt t="120848" x="5111750" y="5835650"/>
          <p14:tracePt t="120864" x="5092700" y="5848350"/>
          <p14:tracePt t="120881" x="5073650" y="5848350"/>
          <p14:tracePt t="121042" x="5080000" y="5848350"/>
          <p14:tracePt t="121059" x="5149850" y="5848350"/>
          <p14:tracePt t="121077" x="5226050" y="5848350"/>
          <p14:tracePt t="121093" x="5378450" y="5848350"/>
          <p14:tracePt t="121111" x="5530850" y="5854700"/>
          <p14:tracePt t="121129" x="5797550" y="5873750"/>
          <p14:tracePt t="121146" x="5956300" y="5880100"/>
          <p14:tracePt t="121170" x="6102350" y="5880100"/>
          <p14:tracePt t="121189" x="6134100" y="5880100"/>
          <p14:tracePt t="121207" x="6153150" y="5880100"/>
          <p14:tracePt t="121226" x="6184900" y="5880100"/>
          <p14:tracePt t="121243" x="6229350" y="5880100"/>
          <p14:tracePt t="121260" x="6318250" y="5880100"/>
          <p14:tracePt t="121278" x="6457950" y="5880100"/>
          <p14:tracePt t="121296" x="6565900" y="5880100"/>
          <p14:tracePt t="121313" x="6743700" y="5880100"/>
          <p14:tracePt t="121330" x="6870700" y="5880100"/>
          <p14:tracePt t="121349" x="7004050" y="5880100"/>
          <p14:tracePt t="121366" x="7099300" y="5880100"/>
          <p14:tracePt t="121384" x="7213600" y="5880100"/>
          <p14:tracePt t="121417" x="7372350" y="5880100"/>
          <p14:tracePt t="121436" x="7486650" y="5873750"/>
          <p14:tracePt t="121455" x="7581900" y="5873750"/>
          <p14:tracePt t="121471" x="7664450" y="5873750"/>
          <p14:tracePt t="121489" x="7747000" y="5867400"/>
          <p14:tracePt t="121506" x="7804150" y="5867400"/>
          <p14:tracePt t="121524" x="7880350" y="5867400"/>
          <p14:tracePt t="121540" x="7899400" y="5867400"/>
          <p14:tracePt t="121562" x="7981950" y="5861050"/>
          <p14:tracePt t="121582" x="7994650" y="5861050"/>
          <p14:tracePt t="121603" x="8007350" y="5861050"/>
          <p14:tracePt t="121706" x="8001000" y="5861050"/>
          <p14:tracePt t="121726" x="7886700" y="5861050"/>
          <p14:tracePt t="121744" x="7670800" y="5867400"/>
          <p14:tracePt t="121764" x="7010400" y="5886450"/>
          <p14:tracePt t="121783" x="6508750" y="5886450"/>
          <p14:tracePt t="121803" x="5937250" y="5886450"/>
          <p14:tracePt t="121820" x="5422900" y="5886450"/>
          <p14:tracePt t="121835" x="4940300" y="5886450"/>
          <p14:tracePt t="121852" x="4279900" y="5886450"/>
          <p14:tracePt t="121869" x="3816350" y="5873750"/>
          <p14:tracePt t="121887" x="3556000" y="5848350"/>
          <p14:tracePt t="121903" x="3340100" y="5829300"/>
          <p14:tracePt t="121920" x="3175000" y="5816600"/>
          <p14:tracePt t="121935" x="3092450" y="5816600"/>
          <p14:tracePt t="121953" x="2997200" y="5816600"/>
          <p14:tracePt t="121969" x="2933700" y="5816600"/>
          <p14:tracePt t="121986" x="2895600" y="5816600"/>
          <p14:tracePt t="122002" x="2857500" y="5816600"/>
          <p14:tracePt t="122019" x="2806700" y="5816600"/>
          <p14:tracePt t="122035" x="2762250" y="5816600"/>
          <p14:tracePt t="122052" x="2717800" y="5816600"/>
          <p14:tracePt t="122069" x="2660650" y="5816600"/>
          <p14:tracePt t="122086" x="2584450" y="5816600"/>
          <p14:tracePt t="122104" x="2470150" y="5816600"/>
          <p14:tracePt t="122123" x="2362200" y="5816600"/>
          <p14:tracePt t="122139" x="2273300" y="5816600"/>
          <p14:tracePt t="122157" x="2235200" y="5822950"/>
          <p14:tracePt t="122173" x="2171700" y="5835650"/>
          <p14:tracePt t="122192" x="2070100" y="5848350"/>
          <p14:tracePt t="122209" x="1987550" y="5848350"/>
          <p14:tracePt t="122227" x="1936750" y="5848350"/>
          <p14:tracePt t="122243" x="1860550" y="5848350"/>
          <p14:tracePt t="122263" x="1828800" y="5848350"/>
          <p14:tracePt t="122279" x="1803400" y="5848350"/>
          <p14:tracePt t="122297" x="1778000" y="5848350"/>
          <p14:tracePt t="122314" x="1746250" y="5854700"/>
          <p14:tracePt t="122332" x="1727200" y="5854700"/>
          <p14:tracePt t="122349" x="1708150" y="5861050"/>
          <p14:tracePt t="122571" x="1739900" y="5861050"/>
          <p14:tracePt t="122591" x="1797050" y="5854700"/>
          <p14:tracePt t="122610" x="1968500" y="5854700"/>
          <p14:tracePt t="122629" x="2108200" y="5854700"/>
          <p14:tracePt t="122646" x="2305050" y="5867400"/>
          <p14:tracePt t="122663" x="2584450" y="5867400"/>
          <p14:tracePt t="122681" x="2946400" y="5867400"/>
          <p14:tracePt t="122702" x="3435350" y="5867400"/>
          <p14:tracePt t="122722" x="3670300" y="5880100"/>
          <p14:tracePt t="122742" x="3879850" y="5892800"/>
          <p14:tracePt t="122760" x="4032250" y="5892800"/>
          <p14:tracePt t="122781" x="4203700" y="5892800"/>
          <p14:tracePt t="122798" x="4298950" y="5892800"/>
          <p14:tracePt t="122817" x="4381500" y="5886450"/>
          <p14:tracePt t="122835" x="4464050" y="5886450"/>
          <p14:tracePt t="122856" x="4527550" y="5886450"/>
          <p14:tracePt t="122874" x="4540250" y="5886450"/>
          <p14:tracePt t="122893" x="4552950" y="5886450"/>
          <p14:tracePt t="122911" x="4572000" y="5886450"/>
          <p14:tracePt t="122930" x="4603750" y="5880100"/>
          <p14:tracePt t="122947" x="4629150" y="5880100"/>
          <p14:tracePt t="122948" x="4641850" y="5880100"/>
          <p14:tracePt t="122966" x="4673600" y="5880100"/>
          <p14:tracePt t="122983" x="4737100" y="5880100"/>
          <p14:tracePt t="123001" x="4851400" y="5880100"/>
          <p14:tracePt t="123019" x="4978400" y="5880100"/>
          <p14:tracePt t="123035" x="5111750" y="5880100"/>
          <p14:tracePt t="123054" x="5200650" y="5880100"/>
          <p14:tracePt t="123070" x="5207000" y="5880100"/>
          <p14:tracePt t="123514" x="5251450" y="5880100"/>
          <p14:tracePt t="123530" x="5372100" y="5880100"/>
          <p14:tracePt t="123548" x="5568950" y="5880100"/>
          <p14:tracePt t="123564" x="5791200" y="5861050"/>
          <p14:tracePt t="123582" x="6178550" y="5842000"/>
          <p14:tracePt t="123599" x="6470650" y="5842000"/>
          <p14:tracePt t="123618" x="6946900" y="5829300"/>
          <p14:tracePt t="123638" x="7219950" y="5829300"/>
          <p14:tracePt t="123655" x="7391400" y="5829300"/>
          <p14:tracePt t="123673" x="7486650" y="5822950"/>
          <p14:tracePt t="123691" x="7613650" y="5816600"/>
          <p14:tracePt t="123708" x="7658100" y="5816600"/>
          <p14:tracePt t="123727" x="7670800" y="5816600"/>
          <p14:tracePt t="123745" x="7677150" y="5816600"/>
          <p14:tracePt t="123779" x="7683500" y="5816600"/>
          <p14:tracePt t="123797" x="7689850" y="5816600"/>
          <p14:tracePt t="123817" x="7702550" y="5816600"/>
          <p14:tracePt t="123838" x="7804150" y="5816600"/>
          <p14:tracePt t="123858" x="7899400" y="5822950"/>
          <p14:tracePt t="123876" x="8013700" y="5822950"/>
          <p14:tracePt t="123895" x="8045450" y="5822950"/>
          <p14:tracePt t="123914" x="8051800" y="5822950"/>
          <p14:tracePt t="125049" x="8096250" y="5822950"/>
          <p14:tracePt t="125068" x="8267700" y="5835650"/>
          <p14:tracePt t="125088" x="8407400" y="5835650"/>
          <p14:tracePt t="125108" x="8559800" y="5835650"/>
          <p14:tracePt t="125126" x="8763000" y="5835650"/>
          <p14:tracePt t="125143" x="8845550" y="5822950"/>
          <p14:tracePt t="125162" x="8883650" y="5822950"/>
          <p14:tracePt t="125179" x="8902700" y="5822950"/>
          <p14:tracePt t="125196" x="8909050" y="5822950"/>
          <p14:tracePt t="125263" x="8921750" y="5822950"/>
          <p14:tracePt t="125279" x="8959850" y="5822950"/>
          <p14:tracePt t="125296" x="8991600" y="5822950"/>
          <p14:tracePt t="125311" x="9055100" y="5822950"/>
          <p14:tracePt t="125343" x="9150350" y="5822950"/>
          <p14:tracePt t="125360" x="9156700" y="5822950"/>
          <p14:tracePt t="125502" x="9156700" y="5816600"/>
          <p14:tracePt t="125556" x="9156700" y="5810250"/>
          <p14:tracePt t="125572" x="9163050" y="5791200"/>
          <p14:tracePt t="125604" x="9169400" y="5759450"/>
          <p14:tracePt t="125638" x="9169400" y="5753100"/>
          <p14:tracePt t="126149" x="9144000" y="5753100"/>
          <p14:tracePt t="126165" x="9023350" y="5746750"/>
          <p14:tracePt t="126184" x="8851900" y="5746750"/>
          <p14:tracePt t="126203" x="8470900" y="5746750"/>
          <p14:tracePt t="126223" x="8172450" y="5753100"/>
          <p14:tracePt t="126240" x="7816850" y="5778500"/>
          <p14:tracePt t="126257" x="7486650" y="5816600"/>
          <p14:tracePt t="126275" x="7245350" y="5842000"/>
          <p14:tracePt t="126294" x="6896100" y="5867400"/>
          <p14:tracePt t="126312" x="6648450" y="5880100"/>
          <p14:tracePt t="126329" x="6451600" y="5880100"/>
          <p14:tracePt t="126345" x="6089650" y="5880100"/>
          <p14:tracePt t="126362" x="5842000" y="5886450"/>
          <p14:tracePt t="126379" x="5594350" y="5899150"/>
          <p14:tracePt t="126381" x="5480050" y="5905500"/>
          <p14:tracePt t="126397" x="5308600" y="5918200"/>
          <p14:tracePt t="126414" x="5035550" y="5949950"/>
          <p14:tracePt t="126431" x="4838700" y="5956300"/>
          <p14:tracePt t="126449" x="4540250" y="5962650"/>
          <p14:tracePt t="126467" x="4349750" y="5962650"/>
          <p14:tracePt t="126485" x="3975100" y="5962650"/>
          <p14:tracePt t="126505" x="3733800" y="5943600"/>
          <p14:tracePt t="126521" x="3403600" y="5937250"/>
          <p14:tracePt t="126539" x="3219450" y="5937250"/>
          <p14:tracePt t="126557" x="3028950" y="5937250"/>
          <p14:tracePt t="126576" x="2743200" y="5937250"/>
          <p14:tracePt t="126593" x="2571750" y="5937250"/>
          <p14:tracePt t="126613" x="2432050" y="5937250"/>
          <p14:tracePt t="126629" x="2298700" y="5949950"/>
          <p14:tracePt t="126648" x="2203450" y="5962650"/>
          <p14:tracePt t="126665" x="2146300" y="5969000"/>
          <p14:tracePt t="126682" x="2108200" y="5969000"/>
          <p14:tracePt t="126700" x="2070100" y="5969000"/>
          <p14:tracePt t="126718" x="2012950" y="5975350"/>
          <p14:tracePt t="126734" x="1936750" y="5975350"/>
          <p14:tracePt t="126757" x="1803400" y="5975350"/>
          <p14:tracePt t="126775" x="1689100" y="5975350"/>
          <p14:tracePt t="126794" x="1619250" y="5975350"/>
          <p14:tracePt t="126813" x="1562100" y="5975350"/>
          <p14:tracePt t="126829" x="1530350" y="5975350"/>
          <p14:tracePt t="126946" x="1600200" y="5975350"/>
          <p14:tracePt t="126966" x="1714500" y="5975350"/>
          <p14:tracePt t="126983" x="1854200" y="5975350"/>
          <p14:tracePt t="126999" x="2139950" y="5975350"/>
          <p14:tracePt t="127016" x="2451100" y="5975350"/>
          <p14:tracePt t="127033" x="3009900" y="5962650"/>
          <p14:tracePt t="127053" x="3625850" y="5962650"/>
          <p14:tracePt t="127070" x="4038600" y="5962650"/>
          <p14:tracePt t="127088" x="4610100" y="5962650"/>
          <p14:tracePt t="127109" x="5327650" y="5988050"/>
          <p14:tracePt t="127126" x="5638800" y="6000750"/>
          <p14:tracePt t="127144" x="6013450" y="6032500"/>
          <p14:tracePt t="127161" x="6184900" y="6032500"/>
          <p14:tracePt t="127181" x="6375400" y="6038850"/>
          <p14:tracePt t="127202" x="6432550" y="6038850"/>
          <p14:tracePt t="127220" x="6502400" y="6038850"/>
          <p14:tracePt t="127238" x="6515100" y="6032500"/>
          <p14:tracePt t="127423" x="6546850" y="6026150"/>
          <p14:tracePt t="127443" x="6591300" y="6019800"/>
          <p14:tracePt t="127459" x="6692900" y="5994400"/>
          <p14:tracePt t="127476" x="6813550" y="5975350"/>
          <p14:tracePt t="127492" x="6915150" y="5962650"/>
          <p14:tracePt t="127510" x="7137400" y="5956300"/>
          <p14:tracePt t="127528" x="7277100" y="5943600"/>
          <p14:tracePt t="127545" x="7429500" y="5937250"/>
          <p14:tracePt t="127561" x="7575550" y="5924550"/>
          <p14:tracePt t="127578" x="7715250" y="5905500"/>
          <p14:tracePt t="127594" x="7797800" y="5892800"/>
          <p14:tracePt t="127612" x="7893050" y="5886450"/>
          <p14:tracePt t="127632" x="8007350" y="5886450"/>
          <p14:tracePt t="127654" x="8089900" y="5886450"/>
          <p14:tracePt t="127675" x="8267700" y="5886450"/>
          <p14:tracePt t="127691" x="8369300" y="5880100"/>
          <p14:tracePt t="127708" x="8464550" y="5873750"/>
          <p14:tracePt t="127724" x="8540750" y="5867400"/>
          <p14:tracePt t="127742" x="8629650" y="5861050"/>
          <p14:tracePt t="127759" x="8750300" y="5854700"/>
          <p14:tracePt t="127778" x="8826500" y="5848350"/>
          <p14:tracePt t="127799" x="8883650" y="5842000"/>
          <p14:tracePt t="127817" x="8909050" y="5835650"/>
          <p14:tracePt t="127834" x="8921750" y="5829300"/>
          <p14:tracePt t="127852" x="8940800" y="5822950"/>
          <p14:tracePt t="127870" x="8985250" y="5810250"/>
          <p14:tracePt t="127871" x="9023350" y="5810250"/>
          <p14:tracePt t="127890" x="9105900" y="5784850"/>
          <p14:tracePt t="127906" x="9201150" y="5765800"/>
          <p14:tracePt t="127924" x="9302750" y="5734050"/>
          <p14:tracePt t="127941" x="9436100" y="5708650"/>
          <p14:tracePt t="127960" x="9588500" y="5689600"/>
          <p14:tracePt t="127978" x="9747250" y="5670550"/>
          <p14:tracePt t="127998" x="9861550" y="5651500"/>
          <p14:tracePt t="128031" x="10001250" y="5638800"/>
          <p14:tracePt t="128050" x="10045700" y="5626100"/>
          <p14:tracePt t="128067" x="10064750" y="5626100"/>
          <p14:tracePt t="128083" x="10071100" y="5619750"/>
          <p14:tracePt t="128101" x="10090150" y="5613400"/>
          <p14:tracePt t="128118" x="10109200" y="5600700"/>
          <p14:tracePt t="128136" x="10134600" y="5594350"/>
          <p14:tracePt t="128161" x="10236200" y="5562600"/>
          <p14:tracePt t="128178" x="10356850" y="5524500"/>
          <p14:tracePt t="128194" x="10464800" y="5505450"/>
          <p14:tracePt t="128212" x="10591800" y="5492750"/>
          <p14:tracePt t="128230" x="10699750" y="5486400"/>
          <p14:tracePt t="128248" x="10763250" y="5486400"/>
          <p14:tracePt t="128265" x="10839450" y="5480050"/>
          <p14:tracePt t="128283" x="10877550" y="5473700"/>
          <p14:tracePt t="128357" x="10890250" y="5467350"/>
          <p14:tracePt t="128376" x="10902950" y="5467350"/>
          <p14:tracePt t="128396" x="10922000" y="5454650"/>
          <p14:tracePt t="128413" x="10947400" y="5454650"/>
          <p14:tracePt t="128432" x="10960100" y="5441950"/>
          <p14:tracePt t="128451" x="10966450" y="5441950"/>
          <p14:tracePt t="128693" x="10928350" y="5441950"/>
          <p14:tracePt t="128710" x="10890250" y="5441950"/>
          <p14:tracePt t="128728" x="10839450" y="5441950"/>
          <p14:tracePt t="128744" x="10763250" y="5441950"/>
          <p14:tracePt t="128762" x="10661650" y="5441950"/>
          <p14:tracePt t="128794" x="10452100" y="5429250"/>
          <p14:tracePt t="128812" x="10363200" y="5422900"/>
          <p14:tracePt t="128832" x="10293350" y="5422900"/>
          <p14:tracePt t="128851" x="10261600" y="5422900"/>
          <p14:tracePt t="128867" x="10236200" y="5422900"/>
          <p14:tracePt t="128884" x="10229850" y="5422900"/>
          <p14:tracePt t="128900" x="10210800" y="5422900"/>
          <p14:tracePt t="128920" x="10179050" y="5422900"/>
          <p14:tracePt t="128937" x="10160000" y="5422900"/>
          <p14:tracePt t="128954" x="10153650" y="5422900"/>
          <p14:tracePt t="129056" x="10166350" y="5429250"/>
          <p14:tracePt t="129073" x="10223500" y="5429250"/>
          <p14:tracePt t="129092" x="10274300" y="5429250"/>
          <p14:tracePt t="129110" x="10388600" y="5429250"/>
          <p14:tracePt t="129128" x="10490200" y="5429250"/>
          <p14:tracePt t="129147" x="10674350" y="5429250"/>
          <p14:tracePt t="129165" x="10775950" y="5416550"/>
          <p14:tracePt t="129183" x="10864850" y="5410200"/>
          <p14:tracePt t="129202" x="10966450" y="5403850"/>
          <p14:tracePt t="129219" x="11017250" y="5403850"/>
          <p14:tracePt t="129237" x="11055350" y="5403850"/>
          <p14:tracePt t="129253" x="11087100" y="5397500"/>
          <p14:tracePt t="129270" x="11125200" y="5397500"/>
          <p14:tracePt t="129287" x="11163300" y="5391150"/>
          <p14:tracePt t="129305" x="11207750" y="5391150"/>
          <p14:tracePt t="129322" x="11220450" y="5391150"/>
          <p14:tracePt t="129339" x="11226800" y="5391150"/>
          <p14:tracePt t="129357" x="11233150" y="5391150"/>
          <p14:tracePt t="129389" x="11239500" y="5391150"/>
          <p14:tracePt t="129407" x="11252200" y="5391150"/>
          <p14:tracePt t="129427" x="11283950" y="5384800"/>
          <p14:tracePt t="129451" x="11309350" y="5378450"/>
          <p14:tracePt t="129504" x="11315700" y="5378450"/>
          <p14:tracePt t="129538" x="11322050" y="5378450"/>
          <p14:tracePt t="129557" x="11334750" y="5378450"/>
          <p14:tracePt t="129579" x="11341100" y="5378450"/>
          <p14:tracePt t="129945" x="11328400" y="5372100"/>
          <p14:tracePt t="129962" x="11271250" y="5372100"/>
          <p14:tracePt t="129980" x="11156950" y="5372100"/>
          <p14:tracePt t="129997" x="10991850" y="5372100"/>
          <p14:tracePt t="130016" x="10604500" y="5429250"/>
          <p14:tracePt t="130034" x="10426700" y="5480050"/>
          <p14:tracePt t="130056" x="10102850" y="5562600"/>
          <p14:tracePt t="130082" x="9791700" y="5619750"/>
          <p14:tracePt t="130103" x="9588500" y="5645150"/>
          <p14:tracePt t="130121" x="9505950" y="5651500"/>
          <p14:tracePt t="130141" x="9448800" y="5651500"/>
          <p14:tracePt t="130159" x="9391650" y="5651500"/>
          <p14:tracePt t="130179" x="9359900" y="5651500"/>
          <p14:tracePt t="130196" x="9334500" y="5651500"/>
          <p14:tracePt t="130216" x="9309100" y="5651500"/>
          <p14:tracePt t="130234" x="9283700" y="5657850"/>
          <p14:tracePt t="130253" x="9258300" y="5670550"/>
          <p14:tracePt t="130271" x="9232900" y="5695950"/>
          <p14:tracePt t="130289" x="9131300" y="5765800"/>
          <p14:tracePt t="130308" x="9055100" y="5816600"/>
          <p14:tracePt t="130327" x="8972550" y="5854700"/>
          <p14:tracePt t="130344" x="8915400" y="5880100"/>
          <p14:tracePt t="130345" x="8902700" y="5886450"/>
          <p14:tracePt t="130362" x="8870950" y="5886450"/>
          <p14:tracePt t="130380" x="8851900" y="5886450"/>
          <p14:tracePt t="130397" x="8826500" y="5892800"/>
          <p14:tracePt t="130413" x="8807450" y="5899150"/>
          <p14:tracePt t="130429" x="8782050" y="5899150"/>
          <p14:tracePt t="130446" x="8769350" y="5899150"/>
          <p14:tracePt t="131631" x="8890000" y="5911850"/>
          <p14:tracePt t="131649" x="9080500" y="5911850"/>
          <p14:tracePt t="131668" x="9423400" y="5911850"/>
          <p14:tracePt t="131688" x="9709150" y="5899150"/>
          <p14:tracePt t="131707" x="9886950" y="5880100"/>
          <p14:tracePt t="131726" x="9925050" y="5880100"/>
          <p14:tracePt t="138907" x="0" y="0"/>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本章主要内容</a:t>
            </a:r>
          </a:p>
        </p:txBody>
      </p:sp>
      <p:sp>
        <p:nvSpPr>
          <p:cNvPr id="3" name="内容占位符 2"/>
          <p:cNvSpPr>
            <a:spLocks noGrp="1"/>
          </p:cNvSpPr>
          <p:nvPr>
            <p:ph idx="1"/>
          </p:nvPr>
        </p:nvSpPr>
        <p:spPr/>
        <p:txBody>
          <a:bodyPr>
            <a:normAutofit/>
          </a:bodyPr>
          <a:lstStyle/>
          <a:p>
            <a:pPr>
              <a:lnSpc>
                <a:spcPct val="150000"/>
              </a:lnSpc>
            </a:pPr>
            <a:r>
              <a:rPr lang="en-US" altLang="zh-CN" dirty="0"/>
              <a:t>7.1 </a:t>
            </a:r>
            <a:r>
              <a:rPr lang="zh-CN" altLang="en-US" dirty="0"/>
              <a:t>流水线概述</a:t>
            </a:r>
          </a:p>
          <a:p>
            <a:pPr>
              <a:lnSpc>
                <a:spcPct val="150000"/>
              </a:lnSpc>
            </a:pPr>
            <a:r>
              <a:rPr lang="en-US" altLang="zh-CN" dirty="0">
                <a:solidFill>
                  <a:srgbClr val="C00000"/>
                </a:solidFill>
                <a:effectLst>
                  <a:outerShdw blurRad="38100" dist="38100" dir="2700000" algn="tl">
                    <a:srgbClr val="000000">
                      <a:alpha val="43137"/>
                    </a:srgbClr>
                  </a:outerShdw>
                </a:effectLst>
              </a:rPr>
              <a:t>7.2 </a:t>
            </a:r>
            <a:r>
              <a:rPr lang="zh-CN" altLang="en-US" dirty="0">
                <a:solidFill>
                  <a:srgbClr val="C00000"/>
                </a:solidFill>
                <a:effectLst>
                  <a:outerShdw blurRad="38100" dist="38100" dir="2700000" algn="tl">
                    <a:srgbClr val="000000">
                      <a:alpha val="43137"/>
                    </a:srgbClr>
                  </a:outerShdw>
                </a:effectLst>
              </a:rPr>
              <a:t>流水线数据通路</a:t>
            </a:r>
            <a:endParaRPr lang="en-US" altLang="zh-CN" dirty="0">
              <a:solidFill>
                <a:srgbClr val="C00000"/>
              </a:solidFill>
              <a:effectLst>
                <a:outerShdw blurRad="38100" dist="38100" dir="2700000" algn="tl">
                  <a:srgbClr val="000000">
                    <a:alpha val="43137"/>
                  </a:srgbClr>
                </a:outerShdw>
              </a:effectLst>
            </a:endParaRPr>
          </a:p>
          <a:p>
            <a:pPr>
              <a:lnSpc>
                <a:spcPct val="150000"/>
              </a:lnSpc>
            </a:pPr>
            <a:r>
              <a:rPr lang="en-US" altLang="zh-CN" b="1" dirty="0"/>
              <a:t>7.3 </a:t>
            </a:r>
            <a:r>
              <a:rPr lang="zh-CN" altLang="en-US" b="1" dirty="0"/>
              <a:t>流水线冲突与处理</a:t>
            </a:r>
            <a:endParaRPr lang="en-US" altLang="zh-CN" b="1" dirty="0"/>
          </a:p>
          <a:p>
            <a:pPr>
              <a:lnSpc>
                <a:spcPct val="150000"/>
              </a:lnSpc>
            </a:pPr>
            <a:r>
              <a:rPr lang="en-US" altLang="zh-CN" b="1" dirty="0"/>
              <a:t>7.4 </a:t>
            </a:r>
            <a:r>
              <a:rPr lang="zh-CN" altLang="en-US" b="1" dirty="0"/>
              <a:t>流水线的异常与中断</a:t>
            </a:r>
            <a:endParaRPr lang="en-US" altLang="zh-CN" b="1" dirty="0"/>
          </a:p>
          <a:p>
            <a:pPr>
              <a:lnSpc>
                <a:spcPct val="150000"/>
              </a:lnSpc>
            </a:pPr>
            <a:r>
              <a:rPr lang="en-US" altLang="zh-CN" b="1" dirty="0"/>
              <a:t>7.5 </a:t>
            </a:r>
            <a:r>
              <a:rPr lang="zh-CN" altLang="en-US" b="1" dirty="0"/>
              <a:t>指令集并行技术</a:t>
            </a:r>
            <a:endParaRPr lang="en-US" altLang="zh-CN" b="1" dirty="0"/>
          </a:p>
        </p:txBody>
      </p:sp>
      <p:pic>
        <p:nvPicPr>
          <p:cNvPr id="4" name="图片 3"/>
          <p:cNvPicPr>
            <a:picLocks noChangeAspect="1"/>
          </p:cNvPicPr>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7215909" y="3171041"/>
            <a:ext cx="4600313" cy="3077358"/>
          </a:xfrm>
          <a:prstGeom prst="rect">
            <a:avLst/>
          </a:prstGeom>
        </p:spPr>
      </p:pic>
    </p:spTree>
    <p:extLst>
      <p:ext uri="{BB962C8B-B14F-4D97-AF65-F5344CB8AC3E}">
        <p14:creationId xmlns:p14="http://schemas.microsoft.com/office/powerpoint/2010/main" val="966031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单周期</a:t>
            </a:r>
            <a:r>
              <a:rPr lang="en-US" altLang="zh-CN" dirty="0"/>
              <a:t>MIPS</a:t>
            </a:r>
            <a:r>
              <a:rPr lang="zh-CN" altLang="en-US" dirty="0"/>
              <a:t>处理器数据通路</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p:cNvCxnSpPr/>
          <p:nvPr/>
        </p:nvCxnSpPr>
        <p:spPr>
          <a:xfrm>
            <a:off x="4114025" y="3396807"/>
            <a:ext cx="23827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319521" y="3846501"/>
            <a:ext cx="36453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2" name="任意多边形: 形状 256">
            <a:extLst>
              <a:ext uri="{FF2B5EF4-FFF2-40B4-BE49-F238E27FC236}">
                <a16:creationId xmlns:a16="http://schemas.microsoft.com/office/drawing/2014/main" id="{1843CBDC-CFEC-4BD2-AD0B-815B0D453B1B}"/>
              </a:ext>
            </a:extLst>
          </p:cNvPr>
          <p:cNvSpPr/>
          <p:nvPr/>
        </p:nvSpPr>
        <p:spPr>
          <a:xfrm flipV="1">
            <a:off x="4506474" y="3404590"/>
            <a:ext cx="177578" cy="98981"/>
          </a:xfrm>
          <a:custGeom>
            <a:avLst/>
            <a:gdLst>
              <a:gd name="connsiteX0" fmla="*/ 323850 w 323850"/>
              <a:gd name="connsiteY0" fmla="*/ 0 h 0"/>
              <a:gd name="connsiteX1" fmla="*/ 0 w 323850"/>
              <a:gd name="connsiteY1" fmla="*/ 0 h 0"/>
            </a:gdLst>
            <a:ahLst/>
            <a:cxnLst>
              <a:cxn ang="0">
                <a:pos x="connsiteX0" y="connsiteY0"/>
              </a:cxn>
              <a:cxn ang="0">
                <a:pos x="connsiteX1" y="connsiteY1"/>
              </a:cxn>
            </a:cxnLst>
            <a:rect l="l" t="t" r="r" b="b"/>
            <a:pathLst>
              <a:path w="323850">
                <a:moveTo>
                  <a:pt x="323850" y="0"/>
                </a:moveTo>
                <a:lnTo>
                  <a:pt x="0" y="0"/>
                </a:lnTo>
              </a:path>
            </a:pathLst>
          </a:cu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4" name="直接连接符 13"/>
          <p:cNvCxnSpPr/>
          <p:nvPr/>
        </p:nvCxnSpPr>
        <p:spPr>
          <a:xfrm>
            <a:off x="3409515"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391849" y="2640036"/>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3905664" y="296702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6" name="矩形 55">
            <a:extLst>
              <a:ext uri="{FF2B5EF4-FFF2-40B4-BE49-F238E27FC236}">
                <a16:creationId xmlns:a16="http://schemas.microsoft.com/office/drawing/2014/main" id="{9210B47C-AC7B-4D2E-A9EB-31EDB0D01421}"/>
              </a:ext>
            </a:extLst>
          </p:cNvPr>
          <p:cNvSpPr/>
          <p:nvPr/>
        </p:nvSpPr>
        <p:spPr>
          <a:xfrm>
            <a:off x="9576999" y="3122478"/>
            <a:ext cx="740908"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ReadData</a:t>
            </a:r>
            <a:endParaRPr lang="zh-CN" altLang="en-US" sz="1100">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1E4AA697-BE3F-45BD-83CA-239EA0FD2888}"/>
              </a:ext>
            </a:extLst>
          </p:cNvPr>
          <p:cNvSpPr/>
          <p:nvPr/>
        </p:nvSpPr>
        <p:spPr>
          <a:xfrm>
            <a:off x="4294954" y="5441529"/>
            <a:ext cx="1059906"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66567" y="3014997"/>
            <a:ext cx="0" cy="267335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3627238"/>
            <a:ext cx="43691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4" name="直接连接符 63"/>
          <p:cNvCxnSpPr/>
          <p:nvPr/>
        </p:nvCxnSpPr>
        <p:spPr>
          <a:xfrm>
            <a:off x="4114025" y="3170435"/>
            <a:ext cx="0" cy="22637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6" name="直接连接符 65"/>
          <p:cNvCxnSpPr/>
          <p:nvPr/>
        </p:nvCxnSpPr>
        <p:spPr>
          <a:xfrm>
            <a:off x="4313055" y="3854835"/>
            <a:ext cx="0" cy="183351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314113" y="5688347"/>
            <a:ext cx="6652453"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29471"/>
            <a:ext cx="312906"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3955593" y="3584891"/>
            <a:ext cx="33695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3903068" y="267341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2D8564FE-64CF-469A-8B28-1E018EFC2C23}"/>
              </a:ext>
            </a:extLst>
          </p:cNvPr>
          <p:cNvSpPr/>
          <p:nvPr/>
        </p:nvSpPr>
        <p:spPr>
          <a:xfrm>
            <a:off x="3889431" y="3411908"/>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3915282" y="4732745"/>
            <a:ext cx="389850"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2628" y="2913292"/>
            <a:ext cx="30489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30" name="组合 29"/>
          <p:cNvGrpSpPr/>
          <p:nvPr/>
        </p:nvGrpSpPr>
        <p:grpSpPr>
          <a:xfrm>
            <a:off x="1680166" y="2331630"/>
            <a:ext cx="8930741" cy="971202"/>
            <a:chOff x="1680166" y="2228432"/>
            <a:chExt cx="8930741" cy="1074400"/>
          </a:xfrm>
        </p:grpSpPr>
        <p:cxnSp>
          <p:nvCxnSpPr>
            <p:cNvPr id="192" name="直接连接符 191"/>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 name="直接连接符 3"/>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404655" y="2235914"/>
              <a:ext cx="0" cy="106691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93" name="直接连接符 192"/>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94" name="组合 193"/>
          <p:cNvGrpSpPr/>
          <p:nvPr/>
        </p:nvGrpSpPr>
        <p:grpSpPr>
          <a:xfrm>
            <a:off x="4618238" y="2627883"/>
            <a:ext cx="1069272" cy="1680088"/>
            <a:chOff x="5023468" y="3731831"/>
            <a:chExt cx="1321376" cy="1771963"/>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7"/>
              <a:ext cx="1147543" cy="1447563"/>
            </a:xfrm>
            <a:prstGeom prst="rect">
              <a:avLst/>
            </a:prstGeom>
            <a:solidFill>
              <a:srgbClr val="FFCCFF"/>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96" name="矩形 195">
              <a:extLst>
                <a:ext uri="{FF2B5EF4-FFF2-40B4-BE49-F238E27FC236}">
                  <a16:creationId xmlns:a16="http://schemas.microsoft.com/office/drawing/2014/main" id="{35F5988D-9868-4683-92E1-7DD10CC02284}"/>
                </a:ext>
              </a:extLst>
            </p:cNvPr>
            <p:cNvSpPr/>
            <p:nvPr/>
          </p:nvSpPr>
          <p:spPr>
            <a:xfrm>
              <a:off x="5030580" y="3846399"/>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6725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555398"/>
              <a:ext cx="434223"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23468" y="491006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420526" y="4268598"/>
              <a:ext cx="545157" cy="421990"/>
            </a:xfrm>
            <a:prstGeom prst="rect">
              <a:avLst/>
            </a:prstGeom>
            <a:ln w="19050">
              <a:noFill/>
            </a:ln>
          </p:spPr>
          <p:txBody>
            <a:bodyPr wrap="none">
              <a:spAutoFit/>
            </a:bodyPr>
            <a:lstStyle/>
            <a:p>
              <a:pPr algn="ctr" defTabSz="914277">
                <a:defRPr/>
              </a:pPr>
              <a:r>
                <a:rPr lang="zh-CN" altLang="en-US" sz="1000" b="1" kern="0">
                  <a:solidFill>
                    <a:srgbClr val="000000"/>
                  </a:solidFill>
                  <a:latin typeface="微软雅黑"/>
                  <a:ea typeface="微软雅黑"/>
                </a:rPr>
                <a:t>寄存</a:t>
              </a:r>
              <a:endParaRPr lang="en-US" altLang="zh-CN" sz="1000" b="1" kern="0">
                <a:solidFill>
                  <a:srgbClr val="000000"/>
                </a:solidFill>
                <a:latin typeface="微软雅黑"/>
                <a:ea typeface="微软雅黑"/>
              </a:endParaRPr>
            </a:p>
            <a:p>
              <a:pPr algn="ctr" defTabSz="914277">
                <a:defRPr/>
              </a:pPr>
              <a:r>
                <a:rPr lang="zh-CN" altLang="en-US" sz="1000" b="1" kern="0">
                  <a:solidFill>
                    <a:srgbClr val="000000"/>
                  </a:solidFill>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40" y="3856669"/>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414626" y="5260339"/>
              <a:ext cx="497613" cy="243455"/>
            </a:xfrm>
            <a:prstGeom prst="rect">
              <a:avLst/>
            </a:prstGeom>
            <a:noFill/>
            <a:ln w="19050">
              <a:noFill/>
            </a:ln>
          </p:spPr>
          <p:txBody>
            <a:bodyPr wrap="none">
              <a:spAutoFit/>
            </a:bodyPr>
            <a:lstStyle/>
            <a:p>
              <a:r>
                <a:rPr lang="en-US" altLang="zh-CN" sz="900" i="1">
                  <a:solidFill>
                    <a:srgbClr val="C00000"/>
                  </a:solidFill>
                  <a:latin typeface="Times New Roman" panose="02020603050405020304" pitchFamily="18" charset="0"/>
                  <a:cs typeface="Times New Roman" panose="02020603050405020304" pitchFamily="18" charset="0"/>
                </a:rPr>
                <a:t>CLK</a:t>
              </a:r>
              <a:endParaRPr lang="zh-CN" altLang="en-US" sz="900" i="1">
                <a:solidFill>
                  <a:srgbClr val="C00000"/>
                </a:solidFill>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109" name="组合 108"/>
          <p:cNvGrpSpPr/>
          <p:nvPr/>
        </p:nvGrpSpPr>
        <p:grpSpPr>
          <a:xfrm>
            <a:off x="4674840" y="4747048"/>
            <a:ext cx="894808" cy="270311"/>
            <a:chOff x="5178445" y="5822219"/>
            <a:chExt cx="978439" cy="285092"/>
          </a:xfrm>
        </p:grpSpPr>
        <p:sp>
          <p:nvSpPr>
            <p:cNvPr id="110"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rgbClr val="ED7D3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矩形 110">
              <a:extLst>
                <a:ext uri="{FF2B5EF4-FFF2-40B4-BE49-F238E27FC236}">
                  <a16:creationId xmlns:a16="http://schemas.microsoft.com/office/drawing/2014/main" id="{2600B14C-13AA-43E5-91D1-E1A7CF7504B4}"/>
                </a:ext>
              </a:extLst>
            </p:cNvPr>
            <p:cNvSpPr/>
            <p:nvPr/>
          </p:nvSpPr>
          <p:spPr>
            <a:xfrm>
              <a:off x="5248105" y="5847626"/>
              <a:ext cx="890786" cy="259685"/>
            </a:xfrm>
            <a:prstGeom prst="rect">
              <a:avLst/>
            </a:prstGeom>
            <a:ln w="19050">
              <a:noFill/>
            </a:ln>
          </p:spPr>
          <p:txBody>
            <a:bodyPr wrap="none">
              <a:spAutoFit/>
            </a:bodyPr>
            <a:lstStyle/>
            <a:p>
              <a:r>
                <a:rPr lang="en-US" altLang="zh-CN" sz="1000">
                  <a:latin typeface="Times New Roman" panose="02020603050405020304" pitchFamily="18" charset="0"/>
                  <a:cs typeface="Times New Roman" panose="02020603050405020304" pitchFamily="18" charset="0"/>
                </a:rPr>
                <a:t>Sign Extend</a:t>
              </a:r>
              <a:endParaRPr lang="zh-CN" altLang="en-US" sz="1000">
                <a:latin typeface="Times New Roman" panose="02020603050405020304" pitchFamily="18" charset="0"/>
                <a:cs typeface="Times New Roman" panose="02020603050405020304" pitchFamily="18" charset="0"/>
              </a:endParaRP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50"/>
            <a:chOff x="2099279" y="3796426"/>
            <a:chExt cx="950023" cy="1183148"/>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2"/>
              <a:ext cx="828902" cy="1164762"/>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3"/>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rgbClr val="9CDCF8"/>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accent2"/>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402732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90290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6" name="组合 545"/>
          <p:cNvGrpSpPr/>
          <p:nvPr/>
        </p:nvGrpSpPr>
        <p:grpSpPr>
          <a:xfrm>
            <a:off x="4228750" y="3249835"/>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3946080" y="2881430"/>
            <a:ext cx="0" cy="20487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ED7D3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31" name="组合 30"/>
          <p:cNvGrpSpPr/>
          <p:nvPr/>
        </p:nvGrpSpPr>
        <p:grpSpPr>
          <a:xfrm>
            <a:off x="4103399" y="2106237"/>
            <a:ext cx="5506771" cy="326072"/>
            <a:chOff x="4103399" y="2106237"/>
            <a:chExt cx="5506771" cy="326072"/>
          </a:xfrm>
        </p:grpSpPr>
        <p:sp>
          <p:nvSpPr>
            <p:cNvPr id="216" name="矩形 215">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RegDst</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17" name="矩形 216">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RegWrite</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18" name="矩形 217">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AluSrc</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19" name="矩形 218">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MemWrite</a:t>
              </a:r>
              <a:endParaRPr lang="zh-CN" altLang="en-US" sz="1100" i="1">
                <a:solidFill>
                  <a:srgbClr val="0066FF"/>
                </a:solidFill>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AluOp</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1040" name="任意多边形 1039"/>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p>
          </p:txBody>
        </p:sp>
      </p:gr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1070" name="文本框 1069"/>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1073" name="文本框 1072"/>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29" name="组合 28"/>
          <p:cNvGrpSpPr/>
          <p:nvPr/>
        </p:nvGrpSpPr>
        <p:grpSpPr>
          <a:xfrm>
            <a:off x="3683784" y="1534535"/>
            <a:ext cx="6467512" cy="4247140"/>
            <a:chOff x="3531384" y="1534535"/>
            <a:chExt cx="6467512" cy="3670001"/>
          </a:xfrm>
        </p:grpSpPr>
        <p:cxnSp>
          <p:nvCxnSpPr>
            <p:cNvPr id="204" name="直接箭头连接符 203"/>
            <p:cNvCxnSpPr/>
            <p:nvPr/>
          </p:nvCxnSpPr>
          <p:spPr>
            <a:xfrm>
              <a:off x="3531384" y="1534535"/>
              <a:ext cx="0" cy="3670001"/>
            </a:xfrm>
            <a:prstGeom prst="straightConnector1">
              <a:avLst/>
            </a:prstGeom>
            <a:noFill/>
            <a:ln w="19050" cap="flat" cmpd="sng" algn="ctr">
              <a:solidFill>
                <a:srgbClr val="0066FF"/>
              </a:solidFill>
              <a:prstDash val="sysDash"/>
              <a:miter lim="800000"/>
              <a:tailEnd type="none"/>
            </a:ln>
            <a:effectLst/>
          </p:spPr>
        </p:cxnSp>
        <p:cxnSp>
          <p:nvCxnSpPr>
            <p:cNvPr id="205" name="直接箭头连接符 204"/>
            <p:cNvCxnSpPr/>
            <p:nvPr/>
          </p:nvCxnSpPr>
          <p:spPr>
            <a:xfrm>
              <a:off x="5817531" y="1534535"/>
              <a:ext cx="0" cy="3670001"/>
            </a:xfrm>
            <a:prstGeom prst="straightConnector1">
              <a:avLst/>
            </a:prstGeom>
            <a:noFill/>
            <a:ln w="19050" cap="flat" cmpd="sng" algn="ctr">
              <a:solidFill>
                <a:srgbClr val="0066FF"/>
              </a:solidFill>
              <a:prstDash val="sysDash"/>
              <a:miter lim="800000"/>
              <a:tailEnd type="none"/>
            </a:ln>
            <a:effectLst/>
          </p:spPr>
        </p:cxnSp>
        <p:cxnSp>
          <p:nvCxnSpPr>
            <p:cNvPr id="207" name="直接箭头连接符 206"/>
            <p:cNvCxnSpPr/>
            <p:nvPr/>
          </p:nvCxnSpPr>
          <p:spPr>
            <a:xfrm>
              <a:off x="8103429" y="1534535"/>
              <a:ext cx="0" cy="3670001"/>
            </a:xfrm>
            <a:prstGeom prst="straightConnector1">
              <a:avLst/>
            </a:prstGeom>
            <a:noFill/>
            <a:ln w="19050" cap="flat" cmpd="sng" algn="ctr">
              <a:solidFill>
                <a:srgbClr val="0066FF"/>
              </a:solidFill>
              <a:prstDash val="sysDash"/>
              <a:miter lim="800000"/>
              <a:tailEnd type="none"/>
            </a:ln>
            <a:effectLst/>
          </p:spPr>
        </p:cxnSp>
        <p:cxnSp>
          <p:nvCxnSpPr>
            <p:cNvPr id="213" name="直接箭头连接符 212"/>
            <p:cNvCxnSpPr/>
            <p:nvPr/>
          </p:nvCxnSpPr>
          <p:spPr>
            <a:xfrm>
              <a:off x="9998896" y="1534535"/>
              <a:ext cx="0" cy="3670001"/>
            </a:xfrm>
            <a:prstGeom prst="straightConnector1">
              <a:avLst/>
            </a:prstGeom>
            <a:noFill/>
            <a:ln w="19050" cap="flat" cmpd="sng" algn="ctr">
              <a:solidFill>
                <a:srgbClr val="0066FF"/>
              </a:solidFill>
              <a:prstDash val="sysDash"/>
              <a:miter lim="800000"/>
              <a:tailEnd type="none"/>
            </a:ln>
            <a:effectLst/>
          </p:spPr>
        </p:cxnSp>
      </p:grpSp>
      <p:sp>
        <p:nvSpPr>
          <p:cNvPr id="214" name="矩形 213">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sp>
        <p:nvSpPr>
          <p:cNvPr id="215" name="矩形 214">
            <a:extLst>
              <a:ext uri="{FF2B5EF4-FFF2-40B4-BE49-F238E27FC236}">
                <a16:creationId xmlns:a16="http://schemas.microsoft.com/office/drawing/2014/main" id="{D31E64C1-9E68-43BA-B0A7-071878060BF4}"/>
              </a:ext>
            </a:extLst>
          </p:cNvPr>
          <p:cNvSpPr/>
          <p:nvPr/>
        </p:nvSpPr>
        <p:spPr>
          <a:xfrm>
            <a:off x="7416208" y="3530357"/>
            <a:ext cx="769763"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sp>
        <p:nvSpPr>
          <p:cNvPr id="224" name="矩形 223">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5" name="矩形 224">
            <a:extLst>
              <a:ext uri="{FF2B5EF4-FFF2-40B4-BE49-F238E27FC236}">
                <a16:creationId xmlns:a16="http://schemas.microsoft.com/office/drawing/2014/main" id="{2D4376B0-1190-45C0-A8F0-85641E224139}"/>
              </a:ext>
            </a:extLst>
          </p:cNvPr>
          <p:cNvSpPr/>
          <p:nvPr/>
        </p:nvSpPr>
        <p:spPr>
          <a:xfrm>
            <a:off x="7572351" y="2938922"/>
            <a:ext cx="75533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34" name="矩形 233">
            <a:extLst>
              <a:ext uri="{FF2B5EF4-FFF2-40B4-BE49-F238E27FC236}">
                <a16:creationId xmlns:a16="http://schemas.microsoft.com/office/drawing/2014/main" id="{0F2AA4CC-57B4-4A83-8DF2-92A33E45455F}"/>
              </a:ext>
            </a:extLst>
          </p:cNvPr>
          <p:cNvSpPr/>
          <p:nvPr/>
        </p:nvSpPr>
        <p:spPr>
          <a:xfrm>
            <a:off x="10305519" y="2106237"/>
            <a:ext cx="680097" cy="261610"/>
          </a:xfrm>
          <a:prstGeom prst="rect">
            <a:avLst/>
          </a:prstGeom>
        </p:spPr>
        <p:txBody>
          <a:bodyPr wrap="square" lIns="0" rIns="0">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MemToReg</a:t>
            </a:r>
            <a:endParaRPr lang="zh-CN" altLang="en-US" sz="1100" i="1">
              <a:solidFill>
                <a:srgbClr val="0066FF"/>
              </a:solidFill>
              <a:latin typeface="Times New Roman" panose="02020603050405020304" pitchFamily="18" charset="0"/>
              <a:cs typeface="Times New Roman" panose="02020603050405020304" pitchFamily="18" charset="0"/>
            </a:endParaRPr>
          </a:p>
        </p:txBody>
      </p:sp>
      <p:sp>
        <p:nvSpPr>
          <p:cNvPr id="167" name="矩形 166">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169" name="矩形 168">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168" name="矩形 167">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170" name="矩形 169">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171" name="组合 170"/>
          <p:cNvGrpSpPr/>
          <p:nvPr/>
        </p:nvGrpSpPr>
        <p:grpSpPr>
          <a:xfrm>
            <a:off x="2051847" y="1534535"/>
            <a:ext cx="8933769" cy="276999"/>
            <a:chOff x="2051847" y="1534535"/>
            <a:chExt cx="8933769" cy="276999"/>
          </a:xfrm>
        </p:grpSpPr>
        <p:grpSp>
          <p:nvGrpSpPr>
            <p:cNvPr id="172" name="组合 171"/>
            <p:cNvGrpSpPr/>
            <p:nvPr/>
          </p:nvGrpSpPr>
          <p:grpSpPr>
            <a:xfrm>
              <a:off x="2051847" y="1534535"/>
              <a:ext cx="7656870" cy="276999"/>
              <a:chOff x="2051847" y="1534535"/>
              <a:chExt cx="7656870" cy="276999"/>
            </a:xfrm>
          </p:grpSpPr>
          <p:sp>
            <p:nvSpPr>
              <p:cNvPr id="174" name="文本框 173"/>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175" name="文本框 174"/>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176" name="文本框 175"/>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177" name="文本框 176"/>
              <p:cNvSpPr txBox="1"/>
              <p:nvPr/>
            </p:nvSpPr>
            <p:spPr>
              <a:xfrm>
                <a:off x="2051847" y="1534535"/>
                <a:ext cx="756938" cy="276999"/>
              </a:xfrm>
              <a:prstGeom prst="rect">
                <a:avLst/>
              </a:prstGeom>
              <a:noFill/>
            </p:spPr>
            <p:txBody>
              <a:bodyPr wrap="none" rtlCol="0">
                <a:spAutoFit/>
              </a:bodyPr>
              <a:lstStyle/>
              <a:p>
                <a:pPr algn="ctr"/>
                <a:r>
                  <a:rPr lang="zh-CN" altLang="en-US" sz="1200" b="1" dirty="0">
                    <a:latin typeface="微软雅黑" panose="020B0503020204020204" pitchFamily="34" charset="-122"/>
                    <a:ea typeface="微软雅黑" panose="020B0503020204020204" pitchFamily="34" charset="-122"/>
                  </a:rPr>
                  <a:t>取指</a:t>
                </a:r>
                <a:r>
                  <a:rPr lang="en-US" altLang="zh-CN" sz="1200" b="1" dirty="0">
                    <a:latin typeface="Segoe UI Black" panose="020B0A02040204020203" pitchFamily="34" charset="0"/>
                    <a:ea typeface="Segoe UI Black" panose="020B0A02040204020203" pitchFamily="34" charset="0"/>
                    <a:cs typeface="Segoe UI Black" panose="020B0A02040204020203" pitchFamily="34" charset="0"/>
                  </a:rPr>
                  <a:t>(IF)</a:t>
                </a:r>
              </a:p>
            </p:txBody>
          </p:sp>
        </p:grpSp>
        <p:sp>
          <p:nvSpPr>
            <p:cNvPr id="173" name="文本框 172"/>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cxnSp>
        <p:nvCxnSpPr>
          <p:cNvPr id="184" name="直接连接符 183"/>
          <p:cNvCxnSpPr/>
          <p:nvPr/>
        </p:nvCxnSpPr>
        <p:spPr>
          <a:xfrm>
            <a:off x="3946079" y="3155387"/>
            <a:ext cx="728761"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85" name="直接连接符 184"/>
          <p:cNvCxnSpPr/>
          <p:nvPr/>
        </p:nvCxnSpPr>
        <p:spPr>
          <a:xfrm>
            <a:off x="3946080" y="2868729"/>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178" name="矩形 177">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66FF"/>
                </a:solidFill>
                <a:latin typeface="Times New Roman" panose="02020603050405020304" pitchFamily="18" charset="0"/>
                <a:cs typeface="Times New Roman" panose="02020603050405020304" pitchFamily="18" charset="0"/>
              </a:rPr>
              <a:t>BranchTaken</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8209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500"/>
                                        <p:tgtEl>
                                          <p:spTgt spid="29"/>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71"/>
                                        </p:tgtEl>
                                        <p:attrNameLst>
                                          <p:attrName>style.visibility</p:attrName>
                                        </p:attrNameLst>
                                      </p:cBhvr>
                                      <p:to>
                                        <p:strVal val="visible"/>
                                      </p:to>
                                    </p:set>
                                    <p:animEffect transition="in" filter="wipe(down)">
                                      <p:cBhvr>
                                        <p:cTn id="11" dur="5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4" name="直接连接符 63"/>
          <p:cNvCxnSpPr/>
          <p:nvPr/>
        </p:nvCxnSpPr>
        <p:spPr>
          <a:xfrm>
            <a:off x="4114025" y="3170435"/>
            <a:ext cx="0" cy="226372"/>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58780" y="3627238"/>
            <a:ext cx="436912" cy="0"/>
          </a:xfrm>
          <a:prstGeom prst="line">
            <a:avLst/>
          </a:prstGeom>
          <a:noFill/>
          <a:ln w="381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309" name="组合 308"/>
          <p:cNvGrpSpPr/>
          <p:nvPr/>
        </p:nvGrpSpPr>
        <p:grpSpPr>
          <a:xfrm>
            <a:off x="2051847" y="1534535"/>
            <a:ext cx="8933769" cy="905562"/>
            <a:chOff x="2051847" y="1534535"/>
            <a:chExt cx="8933769" cy="905562"/>
          </a:xfrm>
        </p:grpSpPr>
        <p:grpSp>
          <p:nvGrpSpPr>
            <p:cNvPr id="310" name="组合 309"/>
            <p:cNvGrpSpPr/>
            <p:nvPr/>
          </p:nvGrpSpPr>
          <p:grpSpPr>
            <a:xfrm>
              <a:off x="2051847" y="1534535"/>
              <a:ext cx="8099450" cy="905562"/>
              <a:chOff x="2051847" y="1534535"/>
              <a:chExt cx="8099450" cy="905562"/>
            </a:xfrm>
          </p:grpSpPr>
          <p:sp>
            <p:nvSpPr>
              <p:cNvPr id="312" name="文本框 311"/>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313" name="文本框 312"/>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314" name="文本框 313"/>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315" name="文本框 314"/>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316" name="直接箭头连接符 315"/>
              <p:cNvCxnSpPr/>
              <p:nvPr/>
            </p:nvCxnSpPr>
            <p:spPr>
              <a:xfrm>
                <a:off x="3683784" y="1534535"/>
                <a:ext cx="4472" cy="673441"/>
              </a:xfrm>
              <a:prstGeom prst="straightConnector1">
                <a:avLst/>
              </a:prstGeom>
              <a:noFill/>
              <a:ln w="19050" cap="flat" cmpd="sng" algn="ctr">
                <a:solidFill>
                  <a:srgbClr val="0066FF"/>
                </a:solidFill>
                <a:prstDash val="sysDash"/>
                <a:miter lim="800000"/>
                <a:tailEnd type="none"/>
              </a:ln>
              <a:effectLst/>
            </p:spPr>
          </p:cxnSp>
          <p:cxnSp>
            <p:nvCxnSpPr>
              <p:cNvPr id="317" name="直接箭头连接符 316"/>
              <p:cNvCxnSpPr/>
              <p:nvPr/>
            </p:nvCxnSpPr>
            <p:spPr>
              <a:xfrm>
                <a:off x="5969931" y="1534535"/>
                <a:ext cx="3344" cy="673441"/>
              </a:xfrm>
              <a:prstGeom prst="straightConnector1">
                <a:avLst/>
              </a:prstGeom>
              <a:noFill/>
              <a:ln w="19050" cap="flat" cmpd="sng" algn="ctr">
                <a:solidFill>
                  <a:srgbClr val="0066FF"/>
                </a:solidFill>
                <a:prstDash val="sysDash"/>
                <a:miter lim="800000"/>
                <a:tailEnd type="none"/>
              </a:ln>
              <a:effectLst/>
            </p:spPr>
          </p:cxnSp>
          <p:cxnSp>
            <p:nvCxnSpPr>
              <p:cNvPr id="318" name="直接箭头连接符 317"/>
              <p:cNvCxnSpPr/>
              <p:nvPr/>
            </p:nvCxnSpPr>
            <p:spPr>
              <a:xfrm>
                <a:off x="8255829" y="1534535"/>
                <a:ext cx="0" cy="673441"/>
              </a:xfrm>
              <a:prstGeom prst="straightConnector1">
                <a:avLst/>
              </a:prstGeom>
              <a:noFill/>
              <a:ln w="19050" cap="flat" cmpd="sng" algn="ctr">
                <a:solidFill>
                  <a:srgbClr val="0066FF"/>
                </a:solidFill>
                <a:prstDash val="sysDash"/>
                <a:miter lim="800000"/>
                <a:tailEnd type="none"/>
              </a:ln>
              <a:effectLst/>
            </p:spPr>
          </p:cxnSp>
          <p:cxnSp>
            <p:nvCxnSpPr>
              <p:cNvPr id="319" name="直接箭头连接符 318"/>
              <p:cNvCxnSpPr/>
              <p:nvPr/>
            </p:nvCxnSpPr>
            <p:spPr>
              <a:xfrm>
                <a:off x="10151297" y="1534535"/>
                <a:ext cx="0" cy="905562"/>
              </a:xfrm>
              <a:prstGeom prst="straightConnector1">
                <a:avLst/>
              </a:prstGeom>
              <a:noFill/>
              <a:ln w="19050" cap="flat" cmpd="sng" algn="ctr">
                <a:solidFill>
                  <a:srgbClr val="0066FF"/>
                </a:solidFill>
                <a:prstDash val="sysDash"/>
                <a:miter lim="800000"/>
                <a:tailEnd type="none"/>
              </a:ln>
              <a:effectLst/>
            </p:spPr>
          </p:cxnSp>
        </p:grpSp>
        <p:sp>
          <p:nvSpPr>
            <p:cNvPr id="311" name="文本框 310"/>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grpSp>
        <p:nvGrpSpPr>
          <p:cNvPr id="275" name="组合 274"/>
          <p:cNvGrpSpPr/>
          <p:nvPr/>
        </p:nvGrpSpPr>
        <p:grpSpPr>
          <a:xfrm>
            <a:off x="1680166" y="2331630"/>
            <a:ext cx="8930741" cy="971202"/>
            <a:chOff x="1680166" y="2228432"/>
            <a:chExt cx="8930741" cy="1074400"/>
          </a:xfrm>
        </p:grpSpPr>
        <p:cxnSp>
          <p:nvCxnSpPr>
            <p:cNvPr id="277" name="直接连接符 276"/>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0" name="直接连接符 279"/>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1" name="直接连接符 280"/>
            <p:cNvCxnSpPr/>
            <p:nvPr/>
          </p:nvCxnSpPr>
          <p:spPr>
            <a:xfrm>
              <a:off x="4404655" y="2235914"/>
              <a:ext cx="0" cy="106691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2" name="直接连接符 281"/>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单周期</a:t>
            </a:r>
            <a:r>
              <a:rPr lang="en-US" altLang="zh-CN" dirty="0"/>
              <a:t>MIPS</a:t>
            </a:r>
            <a:r>
              <a:rPr lang="zh-CN" altLang="en-US" dirty="0"/>
              <a:t>数据通路流水线改造</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p:cNvCxnSpPr/>
          <p:nvPr/>
        </p:nvCxnSpPr>
        <p:spPr>
          <a:xfrm>
            <a:off x="4114025" y="3396807"/>
            <a:ext cx="238276"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319521" y="3846501"/>
            <a:ext cx="364531"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2" name="任意多边形: 形状 256">
            <a:extLst>
              <a:ext uri="{FF2B5EF4-FFF2-40B4-BE49-F238E27FC236}">
                <a16:creationId xmlns:a16="http://schemas.microsoft.com/office/drawing/2014/main" id="{1843CBDC-CFEC-4BD2-AD0B-815B0D453B1B}"/>
              </a:ext>
            </a:extLst>
          </p:cNvPr>
          <p:cNvSpPr/>
          <p:nvPr/>
        </p:nvSpPr>
        <p:spPr>
          <a:xfrm flipV="1">
            <a:off x="4506474" y="3404590"/>
            <a:ext cx="177578" cy="98981"/>
          </a:xfrm>
          <a:custGeom>
            <a:avLst/>
            <a:gdLst>
              <a:gd name="connsiteX0" fmla="*/ 323850 w 323850"/>
              <a:gd name="connsiteY0" fmla="*/ 0 h 0"/>
              <a:gd name="connsiteX1" fmla="*/ 0 w 323850"/>
              <a:gd name="connsiteY1" fmla="*/ 0 h 0"/>
            </a:gdLst>
            <a:ahLst/>
            <a:cxnLst>
              <a:cxn ang="0">
                <a:pos x="connsiteX0" y="connsiteY0"/>
              </a:cxn>
              <a:cxn ang="0">
                <a:pos x="connsiteX1" y="connsiteY1"/>
              </a:cxn>
            </a:cxnLst>
            <a:rect l="l" t="t" r="r" b="b"/>
            <a:pathLst>
              <a:path w="323850">
                <a:moveTo>
                  <a:pt x="323850" y="0"/>
                </a:moveTo>
                <a:lnTo>
                  <a:pt x="0" y="0"/>
                </a:lnTo>
              </a:path>
            </a:pathLst>
          </a:custGeom>
          <a:noFill/>
          <a:ln w="38100" cap="sq">
            <a:solidFill>
              <a:srgbClr val="0066FF"/>
            </a:solidFill>
            <a:head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4" name="直接连接符 13"/>
          <p:cNvCxnSpPr/>
          <p:nvPr/>
        </p:nvCxnSpPr>
        <p:spPr>
          <a:xfrm>
            <a:off x="3409515"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3905664" y="296702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27182"/>
            <a:ext cx="769763"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94954" y="5441529"/>
            <a:ext cx="1059906"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66567" y="3017787"/>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6" name="直接连接符 65"/>
          <p:cNvCxnSpPr/>
          <p:nvPr/>
        </p:nvCxnSpPr>
        <p:spPr>
          <a:xfrm>
            <a:off x="4313055" y="3854835"/>
            <a:ext cx="0" cy="1833512"/>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314113" y="5688347"/>
            <a:ext cx="6652453"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3955593" y="3584891"/>
            <a:ext cx="33695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3903068" y="267341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2D8564FE-64CF-469A-8B28-1E018EFC2C23}"/>
              </a:ext>
            </a:extLst>
          </p:cNvPr>
          <p:cNvSpPr/>
          <p:nvPr/>
        </p:nvSpPr>
        <p:spPr>
          <a:xfrm>
            <a:off x="3889431" y="3411908"/>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3915282" y="4732745"/>
            <a:ext cx="389850"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2628" y="2913292"/>
            <a:ext cx="30489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2888" y="2627882"/>
            <a:ext cx="1074618" cy="1392709"/>
            <a:chOff x="5016859" y="3731831"/>
            <a:chExt cx="1327983" cy="1468869"/>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7"/>
              <a:ext cx="1147543" cy="1447563"/>
            </a:xfrm>
            <a:prstGeom prst="rect">
              <a:avLst/>
            </a:prstGeom>
            <a:solidFill>
              <a:srgbClr val="FFCCFF"/>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96" name="矩形 195">
              <a:extLst>
                <a:ext uri="{FF2B5EF4-FFF2-40B4-BE49-F238E27FC236}">
                  <a16:creationId xmlns:a16="http://schemas.microsoft.com/office/drawing/2014/main" id="{35F5988D-9868-4683-92E1-7DD10CC02284}"/>
                </a:ext>
              </a:extLst>
            </p:cNvPr>
            <p:cNvSpPr/>
            <p:nvPr/>
          </p:nvSpPr>
          <p:spPr>
            <a:xfrm>
              <a:off x="5030580" y="3846399"/>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6725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555398"/>
              <a:ext cx="434223"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6859" y="491006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420526" y="4268598"/>
              <a:ext cx="545157" cy="421990"/>
            </a:xfrm>
            <a:prstGeom prst="rect">
              <a:avLst/>
            </a:prstGeom>
            <a:ln w="19050">
              <a:noFill/>
            </a:ln>
          </p:spPr>
          <p:txBody>
            <a:bodyPr wrap="none">
              <a:spAutoFit/>
            </a:bodyPr>
            <a:lstStyle/>
            <a:p>
              <a:pPr algn="ctr" defTabSz="914277">
                <a:defRPr/>
              </a:pPr>
              <a:r>
                <a:rPr lang="zh-CN" altLang="en-US" sz="1000" b="1" kern="0">
                  <a:solidFill>
                    <a:srgbClr val="000000"/>
                  </a:solidFill>
                  <a:latin typeface="微软雅黑"/>
                  <a:ea typeface="微软雅黑"/>
                </a:rPr>
                <a:t>寄存</a:t>
              </a:r>
              <a:endParaRPr lang="en-US" altLang="zh-CN" sz="1000" b="1" kern="0">
                <a:solidFill>
                  <a:srgbClr val="000000"/>
                </a:solidFill>
                <a:latin typeface="微软雅黑"/>
                <a:ea typeface="微软雅黑"/>
              </a:endParaRPr>
            </a:p>
            <a:p>
              <a:pPr algn="ctr" defTabSz="914277">
                <a:defRPr/>
              </a:pPr>
              <a:r>
                <a:rPr lang="zh-CN" altLang="en-US" sz="1000" b="1" kern="0">
                  <a:solidFill>
                    <a:srgbClr val="000000"/>
                  </a:solidFill>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109" name="组合 108"/>
          <p:cNvGrpSpPr/>
          <p:nvPr/>
        </p:nvGrpSpPr>
        <p:grpSpPr>
          <a:xfrm>
            <a:off x="4674840" y="4747048"/>
            <a:ext cx="894808" cy="270311"/>
            <a:chOff x="5178445" y="5822219"/>
            <a:chExt cx="978439" cy="285092"/>
          </a:xfrm>
        </p:grpSpPr>
        <p:sp>
          <p:nvSpPr>
            <p:cNvPr id="110"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rgbClr val="ED7D3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矩形 110">
              <a:extLst>
                <a:ext uri="{FF2B5EF4-FFF2-40B4-BE49-F238E27FC236}">
                  <a16:creationId xmlns:a16="http://schemas.microsoft.com/office/drawing/2014/main" id="{2600B14C-13AA-43E5-91D1-E1A7CF7504B4}"/>
                </a:ext>
              </a:extLst>
            </p:cNvPr>
            <p:cNvSpPr/>
            <p:nvPr/>
          </p:nvSpPr>
          <p:spPr>
            <a:xfrm>
              <a:off x="5248105" y="5847626"/>
              <a:ext cx="890786" cy="259685"/>
            </a:xfrm>
            <a:prstGeom prst="rect">
              <a:avLst/>
            </a:prstGeom>
            <a:ln w="19050">
              <a:noFill/>
            </a:ln>
          </p:spPr>
          <p:txBody>
            <a:bodyPr wrap="none">
              <a:spAutoFit/>
            </a:bodyPr>
            <a:lstStyle/>
            <a:p>
              <a:r>
                <a:rPr lang="en-US" altLang="zh-CN" sz="1000">
                  <a:latin typeface="Times New Roman" panose="02020603050405020304" pitchFamily="18" charset="0"/>
                  <a:cs typeface="Times New Roman" panose="02020603050405020304" pitchFamily="18" charset="0"/>
                </a:rPr>
                <a:t>Sign Extend</a:t>
              </a:r>
              <a:endParaRPr lang="zh-CN" altLang="en-US" sz="1000">
                <a:latin typeface="Times New Roman" panose="02020603050405020304" pitchFamily="18" charset="0"/>
                <a:cs typeface="Times New Roman" panose="02020603050405020304" pitchFamily="18" charset="0"/>
              </a:endParaRP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94231"/>
            <a:ext cx="944926" cy="1070018"/>
            <a:chOff x="2099279" y="3807199"/>
            <a:chExt cx="950023" cy="1172375"/>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2"/>
              <a:ext cx="828902" cy="1164762"/>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51" name="矩形 50">
              <a:extLst>
                <a:ext uri="{FF2B5EF4-FFF2-40B4-BE49-F238E27FC236}">
                  <a16:creationId xmlns:a16="http://schemas.microsoft.com/office/drawing/2014/main" id="{D273798A-7B8E-45D2-8C12-6454B57DDC16}"/>
                </a:ext>
              </a:extLst>
            </p:cNvPr>
            <p:cNvSpPr/>
            <p:nvPr/>
          </p:nvSpPr>
          <p:spPr>
            <a:xfrm>
              <a:off x="2375920" y="3807199"/>
              <a:ext cx="366167" cy="252913"/>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rgbClr val="9CDCF8"/>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accent2"/>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402732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90290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6" name="组合 545"/>
          <p:cNvGrpSpPr/>
          <p:nvPr/>
        </p:nvGrpSpPr>
        <p:grpSpPr>
          <a:xfrm>
            <a:off x="4228750" y="3249835"/>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317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solidFill>
                    <a:srgbClr val="0066FF"/>
                  </a:solidFill>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solidFill>
                    <a:srgbClr val="0066FF"/>
                  </a:solidFill>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solidFill>
                    <a:srgbClr val="0066FF"/>
                  </a:solidFill>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81430"/>
            <a:ext cx="0" cy="20487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ED7D3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p>
        </p:txBody>
      </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1070" name="文本框 1069"/>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1073" name="文本框 1072"/>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2" name="矩形 251">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53" name="矩形 252">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85" name="矩形 284">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RegDst</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86" name="矩形 285">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RegWrite</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87" name="矩形 286">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AluSrc</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88" name="矩形 287">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MemWrite</a:t>
            </a:r>
            <a:endParaRPr lang="zh-CN" altLang="en-US" sz="1100" i="1">
              <a:solidFill>
                <a:srgbClr val="0066FF"/>
              </a:solidFill>
              <a:latin typeface="Times New Roman" panose="02020603050405020304" pitchFamily="18" charset="0"/>
              <a:cs typeface="Times New Roman" panose="02020603050405020304" pitchFamily="18" charset="0"/>
            </a:endParaRPr>
          </a:p>
        </p:txBody>
      </p:sp>
      <p:sp>
        <p:nvSpPr>
          <p:cNvPr id="291" name="矩形 290">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AluOp</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92" name="任意多边形 291"/>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p>
        </p:txBody>
      </p:sp>
      <p:sp>
        <p:nvSpPr>
          <p:cNvPr id="521" name="矩形 520">
            <a:extLst>
              <a:ext uri="{FF2B5EF4-FFF2-40B4-BE49-F238E27FC236}">
                <a16:creationId xmlns:a16="http://schemas.microsoft.com/office/drawing/2014/main" id="{0F2AA4CC-57B4-4A83-8DF2-92A33E45455F}"/>
              </a:ext>
            </a:extLst>
          </p:cNvPr>
          <p:cNvSpPr/>
          <p:nvPr/>
        </p:nvSpPr>
        <p:spPr>
          <a:xfrm>
            <a:off x="10305519" y="2106237"/>
            <a:ext cx="680097" cy="261610"/>
          </a:xfrm>
          <a:prstGeom prst="rect">
            <a:avLst/>
          </a:prstGeom>
        </p:spPr>
        <p:txBody>
          <a:bodyPr wrap="square" lIns="0" rIns="0">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MemToReg</a:t>
            </a:r>
            <a:endParaRPr lang="zh-CN" altLang="en-US" sz="1100" i="1">
              <a:solidFill>
                <a:srgbClr val="0066FF"/>
              </a:solidFill>
              <a:latin typeface="Times New Roman" panose="02020603050405020304" pitchFamily="18" charset="0"/>
              <a:cs typeface="Times New Roman" panose="02020603050405020304" pitchFamily="18" charset="0"/>
            </a:endParaRPr>
          </a:p>
        </p:txBody>
      </p:sp>
      <p:sp>
        <p:nvSpPr>
          <p:cNvPr id="207" name="矩形 206">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14" name="矩形 213">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E3E86E4D-6506-4B6C-819B-7E93777F8C98}"/>
              </a:ext>
            </a:extLst>
          </p:cNvPr>
          <p:cNvSpPr/>
          <p:nvPr/>
        </p:nvSpPr>
        <p:spPr>
          <a:xfrm>
            <a:off x="4916295" y="4077136"/>
            <a:ext cx="439544" cy="253916"/>
          </a:xfrm>
          <a:prstGeom prst="rect">
            <a:avLst/>
          </a:prstGeom>
          <a:noFill/>
          <a:ln w="19050">
            <a:noFill/>
          </a:ln>
        </p:spPr>
        <p:txBody>
          <a:bodyPr wrap="none">
            <a:spAutoFit/>
          </a:bodyPr>
          <a:lstStyle/>
          <a:p>
            <a:r>
              <a:rPr lang="en-US" altLang="zh-CN" sz="1050" i="1">
                <a:solidFill>
                  <a:srgbClr val="C00000"/>
                </a:solidFill>
                <a:latin typeface="Times New Roman" panose="02020603050405020304" pitchFamily="18" charset="0"/>
                <a:cs typeface="Times New Roman" panose="02020603050405020304" pitchFamily="18" charset="0"/>
              </a:rPr>
              <a:t>CLK</a:t>
            </a:r>
            <a:endParaRPr lang="zh-CN" altLang="en-US" sz="1050" i="1">
              <a:solidFill>
                <a:srgbClr val="C00000"/>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22" name="矩形 321">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solidFill>
                    <a:srgbClr val="0066FF"/>
                  </a:solidFill>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32" name="组合 31"/>
          <p:cNvGrpSpPr/>
          <p:nvPr/>
        </p:nvGrpSpPr>
        <p:grpSpPr>
          <a:xfrm>
            <a:off x="3556948" y="2146585"/>
            <a:ext cx="6722180" cy="793807"/>
            <a:chOff x="3556948" y="2146585"/>
            <a:chExt cx="6722180" cy="793807"/>
          </a:xfrm>
        </p:grpSpPr>
        <p:sp>
          <p:nvSpPr>
            <p:cNvPr id="301" name="文本框 300"/>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302" name="文本框 301"/>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303" name="文本框 302"/>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304" name="文本框 303"/>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326" name="直接连接符 325"/>
          <p:cNvCxnSpPr/>
          <p:nvPr/>
        </p:nvCxnSpPr>
        <p:spPr>
          <a:xfrm>
            <a:off x="3946079" y="3155387"/>
            <a:ext cx="728761"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7" name="直接连接符 326"/>
          <p:cNvCxnSpPr/>
          <p:nvPr/>
        </p:nvCxnSpPr>
        <p:spPr>
          <a:xfrm>
            <a:off x="3946080" y="2868729"/>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30" name="矩形 329">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13" name="矩形 212">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66FF"/>
                </a:solidFill>
                <a:latin typeface="Times New Roman" panose="02020603050405020304" pitchFamily="18" charset="0"/>
                <a:cs typeface="Times New Roman" panose="02020603050405020304" pitchFamily="18" charset="0"/>
              </a:rPr>
              <a:t>BranchTaken</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8783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4" name="直接连接符 63"/>
          <p:cNvCxnSpPr/>
          <p:nvPr/>
        </p:nvCxnSpPr>
        <p:spPr>
          <a:xfrm>
            <a:off x="4114025" y="3170435"/>
            <a:ext cx="0" cy="226372"/>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58780" y="3627238"/>
            <a:ext cx="436912" cy="0"/>
          </a:xfrm>
          <a:prstGeom prst="line">
            <a:avLst/>
          </a:prstGeom>
          <a:noFill/>
          <a:ln w="381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309" name="组合 308"/>
          <p:cNvGrpSpPr/>
          <p:nvPr/>
        </p:nvGrpSpPr>
        <p:grpSpPr>
          <a:xfrm>
            <a:off x="2051847" y="1534535"/>
            <a:ext cx="8933769" cy="905562"/>
            <a:chOff x="2051847" y="1534535"/>
            <a:chExt cx="8933769" cy="905562"/>
          </a:xfrm>
        </p:grpSpPr>
        <p:grpSp>
          <p:nvGrpSpPr>
            <p:cNvPr id="310" name="组合 309"/>
            <p:cNvGrpSpPr/>
            <p:nvPr/>
          </p:nvGrpSpPr>
          <p:grpSpPr>
            <a:xfrm>
              <a:off x="2051847" y="1534535"/>
              <a:ext cx="8099450" cy="905562"/>
              <a:chOff x="2051847" y="1534535"/>
              <a:chExt cx="8099450" cy="905562"/>
            </a:xfrm>
          </p:grpSpPr>
          <p:sp>
            <p:nvSpPr>
              <p:cNvPr id="312" name="文本框 311"/>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313" name="文本框 312"/>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314" name="文本框 313"/>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315" name="文本框 314"/>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316" name="直接箭头连接符 315"/>
              <p:cNvCxnSpPr/>
              <p:nvPr/>
            </p:nvCxnSpPr>
            <p:spPr>
              <a:xfrm>
                <a:off x="3683784" y="1534535"/>
                <a:ext cx="4472" cy="673441"/>
              </a:xfrm>
              <a:prstGeom prst="straightConnector1">
                <a:avLst/>
              </a:prstGeom>
              <a:noFill/>
              <a:ln w="19050" cap="flat" cmpd="sng" algn="ctr">
                <a:solidFill>
                  <a:schemeClr val="tx1"/>
                </a:solidFill>
                <a:prstDash val="sysDash"/>
                <a:miter lim="800000"/>
                <a:tailEnd type="none"/>
              </a:ln>
              <a:effectLst/>
            </p:spPr>
          </p:cxnSp>
          <p:cxnSp>
            <p:nvCxnSpPr>
              <p:cNvPr id="317" name="直接箭头连接符 316"/>
              <p:cNvCxnSpPr/>
              <p:nvPr/>
            </p:nvCxnSpPr>
            <p:spPr>
              <a:xfrm>
                <a:off x="5969931" y="1534535"/>
                <a:ext cx="3344" cy="673441"/>
              </a:xfrm>
              <a:prstGeom prst="straightConnector1">
                <a:avLst/>
              </a:prstGeom>
              <a:noFill/>
              <a:ln w="19050" cap="flat" cmpd="sng" algn="ctr">
                <a:solidFill>
                  <a:schemeClr val="tx1"/>
                </a:solidFill>
                <a:prstDash val="sysDash"/>
                <a:miter lim="800000"/>
                <a:tailEnd type="none"/>
              </a:ln>
              <a:effectLst/>
            </p:spPr>
          </p:cxnSp>
          <p:cxnSp>
            <p:nvCxnSpPr>
              <p:cNvPr id="318" name="直接箭头连接符 317"/>
              <p:cNvCxnSpPr/>
              <p:nvPr/>
            </p:nvCxnSpPr>
            <p:spPr>
              <a:xfrm>
                <a:off x="8255829" y="1534535"/>
                <a:ext cx="0" cy="673441"/>
              </a:xfrm>
              <a:prstGeom prst="straightConnector1">
                <a:avLst/>
              </a:prstGeom>
              <a:noFill/>
              <a:ln w="19050" cap="flat" cmpd="sng" algn="ctr">
                <a:solidFill>
                  <a:schemeClr val="tx1"/>
                </a:solidFill>
                <a:prstDash val="sysDash"/>
                <a:miter lim="800000"/>
                <a:tailEnd type="none"/>
              </a:ln>
              <a:effectLst/>
            </p:spPr>
          </p:cxnSp>
          <p:cxnSp>
            <p:nvCxnSpPr>
              <p:cNvPr id="319" name="直接箭头连接符 318"/>
              <p:cNvCxnSpPr/>
              <p:nvPr/>
            </p:nvCxnSpPr>
            <p:spPr>
              <a:xfrm>
                <a:off x="10151297" y="1534535"/>
                <a:ext cx="0" cy="905562"/>
              </a:xfrm>
              <a:prstGeom prst="straightConnector1">
                <a:avLst/>
              </a:prstGeom>
              <a:noFill/>
              <a:ln w="19050" cap="flat" cmpd="sng" algn="ctr">
                <a:solidFill>
                  <a:schemeClr val="tx1"/>
                </a:solidFill>
                <a:prstDash val="sysDash"/>
                <a:miter lim="800000"/>
                <a:tailEnd type="none"/>
              </a:ln>
              <a:effectLst/>
            </p:spPr>
          </p:cxnSp>
        </p:grpSp>
        <p:sp>
          <p:nvSpPr>
            <p:cNvPr id="311" name="文本框 310"/>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grpSp>
        <p:nvGrpSpPr>
          <p:cNvPr id="275" name="组合 274"/>
          <p:cNvGrpSpPr/>
          <p:nvPr/>
        </p:nvGrpSpPr>
        <p:grpSpPr>
          <a:xfrm>
            <a:off x="1680166" y="2331630"/>
            <a:ext cx="8930741" cy="971202"/>
            <a:chOff x="1680166" y="2228432"/>
            <a:chExt cx="8930741" cy="1074400"/>
          </a:xfrm>
        </p:grpSpPr>
        <p:cxnSp>
          <p:nvCxnSpPr>
            <p:cNvPr id="277" name="直接连接符 276"/>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0" name="直接连接符 279"/>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1" name="直接连接符 280"/>
            <p:cNvCxnSpPr/>
            <p:nvPr/>
          </p:nvCxnSpPr>
          <p:spPr>
            <a:xfrm>
              <a:off x="4404655" y="2235914"/>
              <a:ext cx="0" cy="106691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2" name="直接连接符 281"/>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单周期</a:t>
            </a:r>
            <a:r>
              <a:rPr lang="en-US" altLang="zh-CN" dirty="0"/>
              <a:t>MIPS</a:t>
            </a:r>
            <a:r>
              <a:rPr lang="zh-CN" altLang="en-US" dirty="0"/>
              <a:t>数据通路流水线改造</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p:cNvCxnSpPr/>
          <p:nvPr/>
        </p:nvCxnSpPr>
        <p:spPr>
          <a:xfrm>
            <a:off x="4114025" y="3396807"/>
            <a:ext cx="238276"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319521" y="3846501"/>
            <a:ext cx="364531"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2" name="任意多边形: 形状 256">
            <a:extLst>
              <a:ext uri="{FF2B5EF4-FFF2-40B4-BE49-F238E27FC236}">
                <a16:creationId xmlns:a16="http://schemas.microsoft.com/office/drawing/2014/main" id="{1843CBDC-CFEC-4BD2-AD0B-815B0D453B1B}"/>
              </a:ext>
            </a:extLst>
          </p:cNvPr>
          <p:cNvSpPr/>
          <p:nvPr/>
        </p:nvSpPr>
        <p:spPr>
          <a:xfrm flipV="1">
            <a:off x="4506474" y="3404590"/>
            <a:ext cx="177578" cy="98981"/>
          </a:xfrm>
          <a:custGeom>
            <a:avLst/>
            <a:gdLst>
              <a:gd name="connsiteX0" fmla="*/ 323850 w 323850"/>
              <a:gd name="connsiteY0" fmla="*/ 0 h 0"/>
              <a:gd name="connsiteX1" fmla="*/ 0 w 323850"/>
              <a:gd name="connsiteY1" fmla="*/ 0 h 0"/>
            </a:gdLst>
            <a:ahLst/>
            <a:cxnLst>
              <a:cxn ang="0">
                <a:pos x="connsiteX0" y="connsiteY0"/>
              </a:cxn>
              <a:cxn ang="0">
                <a:pos x="connsiteX1" y="connsiteY1"/>
              </a:cxn>
            </a:cxnLst>
            <a:rect l="l" t="t" r="r" b="b"/>
            <a:pathLst>
              <a:path w="323850">
                <a:moveTo>
                  <a:pt x="323850" y="0"/>
                </a:moveTo>
                <a:lnTo>
                  <a:pt x="0" y="0"/>
                </a:lnTo>
              </a:path>
            </a:pathLst>
          </a:custGeom>
          <a:noFill/>
          <a:ln w="38100" cap="sq">
            <a:solidFill>
              <a:srgbClr val="0066FF"/>
            </a:solidFill>
            <a:head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4" name="直接连接符 13"/>
          <p:cNvCxnSpPr/>
          <p:nvPr/>
        </p:nvCxnSpPr>
        <p:spPr>
          <a:xfrm>
            <a:off x="3409515"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3905664" y="296702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27182"/>
            <a:ext cx="769763"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94954" y="5441529"/>
            <a:ext cx="1059906"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66567" y="3017787"/>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6" name="直接连接符 65"/>
          <p:cNvCxnSpPr/>
          <p:nvPr/>
        </p:nvCxnSpPr>
        <p:spPr>
          <a:xfrm>
            <a:off x="4313055" y="3847215"/>
            <a:ext cx="0" cy="1833512"/>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314113" y="5688347"/>
            <a:ext cx="6652453"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3955593" y="3584891"/>
            <a:ext cx="33695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3903068" y="267341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2D8564FE-64CF-469A-8B28-1E018EFC2C23}"/>
              </a:ext>
            </a:extLst>
          </p:cNvPr>
          <p:cNvSpPr/>
          <p:nvPr/>
        </p:nvSpPr>
        <p:spPr>
          <a:xfrm>
            <a:off x="3889431" y="3411908"/>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3915282" y="4732745"/>
            <a:ext cx="389850"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2628" y="2913292"/>
            <a:ext cx="30489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2888" y="2627882"/>
            <a:ext cx="1074618" cy="1392709"/>
            <a:chOff x="5016859" y="3731831"/>
            <a:chExt cx="1327983" cy="1468869"/>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7"/>
              <a:ext cx="1147543" cy="1447563"/>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46399"/>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6725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555398"/>
              <a:ext cx="434223"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6859" y="491006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420526" y="426859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94231"/>
            <a:ext cx="944926" cy="1070018"/>
            <a:chOff x="2099279" y="3807199"/>
            <a:chExt cx="950023" cy="1172375"/>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2"/>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807199"/>
              <a:ext cx="366167" cy="252913"/>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402732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90290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6" name="组合 545"/>
          <p:cNvGrpSpPr/>
          <p:nvPr/>
        </p:nvGrpSpPr>
        <p:grpSpPr>
          <a:xfrm>
            <a:off x="4228750" y="3249835"/>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317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81430"/>
            <a:ext cx="0" cy="20487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a:solidFill>
            <a:schemeClr val="bg1"/>
          </a:solidFill>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a:grpFill/>
          </p:spPr>
          <p:txBody>
            <a:bodyPr wrap="none">
              <a:spAutoFit/>
            </a:bodyPr>
            <a:lstStyle/>
            <a:p>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2" name="矩形 251">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53" name="矩形 252">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85" name="矩形 284">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286" name="矩形 285">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287" name="矩形 286">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288" name="矩形 287">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291" name="矩形 290">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292" name="任意多边形 291"/>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sp>
        <p:nvSpPr>
          <p:cNvPr id="521" name="矩形 520">
            <a:extLst>
              <a:ext uri="{FF2B5EF4-FFF2-40B4-BE49-F238E27FC236}">
                <a16:creationId xmlns:a16="http://schemas.microsoft.com/office/drawing/2014/main" id="{0F2AA4CC-57B4-4A83-8DF2-92A33E45455F}"/>
              </a:ext>
            </a:extLst>
          </p:cNvPr>
          <p:cNvSpPr/>
          <p:nvPr/>
        </p:nvSpPr>
        <p:spPr>
          <a:xfrm>
            <a:off x="10305519" y="2106237"/>
            <a:ext cx="680097" cy="261610"/>
          </a:xfrm>
          <a:prstGeom prst="rect">
            <a:avLst/>
          </a:prstGeom>
        </p:spPr>
        <p:txBody>
          <a:bodyPr wrap="square" lIns="0" rIns="0">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207" name="矩形 206">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14" name="矩形 213">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E3E86E4D-6506-4B6C-819B-7E93777F8C98}"/>
              </a:ext>
            </a:extLst>
          </p:cNvPr>
          <p:cNvSpPr/>
          <p:nvPr/>
        </p:nvSpPr>
        <p:spPr>
          <a:xfrm>
            <a:off x="4916295" y="4077136"/>
            <a:ext cx="439544" cy="253916"/>
          </a:xfrm>
          <a:prstGeom prst="rect">
            <a:avLst/>
          </a:prstGeom>
          <a:noFill/>
          <a:ln w="19050">
            <a:noFill/>
          </a:ln>
        </p:spPr>
        <p:txBody>
          <a:bodyPr wrap="none">
            <a:spAutoFit/>
          </a:bodyPr>
          <a:lstStyle/>
          <a:p>
            <a:r>
              <a:rPr lang="en-US" altLang="zh-CN" sz="1050" i="1">
                <a:latin typeface="Times New Roman" panose="02020603050405020304" pitchFamily="18" charset="0"/>
                <a:cs typeface="Times New Roman" panose="02020603050405020304" pitchFamily="18" charset="0"/>
              </a:rPr>
              <a:t>CLK</a:t>
            </a:r>
            <a:endParaRPr lang="zh-CN" altLang="en-US" sz="1050" i="1">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22" name="矩形 321">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32" name="组合 31"/>
          <p:cNvGrpSpPr/>
          <p:nvPr/>
        </p:nvGrpSpPr>
        <p:grpSpPr>
          <a:xfrm>
            <a:off x="3556948" y="2146585"/>
            <a:ext cx="6722180" cy="793807"/>
            <a:chOff x="3556948" y="2146585"/>
            <a:chExt cx="6722180" cy="793807"/>
          </a:xfrm>
        </p:grpSpPr>
        <p:sp>
          <p:nvSpPr>
            <p:cNvPr id="301" name="文本框 300"/>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302" name="文本框 301"/>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303" name="文本框 302"/>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304" name="文本框 303"/>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326" name="直接连接符 325"/>
          <p:cNvCxnSpPr/>
          <p:nvPr/>
        </p:nvCxnSpPr>
        <p:spPr>
          <a:xfrm>
            <a:off x="3946079" y="3155387"/>
            <a:ext cx="728761"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7" name="直接连接符 326"/>
          <p:cNvCxnSpPr/>
          <p:nvPr/>
        </p:nvCxnSpPr>
        <p:spPr>
          <a:xfrm>
            <a:off x="3946080" y="2868729"/>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30" name="矩形 329">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13" name="矩形 212">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15" name="组合 214"/>
          <p:cNvGrpSpPr/>
          <p:nvPr/>
        </p:nvGrpSpPr>
        <p:grpSpPr>
          <a:xfrm>
            <a:off x="4674841" y="4747067"/>
            <a:ext cx="911095" cy="282821"/>
            <a:chOff x="5178445" y="5822219"/>
            <a:chExt cx="996248" cy="298285"/>
          </a:xfrm>
        </p:grpSpPr>
        <p:sp>
          <p:nvSpPr>
            <p:cNvPr id="216"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17" name="矩形 21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17636563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7" name="直接连接符 206"/>
          <p:cNvCxnSpPr/>
          <p:nvPr/>
        </p:nvCxnSpPr>
        <p:spPr>
          <a:xfrm>
            <a:off x="8371130" y="4349307"/>
            <a:ext cx="1672385"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20" name="组合 219"/>
          <p:cNvGrpSpPr/>
          <p:nvPr/>
        </p:nvGrpSpPr>
        <p:grpSpPr>
          <a:xfrm>
            <a:off x="2051847" y="1534535"/>
            <a:ext cx="8933769" cy="905562"/>
            <a:chOff x="2051847" y="1534535"/>
            <a:chExt cx="8933769" cy="905562"/>
          </a:xfrm>
        </p:grpSpPr>
        <p:grpSp>
          <p:nvGrpSpPr>
            <p:cNvPr id="222" name="组合 221"/>
            <p:cNvGrpSpPr/>
            <p:nvPr/>
          </p:nvGrpSpPr>
          <p:grpSpPr>
            <a:xfrm>
              <a:off x="2051847" y="1534535"/>
              <a:ext cx="8099450" cy="905562"/>
              <a:chOff x="2051847" y="1534535"/>
              <a:chExt cx="8099450" cy="905562"/>
            </a:xfrm>
          </p:grpSpPr>
          <p:sp>
            <p:nvSpPr>
              <p:cNvPr id="228" name="文本框 227"/>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229" name="文本框 228"/>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230" name="文本框 229"/>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232" name="文本框 231"/>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233" name="直接箭头连接符 232"/>
              <p:cNvCxnSpPr/>
              <p:nvPr/>
            </p:nvCxnSpPr>
            <p:spPr>
              <a:xfrm>
                <a:off x="3683784" y="1534535"/>
                <a:ext cx="4472" cy="673441"/>
              </a:xfrm>
              <a:prstGeom prst="straightConnector1">
                <a:avLst/>
              </a:prstGeom>
              <a:noFill/>
              <a:ln w="19050" cap="flat" cmpd="sng" algn="ctr">
                <a:solidFill>
                  <a:schemeClr val="tx1"/>
                </a:solidFill>
                <a:prstDash val="sysDash"/>
                <a:miter lim="800000"/>
                <a:tailEnd type="none"/>
              </a:ln>
              <a:effectLst/>
            </p:spPr>
          </p:cxnSp>
          <p:cxnSp>
            <p:nvCxnSpPr>
              <p:cNvPr id="234" name="直接箭头连接符 233"/>
              <p:cNvCxnSpPr/>
              <p:nvPr/>
            </p:nvCxnSpPr>
            <p:spPr>
              <a:xfrm>
                <a:off x="5969931" y="1534535"/>
                <a:ext cx="3344" cy="673441"/>
              </a:xfrm>
              <a:prstGeom prst="straightConnector1">
                <a:avLst/>
              </a:prstGeom>
              <a:noFill/>
              <a:ln w="19050" cap="flat" cmpd="sng" algn="ctr">
                <a:solidFill>
                  <a:schemeClr val="tx1"/>
                </a:solidFill>
                <a:prstDash val="sysDash"/>
                <a:miter lim="800000"/>
                <a:tailEnd type="none"/>
              </a:ln>
              <a:effectLst/>
            </p:spPr>
          </p:cxnSp>
          <p:cxnSp>
            <p:nvCxnSpPr>
              <p:cNvPr id="235" name="直接箭头连接符 234"/>
              <p:cNvCxnSpPr/>
              <p:nvPr/>
            </p:nvCxnSpPr>
            <p:spPr>
              <a:xfrm>
                <a:off x="8255829" y="1534535"/>
                <a:ext cx="0" cy="673441"/>
              </a:xfrm>
              <a:prstGeom prst="straightConnector1">
                <a:avLst/>
              </a:prstGeom>
              <a:noFill/>
              <a:ln w="19050" cap="flat" cmpd="sng" algn="ctr">
                <a:solidFill>
                  <a:schemeClr val="tx1"/>
                </a:solidFill>
                <a:prstDash val="sysDash"/>
                <a:miter lim="800000"/>
                <a:tailEnd type="none"/>
              </a:ln>
              <a:effectLst/>
            </p:spPr>
          </p:cxnSp>
          <p:cxnSp>
            <p:nvCxnSpPr>
              <p:cNvPr id="236" name="直接箭头连接符 235"/>
              <p:cNvCxnSpPr/>
              <p:nvPr/>
            </p:nvCxnSpPr>
            <p:spPr>
              <a:xfrm>
                <a:off x="10151297" y="1534535"/>
                <a:ext cx="0" cy="905562"/>
              </a:xfrm>
              <a:prstGeom prst="straightConnector1">
                <a:avLst/>
              </a:prstGeom>
              <a:noFill/>
              <a:ln w="19050" cap="flat" cmpd="sng" algn="ctr">
                <a:solidFill>
                  <a:schemeClr val="tx1"/>
                </a:solidFill>
                <a:prstDash val="sysDash"/>
                <a:miter lim="800000"/>
                <a:tailEnd type="none"/>
              </a:ln>
              <a:effectLst/>
            </p:spPr>
          </p:cxnSp>
        </p:grpSp>
        <p:sp>
          <p:nvSpPr>
            <p:cNvPr id="224" name="文本框 223"/>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73300" y="4347854"/>
            <a:ext cx="328025"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流水线中写回数据通路改造</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47199"/>
            <a:ext cx="426067"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6079" y="3093468"/>
            <a:ext cx="728761"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79" y="4465712"/>
            <a:ext cx="715557"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6278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803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68729"/>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29859"/>
            <a:ext cx="0" cy="2577563"/>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20334"/>
            <a:ext cx="578770"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p:nvPr/>
        </p:nvCxnSpPr>
        <p:spPr>
          <a:xfrm>
            <a:off x="4237914" y="3547199"/>
            <a:ext cx="0" cy="2141148"/>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6177" y="4241928"/>
            <a:ext cx="715459"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28" name="组合 27"/>
          <p:cNvGrpSpPr/>
          <p:nvPr/>
        </p:nvGrpSpPr>
        <p:grpSpPr>
          <a:xfrm>
            <a:off x="4937019" y="4310973"/>
            <a:ext cx="4667858" cy="261610"/>
            <a:chOff x="4937019" y="4310973"/>
            <a:chExt cx="4667858" cy="261610"/>
          </a:xfrm>
        </p:grpSpPr>
        <p:sp>
          <p:nvSpPr>
            <p:cNvPr id="266" name="矩形 265">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7" name="矩形 266">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8" name="矩形 267">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87" name="矩形 286">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1" name="矩形 220">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37" name="组合 236"/>
          <p:cNvGrpSpPr/>
          <p:nvPr/>
        </p:nvGrpSpPr>
        <p:grpSpPr>
          <a:xfrm>
            <a:off x="3556948" y="2146585"/>
            <a:ext cx="6722180" cy="793807"/>
            <a:chOff x="3556948" y="2146585"/>
            <a:chExt cx="6722180" cy="793807"/>
          </a:xfrm>
        </p:grpSpPr>
        <p:sp>
          <p:nvSpPr>
            <p:cNvPr id="238" name="文本框 237"/>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9" name="文本框 238"/>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40" name="文本框 239"/>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41" name="文本框 240"/>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50" name="矩形 249">
            <a:extLst>
              <a:ext uri="{FF2B5EF4-FFF2-40B4-BE49-F238E27FC236}">
                <a16:creationId xmlns:a16="http://schemas.microsoft.com/office/drawing/2014/main" id="{E3E86E4D-6506-4B6C-819B-7E93777F8C98}"/>
              </a:ext>
            </a:extLst>
          </p:cNvPr>
          <p:cNvSpPr/>
          <p:nvPr/>
        </p:nvSpPr>
        <p:spPr>
          <a:xfrm>
            <a:off x="4924787" y="3772331"/>
            <a:ext cx="439544" cy="253916"/>
          </a:xfrm>
          <a:prstGeom prst="rect">
            <a:avLst/>
          </a:prstGeom>
          <a:noFill/>
          <a:ln w="19050">
            <a:noFill/>
          </a:ln>
        </p:spPr>
        <p:txBody>
          <a:bodyPr wrap="none">
            <a:spAutoFit/>
          </a:bodyPr>
          <a:lstStyle/>
          <a:p>
            <a:r>
              <a:rPr lang="en-US" altLang="zh-CN" sz="1050" i="1">
                <a:latin typeface="Times New Roman" panose="02020603050405020304" pitchFamily="18" charset="0"/>
                <a:cs typeface="Times New Roman" panose="02020603050405020304" pitchFamily="18" charset="0"/>
              </a:rPr>
              <a:t>CLK</a:t>
            </a:r>
            <a:endParaRPr lang="zh-CN" altLang="en-US" sz="1050" i="1">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D31E64C1-9E68-43BA-B0A7-071878060BF4}"/>
              </a:ext>
            </a:extLst>
          </p:cNvPr>
          <p:cNvSpPr/>
          <p:nvPr/>
        </p:nvSpPr>
        <p:spPr>
          <a:xfrm>
            <a:off x="7416208" y="3527182"/>
            <a:ext cx="769763"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sp>
        <p:nvSpPr>
          <p:cNvPr id="257" name="矩形 256">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8" name="矩形 257">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546" name="组合 545"/>
          <p:cNvGrpSpPr/>
          <p:nvPr/>
        </p:nvGrpSpPr>
        <p:grpSpPr>
          <a:xfrm>
            <a:off x="4604834" y="40799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317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sp>
        <p:nvSpPr>
          <p:cNvPr id="265" name="矩形 264">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269" name="直接连接符 268">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270" name="矩形 269">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71" name="矩形 270">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44" name="组合 243"/>
          <p:cNvGrpSpPr/>
          <p:nvPr/>
        </p:nvGrpSpPr>
        <p:grpSpPr>
          <a:xfrm>
            <a:off x="4674841" y="4747067"/>
            <a:ext cx="911095" cy="282821"/>
            <a:chOff x="5178445" y="5822219"/>
            <a:chExt cx="996248" cy="298285"/>
          </a:xfrm>
        </p:grpSpPr>
        <p:sp>
          <p:nvSpPr>
            <p:cNvPr id="245"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6" name="矩形 245">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3512072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8" name="组合 227"/>
          <p:cNvGrpSpPr/>
          <p:nvPr/>
        </p:nvGrpSpPr>
        <p:grpSpPr>
          <a:xfrm>
            <a:off x="7754701" y="3049676"/>
            <a:ext cx="2588989" cy="458694"/>
            <a:chOff x="4923110" y="3050193"/>
            <a:chExt cx="2588989" cy="458694"/>
          </a:xfrm>
        </p:grpSpPr>
        <p:cxnSp>
          <p:nvCxnSpPr>
            <p:cNvPr id="229" name="直接箭头连接符 228"/>
            <p:cNvCxnSpPr/>
            <p:nvPr/>
          </p:nvCxnSpPr>
          <p:spPr>
            <a:xfrm flipV="1">
              <a:off x="4923110" y="3050193"/>
              <a:ext cx="2575182" cy="1034"/>
            </a:xfrm>
            <a:prstGeom prst="straightConnector1">
              <a:avLst/>
            </a:prstGeom>
            <a:noFill/>
            <a:ln w="19050" cap="flat" cmpd="sng" algn="ctr">
              <a:solidFill>
                <a:sysClr val="windowText" lastClr="000000"/>
              </a:solidFill>
              <a:prstDash val="solid"/>
              <a:miter lim="800000"/>
              <a:tailEnd type="triangle"/>
            </a:ln>
            <a:effectLst/>
          </p:spPr>
        </p:cxnSp>
        <p:cxnSp>
          <p:nvCxnSpPr>
            <p:cNvPr id="231" name="直接箭头连接符 230"/>
            <p:cNvCxnSpPr/>
            <p:nvPr/>
          </p:nvCxnSpPr>
          <p:spPr>
            <a:xfrm flipV="1">
              <a:off x="4936917" y="3507853"/>
              <a:ext cx="2575182" cy="1034"/>
            </a:xfrm>
            <a:prstGeom prst="straightConnector1">
              <a:avLst/>
            </a:prstGeom>
            <a:noFill/>
            <a:ln w="19050" cap="flat" cmpd="sng" algn="ctr">
              <a:solidFill>
                <a:sysClr val="windowText" lastClr="000000"/>
              </a:solidFill>
              <a:prstDash val="solid"/>
              <a:miter lim="800000"/>
              <a:tailEnd type="triangle"/>
            </a:ln>
            <a:effectLst/>
          </p:spPr>
        </p:cxnSp>
      </p:grpSp>
      <p:sp>
        <p:nvSpPr>
          <p:cNvPr id="2" name="标题 1"/>
          <p:cNvSpPr>
            <a:spLocks noGrp="1"/>
          </p:cNvSpPr>
          <p:nvPr>
            <p:ph type="title"/>
          </p:nvPr>
        </p:nvSpPr>
        <p:spPr/>
        <p:txBody>
          <a:bodyPr/>
          <a:lstStyle/>
          <a:p>
            <a:r>
              <a:rPr lang="en-US" altLang="zh-CN" dirty="0"/>
              <a:t>5</a:t>
            </a:r>
            <a:r>
              <a:rPr lang="zh-CN" altLang="en-US" dirty="0"/>
              <a:t>段指令流水线数据与信号传递</a:t>
            </a:r>
          </a:p>
        </p:txBody>
      </p:sp>
      <p:grpSp>
        <p:nvGrpSpPr>
          <p:cNvPr id="9" name="组合 8"/>
          <p:cNvGrpSpPr/>
          <p:nvPr/>
        </p:nvGrpSpPr>
        <p:grpSpPr>
          <a:xfrm>
            <a:off x="1657255" y="5606258"/>
            <a:ext cx="481222" cy="562160"/>
            <a:chOff x="1996852" y="3154126"/>
            <a:chExt cx="324859" cy="384557"/>
          </a:xfrm>
        </p:grpSpPr>
        <p:sp>
          <p:nvSpPr>
            <p:cNvPr id="181" name="文本框 180"/>
            <p:cNvSpPr txBox="1"/>
            <p:nvPr/>
          </p:nvSpPr>
          <p:spPr>
            <a:xfrm>
              <a:off x="1996852" y="3349196"/>
              <a:ext cx="324859" cy="18948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CLK</a:t>
              </a:r>
            </a:p>
          </p:txBody>
        </p:sp>
        <p:cxnSp>
          <p:nvCxnSpPr>
            <p:cNvPr id="182" name="直接连接符 181"/>
            <p:cNvCxnSpPr/>
            <p:nvPr/>
          </p:nvCxnSpPr>
          <p:spPr>
            <a:xfrm>
              <a:off x="2151982" y="3154126"/>
              <a:ext cx="0" cy="223656"/>
            </a:xfrm>
            <a:prstGeom prst="line">
              <a:avLst/>
            </a:prstGeom>
            <a:noFill/>
            <a:ln w="9525" cap="flat" cmpd="sng" algn="ctr">
              <a:solidFill>
                <a:schemeClr val="tx1"/>
              </a:solidFill>
              <a:prstDash val="solid"/>
              <a:miter lim="800000"/>
            </a:ln>
            <a:effectLst/>
          </p:spPr>
        </p:cxnSp>
      </p:grpSp>
      <p:cxnSp>
        <p:nvCxnSpPr>
          <p:cNvPr id="126" name="直接连接符 125"/>
          <p:cNvCxnSpPr/>
          <p:nvPr/>
        </p:nvCxnSpPr>
        <p:spPr>
          <a:xfrm>
            <a:off x="4790891" y="5606258"/>
            <a:ext cx="0" cy="158048"/>
          </a:xfrm>
          <a:prstGeom prst="line">
            <a:avLst/>
          </a:prstGeom>
          <a:noFill/>
          <a:ln w="9525" cap="flat" cmpd="sng" algn="ctr">
            <a:solidFill>
              <a:sysClr val="windowText" lastClr="000000"/>
            </a:solidFill>
            <a:prstDash val="solid"/>
            <a:miter lim="800000"/>
          </a:ln>
          <a:effectLst/>
        </p:spPr>
      </p:cxnSp>
      <p:cxnSp>
        <p:nvCxnSpPr>
          <p:cNvPr id="124" name="直接连接符 123"/>
          <p:cNvCxnSpPr>
            <a:stCxn id="141" idx="3"/>
          </p:cNvCxnSpPr>
          <p:nvPr/>
        </p:nvCxnSpPr>
        <p:spPr>
          <a:xfrm flipH="1">
            <a:off x="7656327" y="5610003"/>
            <a:ext cx="811" cy="154303"/>
          </a:xfrm>
          <a:prstGeom prst="line">
            <a:avLst/>
          </a:prstGeom>
          <a:noFill/>
          <a:ln w="9525" cap="flat" cmpd="sng" algn="ctr">
            <a:solidFill>
              <a:sysClr val="windowText" lastClr="000000"/>
            </a:solidFill>
            <a:prstDash val="solid"/>
            <a:miter lim="800000"/>
          </a:ln>
          <a:effectLst/>
        </p:spPr>
      </p:cxnSp>
      <p:cxnSp>
        <p:nvCxnSpPr>
          <p:cNvPr id="122" name="直接连接符 121"/>
          <p:cNvCxnSpPr>
            <a:stCxn id="137" idx="2"/>
          </p:cNvCxnSpPr>
          <p:nvPr/>
        </p:nvCxnSpPr>
        <p:spPr>
          <a:xfrm flipH="1">
            <a:off x="10509874" y="5610001"/>
            <a:ext cx="1" cy="154305"/>
          </a:xfrm>
          <a:prstGeom prst="line">
            <a:avLst/>
          </a:prstGeom>
          <a:noFill/>
          <a:ln w="9525" cap="flat" cmpd="sng" algn="ctr">
            <a:solidFill>
              <a:sysClr val="windowText" lastClr="000000"/>
            </a:solidFill>
            <a:prstDash val="solid"/>
            <a:miter lim="800000"/>
          </a:ln>
          <a:effectLst/>
        </p:spPr>
      </p:cxnSp>
      <p:grpSp>
        <p:nvGrpSpPr>
          <p:cNvPr id="10" name="组合 9"/>
          <p:cNvGrpSpPr/>
          <p:nvPr/>
        </p:nvGrpSpPr>
        <p:grpSpPr>
          <a:xfrm>
            <a:off x="1594035" y="1005166"/>
            <a:ext cx="635111" cy="4604835"/>
            <a:chOff x="896425" y="1654512"/>
            <a:chExt cx="428743" cy="3650913"/>
          </a:xfrm>
        </p:grpSpPr>
        <p:sp>
          <p:nvSpPr>
            <p:cNvPr id="178" name="矩形 177"/>
            <p:cNvSpPr/>
            <p:nvPr/>
          </p:nvSpPr>
          <p:spPr>
            <a:xfrm>
              <a:off x="998491" y="1924050"/>
              <a:ext cx="210737" cy="3381375"/>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79" name="等腰三角形 178"/>
            <p:cNvSpPr/>
            <p:nvPr/>
          </p:nvSpPr>
          <p:spPr>
            <a:xfrm>
              <a:off x="998490" y="5181600"/>
              <a:ext cx="210738" cy="123824"/>
            </a:xfrm>
            <a:prstGeom prst="triangle">
              <a:avLst/>
            </a:prstGeom>
            <a:solidFill>
              <a:srgbClr val="9CDCF8"/>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80" name="文本框 179"/>
            <p:cNvSpPr txBox="1"/>
            <p:nvPr/>
          </p:nvSpPr>
          <p:spPr>
            <a:xfrm>
              <a:off x="896425" y="1654512"/>
              <a:ext cx="428743" cy="24401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IF/ID</a:t>
              </a:r>
            </a:p>
          </p:txBody>
        </p:sp>
      </p:grpSp>
      <p:grpSp>
        <p:nvGrpSpPr>
          <p:cNvPr id="11" name="组合 10"/>
          <p:cNvGrpSpPr/>
          <p:nvPr/>
        </p:nvGrpSpPr>
        <p:grpSpPr>
          <a:xfrm>
            <a:off x="4451040" y="1005166"/>
            <a:ext cx="700833" cy="4604836"/>
            <a:chOff x="875115" y="1654512"/>
            <a:chExt cx="473111" cy="3650913"/>
          </a:xfrm>
        </p:grpSpPr>
        <p:sp>
          <p:nvSpPr>
            <p:cNvPr id="175" name="矩形 174"/>
            <p:cNvSpPr/>
            <p:nvPr/>
          </p:nvSpPr>
          <p:spPr>
            <a:xfrm>
              <a:off x="998491" y="1924050"/>
              <a:ext cx="210737" cy="3381375"/>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76" name="等腰三角形 175"/>
            <p:cNvSpPr/>
            <p:nvPr/>
          </p:nvSpPr>
          <p:spPr>
            <a:xfrm>
              <a:off x="998490" y="5181600"/>
              <a:ext cx="210738" cy="123824"/>
            </a:xfrm>
            <a:prstGeom prst="triangle">
              <a:avLst/>
            </a:prstGeom>
            <a:solidFill>
              <a:srgbClr val="9CDCF8"/>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77" name="文本框 176"/>
            <p:cNvSpPr txBox="1"/>
            <p:nvPr/>
          </p:nvSpPr>
          <p:spPr>
            <a:xfrm>
              <a:off x="875115" y="1654512"/>
              <a:ext cx="473111" cy="24401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ID/EX</a:t>
              </a:r>
            </a:p>
          </p:txBody>
        </p:sp>
      </p:grpSp>
      <p:grpSp>
        <p:nvGrpSpPr>
          <p:cNvPr id="81" name="组合 80"/>
          <p:cNvGrpSpPr/>
          <p:nvPr/>
        </p:nvGrpSpPr>
        <p:grpSpPr>
          <a:xfrm>
            <a:off x="7178712" y="1005167"/>
            <a:ext cx="968535" cy="4604837"/>
            <a:chOff x="780889" y="1654512"/>
            <a:chExt cx="653828" cy="3650913"/>
          </a:xfrm>
        </p:grpSpPr>
        <p:sp>
          <p:nvSpPr>
            <p:cNvPr id="140" name="矩形 139"/>
            <p:cNvSpPr/>
            <p:nvPr/>
          </p:nvSpPr>
          <p:spPr>
            <a:xfrm>
              <a:off x="998491" y="1924050"/>
              <a:ext cx="210737" cy="3381375"/>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41" name="等腰三角形 140"/>
            <p:cNvSpPr/>
            <p:nvPr/>
          </p:nvSpPr>
          <p:spPr>
            <a:xfrm>
              <a:off x="998490" y="5181600"/>
              <a:ext cx="210738" cy="123824"/>
            </a:xfrm>
            <a:prstGeom prst="triangle">
              <a:avLst/>
            </a:prstGeom>
            <a:solidFill>
              <a:srgbClr val="9CDCF8"/>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42" name="文本框 141"/>
            <p:cNvSpPr txBox="1"/>
            <p:nvPr/>
          </p:nvSpPr>
          <p:spPr>
            <a:xfrm>
              <a:off x="780889" y="1654512"/>
              <a:ext cx="653828" cy="24401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EX/MEM</a:t>
              </a:r>
            </a:p>
          </p:txBody>
        </p:sp>
      </p:grpSp>
      <p:grpSp>
        <p:nvGrpSpPr>
          <p:cNvPr id="82" name="组合 81"/>
          <p:cNvGrpSpPr/>
          <p:nvPr/>
        </p:nvGrpSpPr>
        <p:grpSpPr>
          <a:xfrm>
            <a:off x="9991703" y="1005166"/>
            <a:ext cx="1058304" cy="4604835"/>
            <a:chOff x="754058" y="1654513"/>
            <a:chExt cx="714428" cy="3650912"/>
          </a:xfrm>
        </p:grpSpPr>
        <p:sp>
          <p:nvSpPr>
            <p:cNvPr id="137" name="矩形 136"/>
            <p:cNvSpPr/>
            <p:nvPr/>
          </p:nvSpPr>
          <p:spPr>
            <a:xfrm>
              <a:off x="998491" y="1924050"/>
              <a:ext cx="210737" cy="3381375"/>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38" name="等腰三角形 137"/>
            <p:cNvSpPr/>
            <p:nvPr/>
          </p:nvSpPr>
          <p:spPr>
            <a:xfrm>
              <a:off x="998490" y="5181600"/>
              <a:ext cx="210738" cy="123824"/>
            </a:xfrm>
            <a:prstGeom prst="triangle">
              <a:avLst/>
            </a:prstGeom>
            <a:solidFill>
              <a:srgbClr val="9CDCF8"/>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39" name="文本框 138"/>
            <p:cNvSpPr txBox="1"/>
            <p:nvPr/>
          </p:nvSpPr>
          <p:spPr>
            <a:xfrm>
              <a:off x="754058" y="1654513"/>
              <a:ext cx="714428" cy="24401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MEM/WB</a:t>
              </a:r>
            </a:p>
          </p:txBody>
        </p:sp>
      </p:grpSp>
      <p:cxnSp>
        <p:nvCxnSpPr>
          <p:cNvPr id="99" name="直接箭头连接符 98"/>
          <p:cNvCxnSpPr>
            <a:endCxn id="179" idx="0"/>
          </p:cNvCxnSpPr>
          <p:nvPr/>
        </p:nvCxnSpPr>
        <p:spPr>
          <a:xfrm>
            <a:off x="1897088" y="1345128"/>
            <a:ext cx="4225" cy="4108696"/>
          </a:xfrm>
          <a:prstGeom prst="straightConnector1">
            <a:avLst/>
          </a:prstGeom>
          <a:noFill/>
          <a:ln w="12700" cap="flat" cmpd="sng" algn="ctr">
            <a:solidFill>
              <a:srgbClr val="5B9BD5"/>
            </a:solidFill>
            <a:prstDash val="dash"/>
            <a:miter lim="800000"/>
            <a:tailEnd type="none"/>
          </a:ln>
          <a:effectLst/>
        </p:spPr>
      </p:cxnSp>
      <p:cxnSp>
        <p:nvCxnSpPr>
          <p:cNvPr id="102" name="直接箭头连接符 101"/>
          <p:cNvCxnSpPr>
            <a:stCxn id="76" idx="0"/>
            <a:endCxn id="141" idx="0"/>
          </p:cNvCxnSpPr>
          <p:nvPr/>
        </p:nvCxnSpPr>
        <p:spPr>
          <a:xfrm>
            <a:off x="7656327" y="1335939"/>
            <a:ext cx="810" cy="4117885"/>
          </a:xfrm>
          <a:prstGeom prst="straightConnector1">
            <a:avLst/>
          </a:prstGeom>
          <a:noFill/>
          <a:ln w="12700" cap="flat" cmpd="sng" algn="ctr">
            <a:solidFill>
              <a:srgbClr val="5B9BD5"/>
            </a:solidFill>
            <a:prstDash val="dash"/>
            <a:miter lim="800000"/>
            <a:tailEnd type="none"/>
          </a:ln>
          <a:effectLst/>
        </p:spPr>
      </p:cxnSp>
      <p:cxnSp>
        <p:nvCxnSpPr>
          <p:cNvPr id="103" name="直接箭头连接符 102"/>
          <p:cNvCxnSpPr>
            <a:stCxn id="84" idx="0"/>
            <a:endCxn id="138" idx="0"/>
          </p:cNvCxnSpPr>
          <p:nvPr/>
        </p:nvCxnSpPr>
        <p:spPr>
          <a:xfrm flipH="1">
            <a:off x="10509874" y="1335939"/>
            <a:ext cx="4693" cy="4117885"/>
          </a:xfrm>
          <a:prstGeom prst="straightConnector1">
            <a:avLst/>
          </a:prstGeom>
          <a:noFill/>
          <a:ln w="12700" cap="flat" cmpd="sng" algn="ctr">
            <a:solidFill>
              <a:srgbClr val="5B9BD5"/>
            </a:solidFill>
            <a:prstDash val="dash"/>
            <a:miter lim="800000"/>
            <a:tailEnd type="none"/>
          </a:ln>
          <a:effectLst/>
        </p:spPr>
      </p:cxnSp>
      <p:sp>
        <p:nvSpPr>
          <p:cNvPr id="104" name="文本框 103"/>
          <p:cNvSpPr txBox="1"/>
          <p:nvPr/>
        </p:nvSpPr>
        <p:spPr>
          <a:xfrm>
            <a:off x="2863373" y="5280267"/>
            <a:ext cx="747320"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译码</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ID</a:t>
            </a:r>
          </a:p>
        </p:txBody>
      </p:sp>
      <p:sp>
        <p:nvSpPr>
          <p:cNvPr id="105" name="文本框 104"/>
          <p:cNvSpPr txBox="1"/>
          <p:nvPr/>
        </p:nvSpPr>
        <p:spPr>
          <a:xfrm>
            <a:off x="5880066" y="5280267"/>
            <a:ext cx="774764"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执行</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EX</a:t>
            </a:r>
          </a:p>
        </p:txBody>
      </p:sp>
      <p:sp>
        <p:nvSpPr>
          <p:cNvPr id="106" name="文本框 105"/>
          <p:cNvSpPr txBox="1"/>
          <p:nvPr/>
        </p:nvSpPr>
        <p:spPr>
          <a:xfrm>
            <a:off x="8702047" y="5280322"/>
            <a:ext cx="1015021"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访存</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MEM</a:t>
            </a:r>
          </a:p>
        </p:txBody>
      </p:sp>
      <p:sp>
        <p:nvSpPr>
          <p:cNvPr id="107" name="文本框 106"/>
          <p:cNvSpPr txBox="1"/>
          <p:nvPr/>
        </p:nvSpPr>
        <p:spPr>
          <a:xfrm>
            <a:off x="10816334" y="5280607"/>
            <a:ext cx="861133" cy="307777"/>
          </a:xfrm>
          <a:prstGeom prst="rect">
            <a:avLst/>
          </a:prstGeom>
          <a:noFill/>
        </p:spPr>
        <p:txBody>
          <a:bodyPr wrap="none" rtlCol="0">
            <a:spAutoFit/>
          </a:bodyPr>
          <a:lstStyle>
            <a:defPPr>
              <a:defRPr lang="zh-CN"/>
            </a:defPPr>
            <a:lvl1pPr marR="0" lvl="0" indent="0" algn="ctr" fontAlgn="auto">
              <a:lnSpc>
                <a:spcPct val="100000"/>
              </a:lnSpc>
              <a:spcBef>
                <a:spcPts val="0"/>
              </a:spcBef>
              <a:spcAft>
                <a:spcPts val="0"/>
              </a:spcAft>
              <a:buClrTx/>
              <a:buSzTx/>
              <a:buFontTx/>
              <a:buNone/>
              <a:tabLst/>
              <a:defRPr kumimoji="0" sz="1400" b="1" i="0" u="none" strike="noStrike" cap="none" spc="0" normalizeH="0" baseline="0">
                <a:ln>
                  <a:noFill/>
                </a:ln>
                <a:solidFill>
                  <a:schemeClr val="bg2">
                    <a:lumMod val="25000"/>
                  </a:schemeClr>
                </a:solidFill>
                <a:effectLst/>
                <a:uLnTx/>
                <a:uFillTx/>
                <a:latin typeface="微软雅黑" panose="020B0503020204020204" pitchFamily="34" charset="-122"/>
                <a:ea typeface="微软雅黑" panose="020B0503020204020204"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写回</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WB</a:t>
            </a:r>
          </a:p>
        </p:txBody>
      </p:sp>
      <p:sp>
        <p:nvSpPr>
          <p:cNvPr id="108" name="文本框 107"/>
          <p:cNvSpPr txBox="1"/>
          <p:nvPr/>
        </p:nvSpPr>
        <p:spPr>
          <a:xfrm>
            <a:off x="898873" y="5280267"/>
            <a:ext cx="885179"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取指令</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IF</a:t>
            </a:r>
          </a:p>
        </p:txBody>
      </p:sp>
      <p:grpSp>
        <p:nvGrpSpPr>
          <p:cNvPr id="188" name="组合 187"/>
          <p:cNvGrpSpPr>
            <a:grpSpLocks/>
          </p:cNvGrpSpPr>
          <p:nvPr/>
        </p:nvGrpSpPr>
        <p:grpSpPr bwMode="auto">
          <a:xfrm>
            <a:off x="1728187" y="3296199"/>
            <a:ext cx="346249" cy="405224"/>
            <a:chOff x="251021" y="5056211"/>
            <a:chExt cx="346423" cy="381526"/>
          </a:xfrm>
        </p:grpSpPr>
        <p:sp>
          <p:nvSpPr>
            <p:cNvPr id="189" name="矩形 188"/>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90" name="文本框 189"/>
            <p:cNvSpPr txBox="1"/>
            <p:nvPr/>
          </p:nvSpPr>
          <p:spPr>
            <a:xfrm>
              <a:off x="251021" y="5056211"/>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91" name="组合 190"/>
          <p:cNvGrpSpPr>
            <a:grpSpLocks/>
          </p:cNvGrpSpPr>
          <p:nvPr/>
        </p:nvGrpSpPr>
        <p:grpSpPr bwMode="auto">
          <a:xfrm>
            <a:off x="1741555" y="2816744"/>
            <a:ext cx="346249" cy="405224"/>
            <a:chOff x="263515" y="5041476"/>
            <a:chExt cx="346423" cy="381526"/>
          </a:xfrm>
        </p:grpSpPr>
        <p:sp>
          <p:nvSpPr>
            <p:cNvPr id="192" name="矩形 191"/>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93" name="文本框 192"/>
            <p:cNvSpPr txBox="1"/>
            <p:nvPr/>
          </p:nvSpPr>
          <p:spPr>
            <a:xfrm>
              <a:off x="263515" y="5041476"/>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IR</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4" name="组合 13"/>
          <p:cNvGrpSpPr/>
          <p:nvPr/>
        </p:nvGrpSpPr>
        <p:grpSpPr>
          <a:xfrm>
            <a:off x="2057401" y="3237326"/>
            <a:ext cx="2575182" cy="276999"/>
            <a:chOff x="2057401" y="3237326"/>
            <a:chExt cx="2575182" cy="276999"/>
          </a:xfrm>
        </p:grpSpPr>
        <p:sp>
          <p:nvSpPr>
            <p:cNvPr id="114" name="文本框 113"/>
            <p:cNvSpPr txBox="1"/>
            <p:nvPr/>
          </p:nvSpPr>
          <p:spPr>
            <a:xfrm>
              <a:off x="2087804" y="3237326"/>
              <a:ext cx="38183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p>
          </p:txBody>
        </p:sp>
        <p:cxnSp>
          <p:nvCxnSpPr>
            <p:cNvPr id="194" name="直接箭头连接符 193"/>
            <p:cNvCxnSpPr>
              <a:stCxn id="178" idx="3"/>
            </p:cNvCxnSpPr>
            <p:nvPr/>
          </p:nvCxnSpPr>
          <p:spPr>
            <a:xfrm flipV="1">
              <a:off x="2057401" y="3476532"/>
              <a:ext cx="2575182" cy="1034"/>
            </a:xfrm>
            <a:prstGeom prst="straightConnector1">
              <a:avLst/>
            </a:prstGeom>
            <a:noFill/>
            <a:ln w="19050" cap="flat" cmpd="sng" algn="ctr">
              <a:solidFill>
                <a:sysClr val="windowText" lastClr="000000"/>
              </a:solidFill>
              <a:prstDash val="solid"/>
              <a:miter lim="800000"/>
              <a:tailEnd type="triangle"/>
            </a:ln>
            <a:effectLst/>
          </p:spPr>
        </p:cxnSp>
      </p:grpSp>
      <p:grpSp>
        <p:nvGrpSpPr>
          <p:cNvPr id="285" name="组合 284"/>
          <p:cNvGrpSpPr/>
          <p:nvPr/>
        </p:nvGrpSpPr>
        <p:grpSpPr>
          <a:xfrm>
            <a:off x="3564682" y="1458643"/>
            <a:ext cx="1069119" cy="1139706"/>
            <a:chOff x="3475035" y="1422784"/>
            <a:chExt cx="1069119" cy="1139706"/>
          </a:xfrm>
        </p:grpSpPr>
        <p:cxnSp>
          <p:nvCxnSpPr>
            <p:cNvPr id="221" name="直接箭头连接符 220"/>
            <p:cNvCxnSpPr/>
            <p:nvPr/>
          </p:nvCxnSpPr>
          <p:spPr>
            <a:xfrm>
              <a:off x="3475035" y="1422784"/>
              <a:ext cx="1069119" cy="0"/>
            </a:xfrm>
            <a:prstGeom prst="straightConnector1">
              <a:avLst/>
            </a:prstGeom>
            <a:noFill/>
            <a:ln w="19050" cap="flat" cmpd="sng" algn="ctr">
              <a:solidFill>
                <a:srgbClr val="C00000"/>
              </a:solidFill>
              <a:prstDash val="solid"/>
              <a:miter lim="800000"/>
              <a:tailEnd type="triangle"/>
            </a:ln>
            <a:effectLst/>
          </p:spPr>
        </p:cxnSp>
        <p:cxnSp>
          <p:nvCxnSpPr>
            <p:cNvPr id="66" name="直接箭头连接符 65"/>
            <p:cNvCxnSpPr/>
            <p:nvPr/>
          </p:nvCxnSpPr>
          <p:spPr>
            <a:xfrm>
              <a:off x="3475035" y="1548290"/>
              <a:ext cx="1069119" cy="0"/>
            </a:xfrm>
            <a:prstGeom prst="straightConnector1">
              <a:avLst/>
            </a:prstGeom>
            <a:noFill/>
            <a:ln w="19050" cap="flat" cmpd="sng" algn="ctr">
              <a:solidFill>
                <a:srgbClr val="C00000"/>
              </a:solidFill>
              <a:prstDash val="solid"/>
              <a:miter lim="800000"/>
              <a:tailEnd type="triangle"/>
            </a:ln>
            <a:effectLst/>
          </p:spPr>
        </p:cxnSp>
        <p:cxnSp>
          <p:nvCxnSpPr>
            <p:cNvPr id="67" name="直接箭头连接符 66"/>
            <p:cNvCxnSpPr/>
            <p:nvPr/>
          </p:nvCxnSpPr>
          <p:spPr>
            <a:xfrm>
              <a:off x="3475035" y="1673796"/>
              <a:ext cx="1069119" cy="0"/>
            </a:xfrm>
            <a:prstGeom prst="straightConnector1">
              <a:avLst/>
            </a:prstGeom>
            <a:noFill/>
            <a:ln w="19050" cap="flat" cmpd="sng" algn="ctr">
              <a:solidFill>
                <a:srgbClr val="C00000"/>
              </a:solidFill>
              <a:prstDash val="solid"/>
              <a:miter lim="800000"/>
              <a:tailEnd type="triangle"/>
            </a:ln>
            <a:effectLst/>
          </p:spPr>
        </p:cxnSp>
        <p:cxnSp>
          <p:nvCxnSpPr>
            <p:cNvPr id="68" name="直接箭头连接符 67"/>
            <p:cNvCxnSpPr/>
            <p:nvPr/>
          </p:nvCxnSpPr>
          <p:spPr>
            <a:xfrm>
              <a:off x="3475035" y="1867131"/>
              <a:ext cx="1069119" cy="0"/>
            </a:xfrm>
            <a:prstGeom prst="straightConnector1">
              <a:avLst/>
            </a:prstGeom>
            <a:noFill/>
            <a:ln w="19050" cap="flat" cmpd="sng" algn="ctr">
              <a:solidFill>
                <a:srgbClr val="C00000"/>
              </a:solidFill>
              <a:prstDash val="solid"/>
              <a:miter lim="800000"/>
              <a:tailEnd type="triangle"/>
            </a:ln>
            <a:effectLst/>
          </p:spPr>
        </p:cxnSp>
        <p:cxnSp>
          <p:nvCxnSpPr>
            <p:cNvPr id="69" name="直接箭头连接符 68"/>
            <p:cNvCxnSpPr/>
            <p:nvPr/>
          </p:nvCxnSpPr>
          <p:spPr>
            <a:xfrm>
              <a:off x="3475035" y="1992637"/>
              <a:ext cx="1069119" cy="0"/>
            </a:xfrm>
            <a:prstGeom prst="straightConnector1">
              <a:avLst/>
            </a:prstGeom>
            <a:noFill/>
            <a:ln w="19050" cap="flat" cmpd="sng" algn="ctr">
              <a:solidFill>
                <a:srgbClr val="C00000"/>
              </a:solidFill>
              <a:prstDash val="solid"/>
              <a:miter lim="800000"/>
              <a:tailEnd type="triangle"/>
            </a:ln>
            <a:effectLst/>
          </p:spPr>
        </p:cxnSp>
        <p:cxnSp>
          <p:nvCxnSpPr>
            <p:cNvPr id="70" name="直接箭头连接符 69"/>
            <p:cNvCxnSpPr/>
            <p:nvPr/>
          </p:nvCxnSpPr>
          <p:spPr>
            <a:xfrm>
              <a:off x="3475035" y="2118143"/>
              <a:ext cx="1069119" cy="0"/>
            </a:xfrm>
            <a:prstGeom prst="straightConnector1">
              <a:avLst/>
            </a:prstGeom>
            <a:noFill/>
            <a:ln w="19050" cap="flat" cmpd="sng" algn="ctr">
              <a:solidFill>
                <a:srgbClr val="C00000"/>
              </a:solidFill>
              <a:prstDash val="solid"/>
              <a:miter lim="800000"/>
              <a:tailEnd type="triangle"/>
            </a:ln>
            <a:effectLst/>
          </p:spPr>
        </p:cxnSp>
        <p:cxnSp>
          <p:nvCxnSpPr>
            <p:cNvPr id="71" name="直接箭头连接符 70"/>
            <p:cNvCxnSpPr/>
            <p:nvPr/>
          </p:nvCxnSpPr>
          <p:spPr>
            <a:xfrm>
              <a:off x="3475035" y="2311478"/>
              <a:ext cx="1069119" cy="0"/>
            </a:xfrm>
            <a:prstGeom prst="straightConnector1">
              <a:avLst/>
            </a:prstGeom>
            <a:noFill/>
            <a:ln w="19050" cap="flat" cmpd="sng" algn="ctr">
              <a:solidFill>
                <a:srgbClr val="C00000"/>
              </a:solidFill>
              <a:prstDash val="solid"/>
              <a:miter lim="800000"/>
              <a:tailEnd type="triangle"/>
            </a:ln>
            <a:effectLst/>
          </p:spPr>
        </p:cxnSp>
        <p:cxnSp>
          <p:nvCxnSpPr>
            <p:cNvPr id="72" name="直接箭头连接符 71"/>
            <p:cNvCxnSpPr/>
            <p:nvPr/>
          </p:nvCxnSpPr>
          <p:spPr>
            <a:xfrm>
              <a:off x="3475035" y="2436984"/>
              <a:ext cx="1069119" cy="0"/>
            </a:xfrm>
            <a:prstGeom prst="straightConnector1">
              <a:avLst/>
            </a:prstGeom>
            <a:noFill/>
            <a:ln w="19050" cap="flat" cmpd="sng" algn="ctr">
              <a:solidFill>
                <a:srgbClr val="C00000"/>
              </a:solidFill>
              <a:prstDash val="solid"/>
              <a:miter lim="800000"/>
              <a:tailEnd type="triangle"/>
            </a:ln>
            <a:effectLst/>
          </p:spPr>
        </p:cxnSp>
        <p:cxnSp>
          <p:nvCxnSpPr>
            <p:cNvPr id="73" name="直接箭头连接符 72"/>
            <p:cNvCxnSpPr/>
            <p:nvPr/>
          </p:nvCxnSpPr>
          <p:spPr>
            <a:xfrm>
              <a:off x="3475035" y="2562490"/>
              <a:ext cx="1069119" cy="0"/>
            </a:xfrm>
            <a:prstGeom prst="straightConnector1">
              <a:avLst/>
            </a:prstGeom>
            <a:noFill/>
            <a:ln w="19050" cap="flat" cmpd="sng" algn="ctr">
              <a:solidFill>
                <a:srgbClr val="C00000"/>
              </a:solidFill>
              <a:prstDash val="solid"/>
              <a:miter lim="800000"/>
              <a:tailEnd type="triangle"/>
            </a:ln>
            <a:effectLst/>
          </p:spPr>
        </p:cxnSp>
      </p:grpSp>
      <p:grpSp>
        <p:nvGrpSpPr>
          <p:cNvPr id="83" name="组合 82"/>
          <p:cNvGrpSpPr/>
          <p:nvPr/>
        </p:nvGrpSpPr>
        <p:grpSpPr>
          <a:xfrm>
            <a:off x="10332186" y="1335939"/>
            <a:ext cx="377341" cy="461633"/>
            <a:chOff x="4402678" y="2057282"/>
            <a:chExt cx="381000" cy="434037"/>
          </a:xfrm>
        </p:grpSpPr>
        <p:sp>
          <p:nvSpPr>
            <p:cNvPr id="84" name="矩形 83"/>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85" name="文本框 84"/>
            <p:cNvSpPr txBox="1"/>
            <p:nvPr/>
          </p:nvSpPr>
          <p:spPr bwMode="auto">
            <a:xfrm rot="16200000">
              <a:off x="4430402" y="2087259"/>
              <a:ext cx="325551"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0" name="组合 19"/>
          <p:cNvGrpSpPr/>
          <p:nvPr/>
        </p:nvGrpSpPr>
        <p:grpSpPr>
          <a:xfrm>
            <a:off x="4952242" y="1458643"/>
            <a:ext cx="2541671" cy="695359"/>
            <a:chOff x="4952242" y="1458643"/>
            <a:chExt cx="2541671" cy="695359"/>
          </a:xfrm>
        </p:grpSpPr>
        <p:cxnSp>
          <p:nvCxnSpPr>
            <p:cNvPr id="92" name="直接箭头连接符 91"/>
            <p:cNvCxnSpPr/>
            <p:nvPr/>
          </p:nvCxnSpPr>
          <p:spPr>
            <a:xfrm>
              <a:off x="4952242" y="1458643"/>
              <a:ext cx="2541671" cy="0"/>
            </a:xfrm>
            <a:prstGeom prst="straightConnector1">
              <a:avLst/>
            </a:prstGeom>
            <a:noFill/>
            <a:ln w="19050" cap="flat" cmpd="sng" algn="ctr">
              <a:solidFill>
                <a:srgbClr val="C00000"/>
              </a:solidFill>
              <a:prstDash val="solid"/>
              <a:miter lim="800000"/>
              <a:tailEnd type="triangle"/>
            </a:ln>
            <a:effectLst/>
          </p:spPr>
        </p:cxnSp>
        <p:cxnSp>
          <p:nvCxnSpPr>
            <p:cNvPr id="93" name="直接箭头连接符 92"/>
            <p:cNvCxnSpPr/>
            <p:nvPr/>
          </p:nvCxnSpPr>
          <p:spPr>
            <a:xfrm>
              <a:off x="4952242" y="1584149"/>
              <a:ext cx="2541671" cy="0"/>
            </a:xfrm>
            <a:prstGeom prst="straightConnector1">
              <a:avLst/>
            </a:prstGeom>
            <a:noFill/>
            <a:ln w="19050" cap="flat" cmpd="sng" algn="ctr">
              <a:solidFill>
                <a:srgbClr val="C00000"/>
              </a:solidFill>
              <a:prstDash val="solid"/>
              <a:miter lim="800000"/>
              <a:tailEnd type="triangle"/>
            </a:ln>
            <a:effectLst/>
          </p:spPr>
        </p:cxnSp>
        <p:cxnSp>
          <p:nvCxnSpPr>
            <p:cNvPr id="94" name="直接箭头连接符 93"/>
            <p:cNvCxnSpPr/>
            <p:nvPr/>
          </p:nvCxnSpPr>
          <p:spPr>
            <a:xfrm>
              <a:off x="4952242" y="1709655"/>
              <a:ext cx="2541671" cy="0"/>
            </a:xfrm>
            <a:prstGeom prst="straightConnector1">
              <a:avLst/>
            </a:prstGeom>
            <a:noFill/>
            <a:ln w="19050" cap="flat" cmpd="sng" algn="ctr">
              <a:solidFill>
                <a:srgbClr val="C00000"/>
              </a:solidFill>
              <a:prstDash val="solid"/>
              <a:miter lim="800000"/>
              <a:tailEnd type="triangle"/>
            </a:ln>
            <a:effectLst/>
          </p:spPr>
        </p:cxnSp>
        <p:cxnSp>
          <p:nvCxnSpPr>
            <p:cNvPr id="95" name="直接箭头连接符 94"/>
            <p:cNvCxnSpPr/>
            <p:nvPr/>
          </p:nvCxnSpPr>
          <p:spPr>
            <a:xfrm>
              <a:off x="4952242" y="1902990"/>
              <a:ext cx="2541671" cy="0"/>
            </a:xfrm>
            <a:prstGeom prst="straightConnector1">
              <a:avLst/>
            </a:prstGeom>
            <a:noFill/>
            <a:ln w="19050" cap="flat" cmpd="sng" algn="ctr">
              <a:solidFill>
                <a:srgbClr val="C00000"/>
              </a:solidFill>
              <a:prstDash val="solid"/>
              <a:miter lim="800000"/>
              <a:tailEnd type="triangle"/>
            </a:ln>
            <a:effectLst/>
          </p:spPr>
        </p:cxnSp>
        <p:cxnSp>
          <p:nvCxnSpPr>
            <p:cNvPr id="100" name="直接箭头连接符 99"/>
            <p:cNvCxnSpPr/>
            <p:nvPr/>
          </p:nvCxnSpPr>
          <p:spPr>
            <a:xfrm>
              <a:off x="4952242" y="2028496"/>
              <a:ext cx="2541671" cy="0"/>
            </a:xfrm>
            <a:prstGeom prst="straightConnector1">
              <a:avLst/>
            </a:prstGeom>
            <a:noFill/>
            <a:ln w="19050" cap="flat" cmpd="sng" algn="ctr">
              <a:solidFill>
                <a:srgbClr val="C00000"/>
              </a:solidFill>
              <a:prstDash val="solid"/>
              <a:miter lim="800000"/>
              <a:tailEnd type="triangle"/>
            </a:ln>
            <a:effectLst/>
          </p:spPr>
        </p:cxnSp>
        <p:cxnSp>
          <p:nvCxnSpPr>
            <p:cNvPr id="109" name="直接箭头连接符 108"/>
            <p:cNvCxnSpPr/>
            <p:nvPr/>
          </p:nvCxnSpPr>
          <p:spPr>
            <a:xfrm>
              <a:off x="4952242" y="2154002"/>
              <a:ext cx="2541671" cy="0"/>
            </a:xfrm>
            <a:prstGeom prst="straightConnector1">
              <a:avLst/>
            </a:prstGeom>
            <a:noFill/>
            <a:ln w="19050" cap="flat" cmpd="sng" algn="ctr">
              <a:solidFill>
                <a:srgbClr val="C00000"/>
              </a:solidFill>
              <a:prstDash val="solid"/>
              <a:miter lim="800000"/>
              <a:tailEnd type="triangle"/>
            </a:ln>
            <a:effectLst/>
          </p:spPr>
        </p:cxnSp>
      </p:grpSp>
      <p:cxnSp>
        <p:nvCxnSpPr>
          <p:cNvPr id="230" name="直接箭头连接符 229"/>
          <p:cNvCxnSpPr/>
          <p:nvPr/>
        </p:nvCxnSpPr>
        <p:spPr>
          <a:xfrm>
            <a:off x="4923267" y="2490380"/>
            <a:ext cx="1322178" cy="0"/>
          </a:xfrm>
          <a:prstGeom prst="straightConnector1">
            <a:avLst/>
          </a:prstGeom>
          <a:noFill/>
          <a:ln w="19050" cap="flat" cmpd="sng" algn="ctr">
            <a:solidFill>
              <a:srgbClr val="C00000"/>
            </a:solidFill>
            <a:prstDash val="solid"/>
            <a:miter lim="800000"/>
            <a:tailEnd type="none"/>
          </a:ln>
          <a:effectLst/>
        </p:spPr>
      </p:cxnSp>
      <p:cxnSp>
        <p:nvCxnSpPr>
          <p:cNvPr id="233" name="直接箭头连接符 232"/>
          <p:cNvCxnSpPr/>
          <p:nvPr/>
        </p:nvCxnSpPr>
        <p:spPr>
          <a:xfrm>
            <a:off x="7819275" y="2022946"/>
            <a:ext cx="1293422" cy="0"/>
          </a:xfrm>
          <a:prstGeom prst="straightConnector1">
            <a:avLst/>
          </a:prstGeom>
          <a:noFill/>
          <a:ln w="19050" cap="sq" cmpd="sng" algn="ctr">
            <a:solidFill>
              <a:srgbClr val="C00000"/>
            </a:solidFill>
            <a:prstDash val="solid"/>
            <a:miter lim="800000"/>
            <a:tailEnd type="none"/>
          </a:ln>
          <a:effectLst/>
        </p:spPr>
      </p:cxnSp>
      <p:grpSp>
        <p:nvGrpSpPr>
          <p:cNvPr id="111" name="组合 110"/>
          <p:cNvGrpSpPr/>
          <p:nvPr/>
        </p:nvGrpSpPr>
        <p:grpSpPr>
          <a:xfrm>
            <a:off x="7810004" y="1442747"/>
            <a:ext cx="2541671" cy="251012"/>
            <a:chOff x="4746052" y="1915843"/>
            <a:chExt cx="1069119" cy="251012"/>
          </a:xfrm>
        </p:grpSpPr>
        <p:cxnSp>
          <p:nvCxnSpPr>
            <p:cNvPr id="112" name="直接箭头连接符 111"/>
            <p:cNvCxnSpPr/>
            <p:nvPr/>
          </p:nvCxnSpPr>
          <p:spPr>
            <a:xfrm>
              <a:off x="4746052" y="1915843"/>
              <a:ext cx="1069119" cy="0"/>
            </a:xfrm>
            <a:prstGeom prst="straightConnector1">
              <a:avLst/>
            </a:prstGeom>
            <a:noFill/>
            <a:ln w="19050" cap="flat" cmpd="sng" algn="ctr">
              <a:solidFill>
                <a:srgbClr val="C00000"/>
              </a:solidFill>
              <a:prstDash val="solid"/>
              <a:miter lim="800000"/>
              <a:tailEnd type="triangle"/>
            </a:ln>
            <a:effectLst/>
          </p:spPr>
        </p:cxnSp>
        <p:cxnSp>
          <p:nvCxnSpPr>
            <p:cNvPr id="113" name="直接箭头连接符 112"/>
            <p:cNvCxnSpPr/>
            <p:nvPr/>
          </p:nvCxnSpPr>
          <p:spPr>
            <a:xfrm>
              <a:off x="4746052" y="2041349"/>
              <a:ext cx="1069119" cy="0"/>
            </a:xfrm>
            <a:prstGeom prst="straightConnector1">
              <a:avLst/>
            </a:prstGeom>
            <a:noFill/>
            <a:ln w="19050" cap="flat" cmpd="sng" algn="ctr">
              <a:solidFill>
                <a:srgbClr val="C00000"/>
              </a:solidFill>
              <a:prstDash val="solid"/>
              <a:miter lim="800000"/>
              <a:tailEnd type="triangle"/>
            </a:ln>
            <a:effectLst/>
          </p:spPr>
        </p:cxnSp>
        <p:cxnSp>
          <p:nvCxnSpPr>
            <p:cNvPr id="115" name="直接箭头连接符 114"/>
            <p:cNvCxnSpPr/>
            <p:nvPr/>
          </p:nvCxnSpPr>
          <p:spPr>
            <a:xfrm>
              <a:off x="4746052" y="2166855"/>
              <a:ext cx="1069119" cy="0"/>
            </a:xfrm>
            <a:prstGeom prst="straightConnector1">
              <a:avLst/>
            </a:prstGeom>
            <a:noFill/>
            <a:ln w="19050" cap="flat" cmpd="sng" algn="ctr">
              <a:solidFill>
                <a:srgbClr val="C00000"/>
              </a:solidFill>
              <a:prstDash val="solid"/>
              <a:miter lim="800000"/>
              <a:tailEnd type="triangle"/>
            </a:ln>
            <a:effectLst/>
          </p:spPr>
        </p:cxnSp>
      </p:grpSp>
      <p:cxnSp>
        <p:nvCxnSpPr>
          <p:cNvPr id="101" name="直接箭头连接符 100"/>
          <p:cNvCxnSpPr>
            <a:stCxn id="204" idx="0"/>
          </p:cNvCxnSpPr>
          <p:nvPr/>
        </p:nvCxnSpPr>
        <p:spPr>
          <a:xfrm>
            <a:off x="4790891" y="1345128"/>
            <a:ext cx="3824" cy="4154304"/>
          </a:xfrm>
          <a:prstGeom prst="straightConnector1">
            <a:avLst/>
          </a:prstGeom>
          <a:noFill/>
          <a:ln w="12700" cap="flat" cmpd="sng" algn="ctr">
            <a:solidFill>
              <a:srgbClr val="5B9BD5"/>
            </a:solidFill>
            <a:prstDash val="dash"/>
            <a:miter lim="800000"/>
            <a:tailEnd type="none"/>
          </a:ln>
          <a:effectLst/>
        </p:spPr>
      </p:cxnSp>
      <p:grpSp>
        <p:nvGrpSpPr>
          <p:cNvPr id="18" name="组合 17"/>
          <p:cNvGrpSpPr/>
          <p:nvPr/>
        </p:nvGrpSpPr>
        <p:grpSpPr>
          <a:xfrm>
            <a:off x="4593987" y="1345128"/>
            <a:ext cx="392228" cy="1377164"/>
            <a:chOff x="4593987" y="1345128"/>
            <a:chExt cx="392228" cy="1377164"/>
          </a:xfrm>
        </p:grpSpPr>
        <p:grpSp>
          <p:nvGrpSpPr>
            <p:cNvPr id="213" name="组合 212"/>
            <p:cNvGrpSpPr/>
            <p:nvPr/>
          </p:nvGrpSpPr>
          <p:grpSpPr>
            <a:xfrm>
              <a:off x="4593987" y="2260659"/>
              <a:ext cx="376616" cy="461633"/>
              <a:chOff x="4387262" y="2057282"/>
              <a:chExt cx="381000" cy="434037"/>
            </a:xfrm>
          </p:grpSpPr>
          <p:sp>
            <p:nvSpPr>
              <p:cNvPr id="214" name="矩形 213"/>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15" name="文本框 214"/>
              <p:cNvSpPr txBox="1"/>
              <p:nvPr/>
            </p:nvSpPr>
            <p:spPr bwMode="auto">
              <a:xfrm rot="16200000">
                <a:off x="4414986" y="2087259"/>
                <a:ext cx="325551"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10" name="组合 209"/>
            <p:cNvGrpSpPr/>
            <p:nvPr/>
          </p:nvGrpSpPr>
          <p:grpSpPr>
            <a:xfrm>
              <a:off x="4608874" y="1799281"/>
              <a:ext cx="377341" cy="461633"/>
              <a:chOff x="4402676" y="2057282"/>
              <a:chExt cx="381000" cy="434037"/>
            </a:xfrm>
          </p:grpSpPr>
          <p:sp>
            <p:nvSpPr>
              <p:cNvPr id="211" name="矩形 210"/>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12" name="文本框 211"/>
              <p:cNvSpPr txBox="1"/>
              <p:nvPr/>
            </p:nvSpPr>
            <p:spPr bwMode="auto">
              <a:xfrm rot="16200000">
                <a:off x="4448487" y="2087259"/>
                <a:ext cx="289378"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80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rPr>
                  <a:t>MEM</a:t>
                </a:r>
                <a:endParaRPr kumimoji="0" lang="zh-CN" altLang="en-US" sz="100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09" name="组合 208"/>
            <p:cNvGrpSpPr/>
            <p:nvPr/>
          </p:nvGrpSpPr>
          <p:grpSpPr>
            <a:xfrm>
              <a:off x="4608510" y="1345128"/>
              <a:ext cx="377341" cy="461633"/>
              <a:chOff x="4402678" y="2057282"/>
              <a:chExt cx="381000" cy="434037"/>
            </a:xfrm>
          </p:grpSpPr>
          <p:sp>
            <p:nvSpPr>
              <p:cNvPr id="204" name="矩形 203"/>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08" name="文本框 207"/>
              <p:cNvSpPr txBox="1"/>
              <p:nvPr/>
            </p:nvSpPr>
            <p:spPr bwMode="auto">
              <a:xfrm rot="16200000">
                <a:off x="4430402" y="2087259"/>
                <a:ext cx="325551"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21" name="组合 20"/>
          <p:cNvGrpSpPr/>
          <p:nvPr/>
        </p:nvGrpSpPr>
        <p:grpSpPr>
          <a:xfrm>
            <a:off x="7473946" y="1335939"/>
            <a:ext cx="377705" cy="915786"/>
            <a:chOff x="7473946" y="1335939"/>
            <a:chExt cx="377705" cy="915786"/>
          </a:xfrm>
        </p:grpSpPr>
        <p:grpSp>
          <p:nvGrpSpPr>
            <p:cNvPr id="78" name="组合 77"/>
            <p:cNvGrpSpPr/>
            <p:nvPr/>
          </p:nvGrpSpPr>
          <p:grpSpPr>
            <a:xfrm>
              <a:off x="7474310" y="1790092"/>
              <a:ext cx="377341" cy="461633"/>
              <a:chOff x="4402676" y="2057282"/>
              <a:chExt cx="381000" cy="434037"/>
            </a:xfrm>
          </p:grpSpPr>
          <p:sp>
            <p:nvSpPr>
              <p:cNvPr id="79" name="矩形 78"/>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80" name="文本框 79"/>
              <p:cNvSpPr txBox="1"/>
              <p:nvPr/>
            </p:nvSpPr>
            <p:spPr bwMode="auto">
              <a:xfrm rot="16200000">
                <a:off x="4448487" y="2087259"/>
                <a:ext cx="289378"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80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rPr>
                  <a:t>MEM</a:t>
                </a:r>
                <a:endParaRPr kumimoji="0" lang="zh-CN" altLang="en-US" sz="100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75" name="组合 74"/>
            <p:cNvGrpSpPr/>
            <p:nvPr/>
          </p:nvGrpSpPr>
          <p:grpSpPr>
            <a:xfrm>
              <a:off x="7473946" y="1335939"/>
              <a:ext cx="377341" cy="461633"/>
              <a:chOff x="4402678" y="2057282"/>
              <a:chExt cx="381000" cy="434037"/>
            </a:xfrm>
          </p:grpSpPr>
          <p:sp>
            <p:nvSpPr>
              <p:cNvPr id="76" name="矩形 75"/>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7" name="文本框 76"/>
              <p:cNvSpPr txBox="1"/>
              <p:nvPr/>
            </p:nvSpPr>
            <p:spPr bwMode="auto">
              <a:xfrm rot="16200000">
                <a:off x="4430402" y="2087259"/>
                <a:ext cx="325551"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9" name="组合 18"/>
          <p:cNvGrpSpPr/>
          <p:nvPr/>
        </p:nvGrpSpPr>
        <p:grpSpPr>
          <a:xfrm>
            <a:off x="4616388" y="2829123"/>
            <a:ext cx="361799" cy="870725"/>
            <a:chOff x="4606863" y="2829123"/>
            <a:chExt cx="361799" cy="870725"/>
          </a:xfrm>
        </p:grpSpPr>
        <p:grpSp>
          <p:nvGrpSpPr>
            <p:cNvPr id="119" name="组合 118"/>
            <p:cNvGrpSpPr>
              <a:grpSpLocks/>
            </p:cNvGrpSpPr>
            <p:nvPr/>
          </p:nvGrpSpPr>
          <p:grpSpPr bwMode="auto">
            <a:xfrm>
              <a:off x="4606863" y="3294624"/>
              <a:ext cx="346249" cy="405224"/>
              <a:chOff x="247957" y="5061258"/>
              <a:chExt cx="346423" cy="381526"/>
            </a:xfrm>
          </p:grpSpPr>
          <p:sp>
            <p:nvSpPr>
              <p:cNvPr id="120" name="矩形 119"/>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ysClr val="windowText" lastClr="000000"/>
                  </a:solidFill>
                  <a:effectLst/>
                  <a:uLnTx/>
                  <a:uFillTx/>
                  <a:latin typeface="Segoe UI Black" panose="020B0A02040204020203" pitchFamily="34" charset="0"/>
                  <a:ea typeface="微软雅黑"/>
                  <a:cs typeface="Segoe UI Black" panose="020B0A02040204020203" pitchFamily="34" charset="0"/>
                </a:endParaRPr>
              </a:p>
            </p:txBody>
          </p:sp>
          <p:sp>
            <p:nvSpPr>
              <p:cNvPr id="121" name="文本框 120"/>
              <p:cNvSpPr txBox="1"/>
              <p:nvPr/>
            </p:nvSpPr>
            <p:spPr>
              <a:xfrm>
                <a:off x="247957" y="5061258"/>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28" name="组合 127"/>
            <p:cNvGrpSpPr>
              <a:grpSpLocks/>
            </p:cNvGrpSpPr>
            <p:nvPr/>
          </p:nvGrpSpPr>
          <p:grpSpPr bwMode="auto">
            <a:xfrm>
              <a:off x="4622413" y="2829123"/>
              <a:ext cx="346249" cy="405224"/>
              <a:chOff x="263515" y="5041476"/>
              <a:chExt cx="346423" cy="381526"/>
            </a:xfrm>
          </p:grpSpPr>
          <p:sp>
            <p:nvSpPr>
              <p:cNvPr id="129" name="矩形 128"/>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30" name="文本框 129"/>
              <p:cNvSpPr txBox="1"/>
              <p:nvPr/>
            </p:nvSpPr>
            <p:spPr>
              <a:xfrm>
                <a:off x="263515" y="5041476"/>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IR</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7" name="组合 16"/>
          <p:cNvGrpSpPr/>
          <p:nvPr/>
        </p:nvGrpSpPr>
        <p:grpSpPr>
          <a:xfrm>
            <a:off x="4590834" y="3783790"/>
            <a:ext cx="405224" cy="808217"/>
            <a:chOff x="4584750" y="3784588"/>
            <a:chExt cx="405224" cy="808217"/>
          </a:xfrm>
        </p:grpSpPr>
        <p:grpSp>
          <p:nvGrpSpPr>
            <p:cNvPr id="131" name="组合 130"/>
            <p:cNvGrpSpPr>
              <a:grpSpLocks/>
            </p:cNvGrpSpPr>
            <p:nvPr/>
          </p:nvGrpSpPr>
          <p:grpSpPr bwMode="auto">
            <a:xfrm>
              <a:off x="4584750" y="3784588"/>
              <a:ext cx="405224" cy="349958"/>
              <a:chOff x="225834" y="5083938"/>
              <a:chExt cx="405428" cy="329492"/>
            </a:xfrm>
          </p:grpSpPr>
          <p:sp>
            <p:nvSpPr>
              <p:cNvPr id="132" name="矩形 131"/>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33" name="文本框 132"/>
              <p:cNvSpPr txBox="1"/>
              <p:nvPr/>
            </p:nvSpPr>
            <p:spPr>
              <a:xfrm rot="16200000">
                <a:off x="265548" y="5044224"/>
                <a:ext cx="326000" cy="405428"/>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34" name="组合 133"/>
            <p:cNvGrpSpPr>
              <a:grpSpLocks/>
            </p:cNvGrpSpPr>
            <p:nvPr/>
          </p:nvGrpSpPr>
          <p:grpSpPr bwMode="auto">
            <a:xfrm>
              <a:off x="4584750" y="4242850"/>
              <a:ext cx="405224" cy="349955"/>
              <a:chOff x="225833" y="5083941"/>
              <a:chExt cx="405427" cy="329489"/>
            </a:xfrm>
          </p:grpSpPr>
          <p:sp>
            <p:nvSpPr>
              <p:cNvPr id="135" name="矩形 134"/>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36" name="文本框 135"/>
              <p:cNvSpPr txBox="1"/>
              <p:nvPr/>
            </p:nvSpPr>
            <p:spPr>
              <a:xfrm rot="16200000">
                <a:off x="265547" y="5044227"/>
                <a:ext cx="326000" cy="405427"/>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43" name="组合 142"/>
          <p:cNvGrpSpPr>
            <a:grpSpLocks/>
          </p:cNvGrpSpPr>
          <p:nvPr/>
        </p:nvGrpSpPr>
        <p:grpSpPr bwMode="auto">
          <a:xfrm>
            <a:off x="4648689" y="4679601"/>
            <a:ext cx="346249" cy="405224"/>
            <a:chOff x="280275" y="5063698"/>
            <a:chExt cx="346423" cy="381526"/>
          </a:xfrm>
        </p:grpSpPr>
        <p:sp>
          <p:nvSpPr>
            <p:cNvPr id="144" name="矩形 143"/>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45" name="文本框 144"/>
            <p:cNvSpPr txBox="1"/>
            <p:nvPr/>
          </p:nvSpPr>
          <p:spPr>
            <a:xfrm>
              <a:off x="280275" y="5063698"/>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err="1">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Imm</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4" name="组合 23"/>
          <p:cNvGrpSpPr/>
          <p:nvPr/>
        </p:nvGrpSpPr>
        <p:grpSpPr>
          <a:xfrm>
            <a:off x="7485724" y="2836672"/>
            <a:ext cx="361799" cy="870725"/>
            <a:chOff x="7473024" y="2836672"/>
            <a:chExt cx="361799" cy="870725"/>
          </a:xfrm>
        </p:grpSpPr>
        <p:grpSp>
          <p:nvGrpSpPr>
            <p:cNvPr id="146" name="组合 145"/>
            <p:cNvGrpSpPr>
              <a:grpSpLocks/>
            </p:cNvGrpSpPr>
            <p:nvPr/>
          </p:nvGrpSpPr>
          <p:grpSpPr bwMode="auto">
            <a:xfrm>
              <a:off x="7473024" y="3302173"/>
              <a:ext cx="346249" cy="405224"/>
              <a:chOff x="247957" y="5061258"/>
              <a:chExt cx="346423" cy="381526"/>
            </a:xfrm>
          </p:grpSpPr>
          <p:sp>
            <p:nvSpPr>
              <p:cNvPr id="147" name="矩形 146"/>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ysClr val="windowText" lastClr="000000"/>
                  </a:solidFill>
                  <a:effectLst/>
                  <a:uLnTx/>
                  <a:uFillTx/>
                  <a:latin typeface="Segoe UI Black" panose="020B0A02040204020203" pitchFamily="34" charset="0"/>
                  <a:ea typeface="微软雅黑"/>
                  <a:cs typeface="Segoe UI Black" panose="020B0A02040204020203" pitchFamily="34" charset="0"/>
                </a:endParaRPr>
              </a:p>
            </p:txBody>
          </p:sp>
          <p:sp>
            <p:nvSpPr>
              <p:cNvPr id="148" name="文本框 147"/>
              <p:cNvSpPr txBox="1"/>
              <p:nvPr/>
            </p:nvSpPr>
            <p:spPr>
              <a:xfrm>
                <a:off x="247957" y="5061258"/>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49" name="组合 148"/>
            <p:cNvGrpSpPr>
              <a:grpSpLocks/>
            </p:cNvGrpSpPr>
            <p:nvPr/>
          </p:nvGrpSpPr>
          <p:grpSpPr bwMode="auto">
            <a:xfrm>
              <a:off x="7488574" y="2836672"/>
              <a:ext cx="346249" cy="405224"/>
              <a:chOff x="263515" y="5041476"/>
              <a:chExt cx="346423" cy="381526"/>
            </a:xfrm>
          </p:grpSpPr>
          <p:sp>
            <p:nvSpPr>
              <p:cNvPr id="150" name="矩形 149"/>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51" name="文本框 150"/>
              <p:cNvSpPr txBox="1"/>
              <p:nvPr/>
            </p:nvSpPr>
            <p:spPr>
              <a:xfrm>
                <a:off x="263515" y="5041476"/>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IR</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52" name="组合 151"/>
          <p:cNvGrpSpPr>
            <a:grpSpLocks/>
          </p:cNvGrpSpPr>
          <p:nvPr/>
        </p:nvGrpSpPr>
        <p:grpSpPr bwMode="auto">
          <a:xfrm>
            <a:off x="7477637" y="4208559"/>
            <a:ext cx="346249" cy="405224"/>
            <a:chOff x="239867" y="5067734"/>
            <a:chExt cx="346423" cy="381526"/>
          </a:xfrm>
        </p:grpSpPr>
        <p:sp>
          <p:nvSpPr>
            <p:cNvPr id="153" name="矩形 152"/>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54" name="文本框 153"/>
            <p:cNvSpPr txBox="1"/>
            <p:nvPr/>
          </p:nvSpPr>
          <p:spPr>
            <a:xfrm>
              <a:off x="239867" y="5067734"/>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ALU</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6" name="组合 25"/>
          <p:cNvGrpSpPr/>
          <p:nvPr/>
        </p:nvGrpSpPr>
        <p:grpSpPr>
          <a:xfrm>
            <a:off x="10342763" y="2839361"/>
            <a:ext cx="361799" cy="870725"/>
            <a:chOff x="10330063" y="2839361"/>
            <a:chExt cx="361799" cy="870725"/>
          </a:xfrm>
        </p:grpSpPr>
        <p:grpSp>
          <p:nvGrpSpPr>
            <p:cNvPr id="155" name="组合 154"/>
            <p:cNvGrpSpPr>
              <a:grpSpLocks/>
            </p:cNvGrpSpPr>
            <p:nvPr/>
          </p:nvGrpSpPr>
          <p:grpSpPr bwMode="auto">
            <a:xfrm>
              <a:off x="10330063" y="3304862"/>
              <a:ext cx="346249" cy="405224"/>
              <a:chOff x="247957" y="5061258"/>
              <a:chExt cx="346423" cy="381526"/>
            </a:xfrm>
          </p:grpSpPr>
          <p:sp>
            <p:nvSpPr>
              <p:cNvPr id="156" name="矩形 155"/>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ysClr val="windowText" lastClr="000000"/>
                  </a:solidFill>
                  <a:effectLst/>
                  <a:uLnTx/>
                  <a:uFillTx/>
                  <a:latin typeface="Segoe UI Black" panose="020B0A02040204020203" pitchFamily="34" charset="0"/>
                  <a:ea typeface="微软雅黑"/>
                  <a:cs typeface="Segoe UI Black" panose="020B0A02040204020203" pitchFamily="34" charset="0"/>
                </a:endParaRPr>
              </a:p>
            </p:txBody>
          </p:sp>
          <p:sp>
            <p:nvSpPr>
              <p:cNvPr id="157" name="文本框 156"/>
              <p:cNvSpPr txBox="1"/>
              <p:nvPr/>
            </p:nvSpPr>
            <p:spPr>
              <a:xfrm>
                <a:off x="247957" y="5061258"/>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58" name="组合 157"/>
            <p:cNvGrpSpPr>
              <a:grpSpLocks/>
            </p:cNvGrpSpPr>
            <p:nvPr/>
          </p:nvGrpSpPr>
          <p:grpSpPr bwMode="auto">
            <a:xfrm>
              <a:off x="10345613" y="2839361"/>
              <a:ext cx="346249" cy="405224"/>
              <a:chOff x="263515" y="5041476"/>
              <a:chExt cx="346423" cy="381526"/>
            </a:xfrm>
          </p:grpSpPr>
          <p:sp>
            <p:nvSpPr>
              <p:cNvPr id="159" name="矩形 158"/>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60" name="文本框 159"/>
              <p:cNvSpPr txBox="1"/>
              <p:nvPr/>
            </p:nvSpPr>
            <p:spPr>
              <a:xfrm>
                <a:off x="263515" y="5041476"/>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IR</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61" name="组合 160"/>
          <p:cNvGrpSpPr>
            <a:grpSpLocks/>
          </p:cNvGrpSpPr>
          <p:nvPr/>
        </p:nvGrpSpPr>
        <p:grpSpPr bwMode="auto">
          <a:xfrm>
            <a:off x="10334676" y="3777615"/>
            <a:ext cx="346249" cy="405224"/>
            <a:chOff x="239867" y="5067734"/>
            <a:chExt cx="346423" cy="381526"/>
          </a:xfrm>
        </p:grpSpPr>
        <p:sp>
          <p:nvSpPr>
            <p:cNvPr id="162" name="矩形 161"/>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63" name="文本框 162"/>
            <p:cNvSpPr txBox="1"/>
            <p:nvPr/>
          </p:nvSpPr>
          <p:spPr>
            <a:xfrm>
              <a:off x="239867" y="5067734"/>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ALU</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64" name="组合 163"/>
          <p:cNvGrpSpPr>
            <a:grpSpLocks/>
          </p:cNvGrpSpPr>
          <p:nvPr/>
        </p:nvGrpSpPr>
        <p:grpSpPr bwMode="auto">
          <a:xfrm>
            <a:off x="10330062" y="4224839"/>
            <a:ext cx="346249" cy="405224"/>
            <a:chOff x="239867" y="5067734"/>
            <a:chExt cx="346423" cy="381526"/>
          </a:xfrm>
        </p:grpSpPr>
        <p:sp>
          <p:nvSpPr>
            <p:cNvPr id="165" name="矩形 164"/>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66" name="文本框 165"/>
            <p:cNvSpPr txBox="1"/>
            <p:nvPr/>
          </p:nvSpPr>
          <p:spPr>
            <a:xfrm>
              <a:off x="239867" y="5067734"/>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MD</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87" name="组合 286"/>
          <p:cNvGrpSpPr/>
          <p:nvPr/>
        </p:nvGrpSpPr>
        <p:grpSpPr>
          <a:xfrm>
            <a:off x="971833" y="3211801"/>
            <a:ext cx="779115" cy="276999"/>
            <a:chOff x="882186" y="3175942"/>
            <a:chExt cx="779115" cy="276999"/>
          </a:xfrm>
        </p:grpSpPr>
        <p:cxnSp>
          <p:nvCxnSpPr>
            <p:cNvPr id="15" name="直接箭头连接符 14"/>
            <p:cNvCxnSpPr/>
            <p:nvPr/>
          </p:nvCxnSpPr>
          <p:spPr>
            <a:xfrm>
              <a:off x="882186" y="3440673"/>
              <a:ext cx="779115" cy="0"/>
            </a:xfrm>
            <a:prstGeom prst="straightConnector1">
              <a:avLst/>
            </a:prstGeom>
            <a:noFill/>
            <a:ln w="19050" cap="flat" cmpd="sng" algn="ctr">
              <a:solidFill>
                <a:sysClr val="windowText" lastClr="000000"/>
              </a:solidFill>
              <a:prstDash val="solid"/>
              <a:miter lim="800000"/>
              <a:tailEnd type="triangle"/>
            </a:ln>
            <a:effectLst/>
          </p:spPr>
        </p:cxnSp>
        <p:sp>
          <p:nvSpPr>
            <p:cNvPr id="169" name="文本框 168"/>
            <p:cNvSpPr txBox="1"/>
            <p:nvPr/>
          </p:nvSpPr>
          <p:spPr>
            <a:xfrm>
              <a:off x="954675" y="3175942"/>
              <a:ext cx="38183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p>
          </p:txBody>
        </p:sp>
      </p:grpSp>
      <p:grpSp>
        <p:nvGrpSpPr>
          <p:cNvPr id="286" name="组合 285"/>
          <p:cNvGrpSpPr/>
          <p:nvPr/>
        </p:nvGrpSpPr>
        <p:grpSpPr>
          <a:xfrm>
            <a:off x="971833" y="2760374"/>
            <a:ext cx="779115" cy="294963"/>
            <a:chOff x="882186" y="2724515"/>
            <a:chExt cx="779115" cy="294963"/>
          </a:xfrm>
        </p:grpSpPr>
        <p:cxnSp>
          <p:nvCxnSpPr>
            <p:cNvPr id="168" name="直接箭头连接符 167"/>
            <p:cNvCxnSpPr/>
            <p:nvPr/>
          </p:nvCxnSpPr>
          <p:spPr>
            <a:xfrm>
              <a:off x="882186" y="3019478"/>
              <a:ext cx="779115" cy="0"/>
            </a:xfrm>
            <a:prstGeom prst="straightConnector1">
              <a:avLst/>
            </a:prstGeom>
            <a:noFill/>
            <a:ln w="19050" cap="flat" cmpd="sng" algn="ctr">
              <a:solidFill>
                <a:sysClr val="windowText" lastClr="000000"/>
              </a:solidFill>
              <a:prstDash val="solid"/>
              <a:miter lim="800000"/>
              <a:tailEnd type="triangle"/>
            </a:ln>
            <a:effectLst/>
          </p:spPr>
        </p:cxnSp>
        <p:sp>
          <p:nvSpPr>
            <p:cNvPr id="170" name="文本框 169"/>
            <p:cNvSpPr txBox="1"/>
            <p:nvPr/>
          </p:nvSpPr>
          <p:spPr>
            <a:xfrm>
              <a:off x="886849" y="2724515"/>
              <a:ext cx="64633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指令字</a:t>
              </a:r>
              <a:endParaRPr kumimoji="0" lang="en-US" altLang="zh-CN" sz="12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grpSp>
      <p:cxnSp>
        <p:nvCxnSpPr>
          <p:cNvPr id="35" name="直接连接符 34"/>
          <p:cNvCxnSpPr/>
          <p:nvPr/>
        </p:nvCxnSpPr>
        <p:spPr>
          <a:xfrm>
            <a:off x="1887053" y="5764306"/>
            <a:ext cx="862282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83" name="Rectangle 3"/>
          <p:cNvSpPr txBox="1">
            <a:spLocks noChangeArrowheads="1"/>
          </p:cNvSpPr>
          <p:nvPr/>
        </p:nvSpPr>
        <p:spPr>
          <a:xfrm>
            <a:off x="2463793" y="5990117"/>
            <a:ext cx="6996071" cy="560600"/>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marR="0" lvl="0" indent="-342900" algn="l" defTabSz="914400" rtl="0" eaLnBrk="1" fontAlgn="auto" latinLnBrk="0" hangingPunct="1">
              <a:lnSpc>
                <a:spcPct val="120000"/>
              </a:lnSpc>
              <a:spcBef>
                <a:spcPts val="1000"/>
              </a:spcBef>
              <a:spcAft>
                <a:spcPts val="0"/>
              </a:spcAft>
              <a:buClr>
                <a:srgbClr val="FFC000"/>
              </a:buClr>
              <a:buSzTx/>
              <a:buFont typeface="Wingdings" pitchFamily="2" charset="2"/>
              <a:buChar char="n"/>
              <a:tabLst/>
              <a:defRPr/>
            </a:pPr>
            <a:r>
              <a:rPr kumimoji="0" lang="zh-CN" altLang="en-US" sz="2400" b="1"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译码段生成各段所需的控制信号，依次向后传递</a:t>
            </a:r>
            <a:endParaRPr kumimoji="0" lang="en-US" altLang="zh-CN" sz="2400" b="1"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5949939" y="3708457"/>
            <a:ext cx="557170" cy="930946"/>
            <a:chOff x="5949939" y="3708457"/>
            <a:chExt cx="557170" cy="930946"/>
          </a:xfrm>
        </p:grpSpPr>
        <p:sp>
          <p:nvSpPr>
            <p:cNvPr id="184" name="任意多边形 183"/>
            <p:cNvSpPr/>
            <p:nvPr/>
          </p:nvSpPr>
          <p:spPr>
            <a:xfrm>
              <a:off x="5949939" y="3708457"/>
              <a:ext cx="557170" cy="930946"/>
            </a:xfrm>
            <a:custGeom>
              <a:avLst/>
              <a:gdLst>
                <a:gd name="connsiteX0" fmla="*/ 0 w 526257"/>
                <a:gd name="connsiteY0" fmla="*/ 0 h 757237"/>
                <a:gd name="connsiteX1" fmla="*/ 0 w 526257"/>
                <a:gd name="connsiteY1" fmla="*/ 295275 h 757237"/>
                <a:gd name="connsiteX2" fmla="*/ 59532 w 526257"/>
                <a:gd name="connsiteY2" fmla="*/ 381000 h 757237"/>
                <a:gd name="connsiteX3" fmla="*/ 4763 w 526257"/>
                <a:gd name="connsiteY3" fmla="*/ 452437 h 757237"/>
                <a:gd name="connsiteX4" fmla="*/ 4763 w 526257"/>
                <a:gd name="connsiteY4" fmla="*/ 757237 h 757237"/>
                <a:gd name="connsiteX5" fmla="*/ 526257 w 526257"/>
                <a:gd name="connsiteY5" fmla="*/ 547687 h 757237"/>
                <a:gd name="connsiteX6" fmla="*/ 526257 w 526257"/>
                <a:gd name="connsiteY6" fmla="*/ 252412 h 757237"/>
                <a:gd name="connsiteX7" fmla="*/ 0 w 526257"/>
                <a:gd name="connsiteY7" fmla="*/ 0 h 75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257" h="757237">
                  <a:moveTo>
                    <a:pt x="0" y="0"/>
                  </a:moveTo>
                  <a:lnTo>
                    <a:pt x="0" y="295275"/>
                  </a:lnTo>
                  <a:lnTo>
                    <a:pt x="59532" y="381000"/>
                  </a:lnTo>
                  <a:lnTo>
                    <a:pt x="4763" y="452437"/>
                  </a:lnTo>
                  <a:lnTo>
                    <a:pt x="4763" y="757237"/>
                  </a:lnTo>
                  <a:lnTo>
                    <a:pt x="526257" y="547687"/>
                  </a:lnTo>
                  <a:lnTo>
                    <a:pt x="526257" y="252412"/>
                  </a:lnTo>
                  <a:lnTo>
                    <a:pt x="0" y="0"/>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85" name="文本框 184"/>
            <p:cNvSpPr txBox="1"/>
            <p:nvPr/>
          </p:nvSpPr>
          <p:spPr>
            <a:xfrm>
              <a:off x="5991649" y="4071118"/>
              <a:ext cx="476412"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ALU</a:t>
              </a:r>
            </a:p>
          </p:txBody>
        </p:sp>
      </p:grpSp>
      <p:grpSp>
        <p:nvGrpSpPr>
          <p:cNvPr id="4" name="组合 3"/>
          <p:cNvGrpSpPr/>
          <p:nvPr/>
        </p:nvGrpSpPr>
        <p:grpSpPr>
          <a:xfrm>
            <a:off x="6517885" y="4190212"/>
            <a:ext cx="974820" cy="216672"/>
            <a:chOff x="6517885" y="4190212"/>
            <a:chExt cx="974820" cy="216672"/>
          </a:xfrm>
        </p:grpSpPr>
        <p:cxnSp>
          <p:nvCxnSpPr>
            <p:cNvPr id="220" name="直接箭头连接符 219"/>
            <p:cNvCxnSpPr/>
            <p:nvPr/>
          </p:nvCxnSpPr>
          <p:spPr>
            <a:xfrm>
              <a:off x="6884894" y="4406884"/>
              <a:ext cx="607811" cy="0"/>
            </a:xfrm>
            <a:prstGeom prst="straightConnector1">
              <a:avLst/>
            </a:prstGeom>
            <a:noFill/>
            <a:ln w="19050" cap="sq" cmpd="sng" algn="ctr">
              <a:solidFill>
                <a:sysClr val="windowText" lastClr="000000"/>
              </a:solidFill>
              <a:prstDash val="solid"/>
              <a:miter lim="800000"/>
              <a:tailEnd type="triangle"/>
            </a:ln>
            <a:effectLst/>
          </p:spPr>
        </p:cxnSp>
        <p:cxnSp>
          <p:nvCxnSpPr>
            <p:cNvPr id="222" name="直接箭头连接符 221"/>
            <p:cNvCxnSpPr/>
            <p:nvPr/>
          </p:nvCxnSpPr>
          <p:spPr>
            <a:xfrm>
              <a:off x="6517885" y="4190434"/>
              <a:ext cx="367009" cy="0"/>
            </a:xfrm>
            <a:prstGeom prst="straightConnector1">
              <a:avLst/>
            </a:prstGeom>
            <a:noFill/>
            <a:ln w="19050" cap="sq" cmpd="sng" algn="ctr">
              <a:solidFill>
                <a:sysClr val="windowText" lastClr="000000"/>
              </a:solidFill>
              <a:prstDash val="solid"/>
              <a:miter lim="800000"/>
              <a:tailEnd type="none"/>
            </a:ln>
            <a:effectLst/>
          </p:spPr>
        </p:cxnSp>
        <p:cxnSp>
          <p:nvCxnSpPr>
            <p:cNvPr id="46" name="直接连接符 45"/>
            <p:cNvCxnSpPr/>
            <p:nvPr/>
          </p:nvCxnSpPr>
          <p:spPr>
            <a:xfrm>
              <a:off x="6884894" y="4190212"/>
              <a:ext cx="0" cy="216672"/>
            </a:xfrm>
            <a:prstGeom prst="line">
              <a:avLst/>
            </a:prstGeom>
            <a:noFill/>
            <a:ln w="19050" cap="sq" cmpd="sng" algn="ctr">
              <a:solidFill>
                <a:sysClr val="windowText" lastClr="000000"/>
              </a:solidFill>
              <a:prstDash val="solid"/>
              <a:miter lim="800000"/>
              <a:tailEnd type="none"/>
            </a:ln>
            <a:effectLst/>
          </p:spPr>
        </p:cxnSp>
      </p:grpSp>
      <p:cxnSp>
        <p:nvCxnSpPr>
          <p:cNvPr id="227" name="直接箭头连接符 226"/>
          <p:cNvCxnSpPr/>
          <p:nvPr/>
        </p:nvCxnSpPr>
        <p:spPr>
          <a:xfrm>
            <a:off x="9705235" y="4395729"/>
            <a:ext cx="648553" cy="0"/>
          </a:xfrm>
          <a:prstGeom prst="straightConnector1">
            <a:avLst/>
          </a:prstGeom>
          <a:noFill/>
          <a:ln w="19050" cap="flat" cmpd="sng" algn="ctr">
            <a:solidFill>
              <a:sysClr val="windowText" lastClr="000000"/>
            </a:solidFill>
            <a:prstDash val="solid"/>
            <a:miter lim="800000"/>
            <a:tailEnd type="triangle"/>
          </a:ln>
          <a:effectLst/>
        </p:spPr>
      </p:cxnSp>
      <p:cxnSp>
        <p:nvCxnSpPr>
          <p:cNvPr id="234" name="直接连接符 233"/>
          <p:cNvCxnSpPr/>
          <p:nvPr/>
        </p:nvCxnSpPr>
        <p:spPr>
          <a:xfrm>
            <a:off x="9112696" y="2028496"/>
            <a:ext cx="0" cy="1832688"/>
          </a:xfrm>
          <a:prstGeom prst="line">
            <a:avLst/>
          </a:prstGeom>
          <a:noFill/>
          <a:ln w="19050" cap="sq" cmpd="sng" algn="ctr">
            <a:solidFill>
              <a:srgbClr val="C00000"/>
            </a:solidFill>
            <a:prstDash val="solid"/>
            <a:miter lim="800000"/>
            <a:tailEnd type="triangle"/>
          </a:ln>
          <a:effectLst/>
        </p:spPr>
      </p:cxnSp>
      <p:grpSp>
        <p:nvGrpSpPr>
          <p:cNvPr id="7" name="组合 6"/>
          <p:cNvGrpSpPr/>
          <p:nvPr/>
        </p:nvGrpSpPr>
        <p:grpSpPr>
          <a:xfrm>
            <a:off x="8491955" y="3848752"/>
            <a:ext cx="1219958" cy="1186311"/>
            <a:chOff x="8491955" y="3848752"/>
            <a:chExt cx="1219958" cy="1186311"/>
          </a:xfrm>
        </p:grpSpPr>
        <p:sp>
          <p:nvSpPr>
            <p:cNvPr id="203" name="矩形 202"/>
            <p:cNvSpPr/>
            <p:nvPr/>
          </p:nvSpPr>
          <p:spPr>
            <a:xfrm>
              <a:off x="8537478" y="3868970"/>
              <a:ext cx="1159582" cy="1163786"/>
            </a:xfrm>
            <a:prstGeom prst="rect">
              <a:avLst/>
            </a:prstGeom>
            <a:solidFill>
              <a:srgbClr val="92D050"/>
            </a:solidFill>
            <a:ln w="1905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05" name="文本框 204"/>
            <p:cNvSpPr txBox="1"/>
            <p:nvPr/>
          </p:nvSpPr>
          <p:spPr>
            <a:xfrm>
              <a:off x="8491955" y="4312324"/>
              <a:ext cx="518091"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ADDR</a:t>
              </a:r>
            </a:p>
          </p:txBody>
        </p:sp>
        <p:sp>
          <p:nvSpPr>
            <p:cNvPr id="206" name="文本框 205"/>
            <p:cNvSpPr txBox="1"/>
            <p:nvPr/>
          </p:nvSpPr>
          <p:spPr>
            <a:xfrm>
              <a:off x="8833656" y="4121455"/>
              <a:ext cx="588623" cy="548548"/>
            </a:xfrm>
            <a:prstGeom prst="rect">
              <a:avLst/>
            </a:prstGeom>
            <a:noFill/>
          </p:spPr>
          <p:txBody>
            <a:bodyPr wrap="non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105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数据</a:t>
              </a:r>
              <a:endParaRPr kumimoji="0" lang="en-US" altLang="zh-CN" sz="105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105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存储器</a:t>
              </a:r>
              <a:endParaRPr kumimoji="0" lang="en-US" altLang="zh-CN" sz="105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207" name="文本框 206"/>
            <p:cNvSpPr txBox="1"/>
            <p:nvPr/>
          </p:nvSpPr>
          <p:spPr>
            <a:xfrm>
              <a:off x="9363741" y="4310897"/>
              <a:ext cx="348172"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RD</a:t>
              </a:r>
            </a:p>
          </p:txBody>
        </p:sp>
        <p:sp>
          <p:nvSpPr>
            <p:cNvPr id="216" name="文本框 215"/>
            <p:cNvSpPr txBox="1"/>
            <p:nvPr/>
          </p:nvSpPr>
          <p:spPr>
            <a:xfrm>
              <a:off x="8530433" y="4719683"/>
              <a:ext cx="845514"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WD</a:t>
              </a:r>
            </a:p>
          </p:txBody>
        </p:sp>
        <p:sp>
          <p:nvSpPr>
            <p:cNvPr id="217" name="等腰三角形 216"/>
            <p:cNvSpPr/>
            <p:nvPr/>
          </p:nvSpPr>
          <p:spPr>
            <a:xfrm>
              <a:off x="9068679" y="4926083"/>
              <a:ext cx="187278" cy="108980"/>
            </a:xfrm>
            <a:prstGeom prst="triangle">
              <a:avLst/>
            </a:prstGeom>
            <a:solidFill>
              <a:srgbClr val="92D050"/>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41" name="文本框 240"/>
            <p:cNvSpPr txBox="1"/>
            <p:nvPr/>
          </p:nvSpPr>
          <p:spPr>
            <a:xfrm>
              <a:off x="8934516" y="3848752"/>
              <a:ext cx="365806"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WE</a:t>
              </a:r>
            </a:p>
          </p:txBody>
        </p:sp>
      </p:grpSp>
      <p:grpSp>
        <p:nvGrpSpPr>
          <p:cNvPr id="242" name="组合 241"/>
          <p:cNvGrpSpPr>
            <a:grpSpLocks/>
          </p:cNvGrpSpPr>
          <p:nvPr/>
        </p:nvGrpSpPr>
        <p:grpSpPr bwMode="auto">
          <a:xfrm>
            <a:off x="7462101" y="3794825"/>
            <a:ext cx="405224" cy="349958"/>
            <a:chOff x="225834" y="5083938"/>
            <a:chExt cx="405428" cy="329492"/>
          </a:xfrm>
        </p:grpSpPr>
        <p:sp>
          <p:nvSpPr>
            <p:cNvPr id="243" name="矩形 242"/>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244" name="文本框 243"/>
            <p:cNvSpPr txBox="1"/>
            <p:nvPr/>
          </p:nvSpPr>
          <p:spPr>
            <a:xfrm rot="16200000">
              <a:off x="265548" y="5044224"/>
              <a:ext cx="326000" cy="405428"/>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5" name="组合 24"/>
          <p:cNvGrpSpPr/>
          <p:nvPr/>
        </p:nvGrpSpPr>
        <p:grpSpPr>
          <a:xfrm>
            <a:off x="7803406" y="3964168"/>
            <a:ext cx="734072" cy="850191"/>
            <a:chOff x="7803406" y="3964168"/>
            <a:chExt cx="734072" cy="850191"/>
          </a:xfrm>
        </p:grpSpPr>
        <p:cxnSp>
          <p:nvCxnSpPr>
            <p:cNvPr id="224" name="直接箭头连接符 223"/>
            <p:cNvCxnSpPr/>
            <p:nvPr/>
          </p:nvCxnSpPr>
          <p:spPr>
            <a:xfrm>
              <a:off x="7803406" y="4406884"/>
              <a:ext cx="734072" cy="0"/>
            </a:xfrm>
            <a:prstGeom prst="straightConnector1">
              <a:avLst/>
            </a:prstGeom>
            <a:noFill/>
            <a:ln w="19050" cap="flat" cmpd="sng" algn="ctr">
              <a:solidFill>
                <a:sysClr val="windowText" lastClr="000000"/>
              </a:solidFill>
              <a:prstDash val="solid"/>
              <a:miter lim="800000"/>
              <a:tailEnd type="triangle"/>
            </a:ln>
            <a:effectLst/>
          </p:spPr>
        </p:cxnSp>
        <p:cxnSp>
          <p:nvCxnSpPr>
            <p:cNvPr id="250" name="直接箭头连接符 249"/>
            <p:cNvCxnSpPr/>
            <p:nvPr/>
          </p:nvCxnSpPr>
          <p:spPr>
            <a:xfrm>
              <a:off x="7819273" y="3965439"/>
              <a:ext cx="367009" cy="0"/>
            </a:xfrm>
            <a:prstGeom prst="straightConnector1">
              <a:avLst/>
            </a:prstGeom>
            <a:noFill/>
            <a:ln w="19050" cap="sq" cmpd="sng" algn="ctr">
              <a:solidFill>
                <a:sysClr val="windowText" lastClr="000000"/>
              </a:solidFill>
              <a:prstDash val="solid"/>
              <a:miter lim="800000"/>
              <a:tailEnd type="none"/>
            </a:ln>
            <a:effectLst/>
          </p:spPr>
        </p:cxnSp>
        <p:cxnSp>
          <p:nvCxnSpPr>
            <p:cNvPr id="251" name="直接连接符 250"/>
            <p:cNvCxnSpPr/>
            <p:nvPr/>
          </p:nvCxnSpPr>
          <p:spPr>
            <a:xfrm>
              <a:off x="8185286" y="3964168"/>
              <a:ext cx="0" cy="850191"/>
            </a:xfrm>
            <a:prstGeom prst="line">
              <a:avLst/>
            </a:prstGeom>
            <a:noFill/>
            <a:ln w="19050" cap="sq" cmpd="sng" algn="ctr">
              <a:solidFill>
                <a:sysClr val="windowText" lastClr="000000"/>
              </a:solidFill>
              <a:prstDash val="solid"/>
              <a:miter lim="800000"/>
              <a:tailEnd type="none"/>
            </a:ln>
            <a:effectLst/>
          </p:spPr>
        </p:cxnSp>
        <p:cxnSp>
          <p:nvCxnSpPr>
            <p:cNvPr id="253" name="直接箭头连接符 252"/>
            <p:cNvCxnSpPr/>
            <p:nvPr/>
          </p:nvCxnSpPr>
          <p:spPr>
            <a:xfrm>
              <a:off x="8185286" y="4814359"/>
              <a:ext cx="352192" cy="0"/>
            </a:xfrm>
            <a:prstGeom prst="straightConnector1">
              <a:avLst/>
            </a:prstGeom>
            <a:noFill/>
            <a:ln w="19050" cap="sq" cmpd="sng" algn="ctr">
              <a:solidFill>
                <a:sysClr val="windowText" lastClr="000000"/>
              </a:solidFill>
              <a:prstDash val="solid"/>
              <a:miter lim="800000"/>
              <a:tailEnd type="triangle"/>
            </a:ln>
            <a:effectLst/>
          </p:spPr>
        </p:cxnSp>
      </p:grpSp>
      <p:grpSp>
        <p:nvGrpSpPr>
          <p:cNvPr id="22" name="组合 21"/>
          <p:cNvGrpSpPr/>
          <p:nvPr/>
        </p:nvGrpSpPr>
        <p:grpSpPr>
          <a:xfrm>
            <a:off x="4963307" y="3964168"/>
            <a:ext cx="1005771" cy="938421"/>
            <a:chOff x="4963307" y="3964168"/>
            <a:chExt cx="1005771" cy="938421"/>
          </a:xfrm>
        </p:grpSpPr>
        <p:cxnSp>
          <p:nvCxnSpPr>
            <p:cNvPr id="218" name="直接箭头连接符 217"/>
            <p:cNvCxnSpPr/>
            <p:nvPr/>
          </p:nvCxnSpPr>
          <p:spPr>
            <a:xfrm>
              <a:off x="4963307" y="3964168"/>
              <a:ext cx="1005771" cy="0"/>
            </a:xfrm>
            <a:prstGeom prst="straightConnector1">
              <a:avLst/>
            </a:prstGeom>
            <a:noFill/>
            <a:ln w="19050" cap="flat" cmpd="sng" algn="ctr">
              <a:solidFill>
                <a:sysClr val="windowText" lastClr="000000"/>
              </a:solidFill>
              <a:prstDash val="solid"/>
              <a:miter lim="800000"/>
              <a:tailEnd type="triangle"/>
            </a:ln>
            <a:effectLst/>
          </p:spPr>
        </p:cxnSp>
        <p:grpSp>
          <p:nvGrpSpPr>
            <p:cNvPr id="3" name="组合 2"/>
            <p:cNvGrpSpPr/>
            <p:nvPr/>
          </p:nvGrpSpPr>
          <p:grpSpPr>
            <a:xfrm>
              <a:off x="4963307" y="4436185"/>
              <a:ext cx="986632" cy="466404"/>
              <a:chOff x="4963307" y="4436185"/>
              <a:chExt cx="986632" cy="466404"/>
            </a:xfrm>
          </p:grpSpPr>
          <p:cxnSp>
            <p:nvCxnSpPr>
              <p:cNvPr id="219" name="直接箭头连接符 218"/>
              <p:cNvCxnSpPr/>
              <p:nvPr/>
            </p:nvCxnSpPr>
            <p:spPr>
              <a:xfrm>
                <a:off x="5530327" y="4436185"/>
                <a:ext cx="419612" cy="0"/>
              </a:xfrm>
              <a:prstGeom prst="straightConnector1">
                <a:avLst/>
              </a:prstGeom>
              <a:noFill/>
              <a:ln w="19050" cap="sq" cmpd="sng" algn="ctr">
                <a:solidFill>
                  <a:sysClr val="windowText" lastClr="000000"/>
                </a:solidFill>
                <a:prstDash val="solid"/>
                <a:miter lim="800000"/>
                <a:tailEnd type="triangle"/>
              </a:ln>
              <a:effectLst/>
            </p:spPr>
          </p:cxnSp>
          <p:cxnSp>
            <p:nvCxnSpPr>
              <p:cNvPr id="260" name="直接连接符 259"/>
              <p:cNvCxnSpPr/>
              <p:nvPr/>
            </p:nvCxnSpPr>
            <p:spPr>
              <a:xfrm>
                <a:off x="5530327" y="4436185"/>
                <a:ext cx="0" cy="466404"/>
              </a:xfrm>
              <a:prstGeom prst="line">
                <a:avLst/>
              </a:prstGeom>
              <a:noFill/>
              <a:ln w="19050" cap="sq" cmpd="sng" algn="ctr">
                <a:solidFill>
                  <a:sysClr val="windowText" lastClr="000000"/>
                </a:solidFill>
                <a:prstDash val="solid"/>
                <a:miter lim="800000"/>
                <a:tailEnd type="none"/>
              </a:ln>
              <a:effectLst/>
            </p:spPr>
          </p:cxnSp>
          <p:cxnSp>
            <p:nvCxnSpPr>
              <p:cNvPr id="263" name="直接箭头连接符 262"/>
              <p:cNvCxnSpPr/>
              <p:nvPr/>
            </p:nvCxnSpPr>
            <p:spPr>
              <a:xfrm>
                <a:off x="4963307" y="4902589"/>
                <a:ext cx="567020" cy="0"/>
              </a:xfrm>
              <a:prstGeom prst="straightConnector1">
                <a:avLst/>
              </a:prstGeom>
              <a:noFill/>
              <a:ln w="19050" cap="sq" cmpd="sng" algn="ctr">
                <a:solidFill>
                  <a:sysClr val="windowText" lastClr="000000"/>
                </a:solidFill>
                <a:prstDash val="solid"/>
                <a:miter lim="800000"/>
                <a:tailEnd type="none"/>
              </a:ln>
              <a:effectLst/>
            </p:spPr>
          </p:cxnSp>
        </p:grpSp>
      </p:grpSp>
      <p:grpSp>
        <p:nvGrpSpPr>
          <p:cNvPr id="27" name="组合 26"/>
          <p:cNvGrpSpPr/>
          <p:nvPr/>
        </p:nvGrpSpPr>
        <p:grpSpPr>
          <a:xfrm>
            <a:off x="6232442" y="2490380"/>
            <a:ext cx="662361" cy="1370804"/>
            <a:chOff x="6232442" y="2490380"/>
            <a:chExt cx="662361" cy="1370804"/>
          </a:xfrm>
        </p:grpSpPr>
        <p:cxnSp>
          <p:nvCxnSpPr>
            <p:cNvPr id="232" name="直接连接符 231"/>
            <p:cNvCxnSpPr/>
            <p:nvPr/>
          </p:nvCxnSpPr>
          <p:spPr>
            <a:xfrm>
              <a:off x="6245442" y="2490380"/>
              <a:ext cx="0" cy="1370804"/>
            </a:xfrm>
            <a:prstGeom prst="line">
              <a:avLst/>
            </a:prstGeom>
            <a:noFill/>
            <a:ln w="19050" cap="sq" cmpd="sng" algn="ctr">
              <a:solidFill>
                <a:srgbClr val="C00000"/>
              </a:solidFill>
              <a:prstDash val="solid"/>
              <a:miter lim="800000"/>
              <a:tailEnd type="triangle"/>
            </a:ln>
            <a:effectLst/>
          </p:spPr>
        </p:cxnSp>
        <p:sp>
          <p:nvSpPr>
            <p:cNvPr id="274" name="文本框 273"/>
            <p:cNvSpPr txBox="1"/>
            <p:nvPr/>
          </p:nvSpPr>
          <p:spPr>
            <a:xfrm>
              <a:off x="6232442" y="3476688"/>
              <a:ext cx="66236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Alu</a:t>
              </a:r>
              <a:r>
                <a:rPr kumimoji="0" lang="en-US" altLang="zh-CN" sz="12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OP</a:t>
              </a:r>
            </a:p>
          </p:txBody>
        </p:sp>
      </p:grpSp>
      <p:grpSp>
        <p:nvGrpSpPr>
          <p:cNvPr id="16" name="组合 15"/>
          <p:cNvGrpSpPr/>
          <p:nvPr/>
        </p:nvGrpSpPr>
        <p:grpSpPr>
          <a:xfrm>
            <a:off x="3875668" y="3953517"/>
            <a:ext cx="763496" cy="469647"/>
            <a:chOff x="3875668" y="3953517"/>
            <a:chExt cx="763496" cy="469647"/>
          </a:xfrm>
        </p:grpSpPr>
        <p:cxnSp>
          <p:nvCxnSpPr>
            <p:cNvPr id="275" name="直接箭头连接符 274"/>
            <p:cNvCxnSpPr/>
            <p:nvPr/>
          </p:nvCxnSpPr>
          <p:spPr>
            <a:xfrm>
              <a:off x="3875668" y="3953517"/>
              <a:ext cx="746745" cy="0"/>
            </a:xfrm>
            <a:prstGeom prst="straightConnector1">
              <a:avLst/>
            </a:prstGeom>
            <a:noFill/>
            <a:ln w="19050" cap="flat" cmpd="sng" algn="ctr">
              <a:solidFill>
                <a:sysClr val="windowText" lastClr="000000"/>
              </a:solidFill>
              <a:prstDash val="solid"/>
              <a:miter lim="800000"/>
              <a:tailEnd type="triangle"/>
            </a:ln>
            <a:effectLst/>
          </p:spPr>
        </p:cxnSp>
        <p:cxnSp>
          <p:nvCxnSpPr>
            <p:cNvPr id="280" name="直接箭头连接符 279"/>
            <p:cNvCxnSpPr/>
            <p:nvPr/>
          </p:nvCxnSpPr>
          <p:spPr>
            <a:xfrm>
              <a:off x="3892419" y="4423164"/>
              <a:ext cx="746745" cy="0"/>
            </a:xfrm>
            <a:prstGeom prst="straightConnector1">
              <a:avLst/>
            </a:prstGeom>
            <a:noFill/>
            <a:ln w="19050" cap="flat" cmpd="sng" algn="ctr">
              <a:solidFill>
                <a:sysClr val="windowText" lastClr="000000"/>
              </a:solidFill>
              <a:prstDash val="solid"/>
              <a:miter lim="800000"/>
              <a:tailEnd type="triangle"/>
            </a:ln>
            <a:effectLst/>
          </p:spPr>
        </p:cxnSp>
      </p:grpSp>
      <p:grpSp>
        <p:nvGrpSpPr>
          <p:cNvPr id="12" name="组合 11"/>
          <p:cNvGrpSpPr/>
          <p:nvPr/>
        </p:nvGrpSpPr>
        <p:grpSpPr>
          <a:xfrm>
            <a:off x="2052345" y="1329130"/>
            <a:ext cx="2575182" cy="1723478"/>
            <a:chOff x="2052345" y="1329130"/>
            <a:chExt cx="2575182" cy="1723478"/>
          </a:xfrm>
        </p:grpSpPr>
        <p:sp>
          <p:nvSpPr>
            <p:cNvPr id="200" name="文本框 199"/>
            <p:cNvSpPr txBox="1"/>
            <p:nvPr/>
          </p:nvSpPr>
          <p:spPr>
            <a:xfrm>
              <a:off x="2390964" y="1904596"/>
              <a:ext cx="64633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指令字</a:t>
              </a:r>
              <a:endParaRPr kumimoji="0" lang="en-US" altLang="zh-CN" sz="12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201" name="圆角矩形 200"/>
            <p:cNvSpPr/>
            <p:nvPr/>
          </p:nvSpPr>
          <p:spPr>
            <a:xfrm>
              <a:off x="3006479" y="1329130"/>
              <a:ext cx="533267" cy="1393162"/>
            </a:xfrm>
            <a:prstGeom prst="roundRect">
              <a:avLst/>
            </a:prstGeom>
            <a:solidFill>
              <a:srgbClr val="C00000"/>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单周期</a:t>
              </a:r>
              <a:endPar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控制器</a:t>
              </a:r>
            </a:p>
          </p:txBody>
        </p:sp>
        <p:cxnSp>
          <p:nvCxnSpPr>
            <p:cNvPr id="74" name="直接箭头连接符 73"/>
            <p:cNvCxnSpPr/>
            <p:nvPr/>
          </p:nvCxnSpPr>
          <p:spPr>
            <a:xfrm>
              <a:off x="2526179" y="2187101"/>
              <a:ext cx="465696" cy="0"/>
            </a:xfrm>
            <a:prstGeom prst="straightConnector1">
              <a:avLst/>
            </a:prstGeom>
            <a:noFill/>
            <a:ln w="19050" cap="flat" cmpd="sng" algn="ctr">
              <a:solidFill>
                <a:sysClr val="windowText" lastClr="000000"/>
              </a:solidFill>
              <a:prstDash val="solid"/>
              <a:miter lim="800000"/>
              <a:tailEnd type="triangle"/>
            </a:ln>
            <a:effectLst/>
          </p:spPr>
        </p:cxnSp>
        <p:cxnSp>
          <p:nvCxnSpPr>
            <p:cNvPr id="288" name="直接箭头连接符 287"/>
            <p:cNvCxnSpPr/>
            <p:nvPr/>
          </p:nvCxnSpPr>
          <p:spPr>
            <a:xfrm flipV="1">
              <a:off x="2052345" y="3051574"/>
              <a:ext cx="2575182" cy="1034"/>
            </a:xfrm>
            <a:prstGeom prst="straightConnector1">
              <a:avLst/>
            </a:prstGeom>
            <a:noFill/>
            <a:ln w="19050" cap="flat" cmpd="sng" algn="ctr">
              <a:solidFill>
                <a:sysClr val="windowText" lastClr="000000"/>
              </a:solidFill>
              <a:prstDash val="solid"/>
              <a:miter lim="800000"/>
              <a:tailEnd type="triangle"/>
            </a:ln>
            <a:effectLst/>
          </p:spPr>
        </p:cxnSp>
        <p:cxnSp>
          <p:nvCxnSpPr>
            <p:cNvPr id="291" name="直接连接符 290"/>
            <p:cNvCxnSpPr/>
            <p:nvPr/>
          </p:nvCxnSpPr>
          <p:spPr>
            <a:xfrm>
              <a:off x="2526179" y="2196290"/>
              <a:ext cx="0" cy="842994"/>
            </a:xfrm>
            <a:prstGeom prst="line">
              <a:avLst/>
            </a:prstGeom>
            <a:noFill/>
            <a:ln w="19050" cap="sq" cmpd="sng" algn="ctr">
              <a:solidFill>
                <a:sysClr val="windowText" lastClr="000000"/>
              </a:solidFill>
              <a:prstDash val="solid"/>
              <a:miter lim="800000"/>
              <a:tailEnd type="none"/>
            </a:ln>
            <a:effectLst/>
          </p:spPr>
        </p:cxnSp>
      </p:grpSp>
      <p:grpSp>
        <p:nvGrpSpPr>
          <p:cNvPr id="6" name="组合 5"/>
          <p:cNvGrpSpPr/>
          <p:nvPr/>
        </p:nvGrpSpPr>
        <p:grpSpPr>
          <a:xfrm>
            <a:off x="2893359" y="3763615"/>
            <a:ext cx="1059022" cy="955507"/>
            <a:chOff x="2893359" y="3763615"/>
            <a:chExt cx="1059022" cy="955507"/>
          </a:xfrm>
        </p:grpSpPr>
        <p:sp>
          <p:nvSpPr>
            <p:cNvPr id="186" name="矩形 185"/>
            <p:cNvSpPr/>
            <p:nvPr/>
          </p:nvSpPr>
          <p:spPr>
            <a:xfrm>
              <a:off x="2948358" y="3771665"/>
              <a:ext cx="927310" cy="945860"/>
            </a:xfrm>
            <a:prstGeom prst="rect">
              <a:avLst/>
            </a:prstGeom>
            <a:solidFill>
              <a:srgbClr val="FFCCFF"/>
            </a:solidFill>
            <a:ln w="1905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87" name="文本框 186"/>
            <p:cNvSpPr txBox="1"/>
            <p:nvPr/>
          </p:nvSpPr>
          <p:spPr>
            <a:xfrm>
              <a:off x="2904010" y="3802764"/>
              <a:ext cx="336952"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R1#</a:t>
              </a:r>
            </a:p>
          </p:txBody>
        </p:sp>
        <p:sp>
          <p:nvSpPr>
            <p:cNvPr id="195" name="文本框 194"/>
            <p:cNvSpPr txBox="1"/>
            <p:nvPr/>
          </p:nvSpPr>
          <p:spPr>
            <a:xfrm>
              <a:off x="3083136" y="4146682"/>
              <a:ext cx="707657" cy="21444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寄存器文件</a:t>
              </a:r>
              <a:endParaRPr kumimoji="0" lang="en-US" altLang="zh-CN" sz="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196" name="文本框 195"/>
            <p:cNvSpPr txBox="1"/>
            <p:nvPr/>
          </p:nvSpPr>
          <p:spPr>
            <a:xfrm>
              <a:off x="3594821" y="3861184"/>
              <a:ext cx="348172"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RD1</a:t>
              </a:r>
            </a:p>
          </p:txBody>
        </p:sp>
        <p:sp>
          <p:nvSpPr>
            <p:cNvPr id="197" name="文本框 196"/>
            <p:cNvSpPr txBox="1"/>
            <p:nvPr/>
          </p:nvSpPr>
          <p:spPr>
            <a:xfrm>
              <a:off x="2893359" y="4495196"/>
              <a:ext cx="652069" cy="18584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Din</a:t>
              </a:r>
            </a:p>
          </p:txBody>
        </p:sp>
        <p:sp>
          <p:nvSpPr>
            <p:cNvPr id="198" name="文本框 197"/>
            <p:cNvSpPr txBox="1"/>
            <p:nvPr/>
          </p:nvSpPr>
          <p:spPr>
            <a:xfrm>
              <a:off x="2904010" y="3983630"/>
              <a:ext cx="336952"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R2#</a:t>
              </a:r>
            </a:p>
          </p:txBody>
        </p:sp>
        <p:sp>
          <p:nvSpPr>
            <p:cNvPr id="199" name="文本框 198"/>
            <p:cNvSpPr txBox="1"/>
            <p:nvPr/>
          </p:nvSpPr>
          <p:spPr>
            <a:xfrm>
              <a:off x="3604209" y="4316334"/>
              <a:ext cx="348172"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RD2</a:t>
              </a:r>
            </a:p>
          </p:txBody>
        </p:sp>
        <p:sp>
          <p:nvSpPr>
            <p:cNvPr id="202" name="文本框 201"/>
            <p:cNvSpPr txBox="1"/>
            <p:nvPr/>
          </p:nvSpPr>
          <p:spPr>
            <a:xfrm>
              <a:off x="2893359" y="4355880"/>
              <a:ext cx="652069" cy="18584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W#</a:t>
              </a:r>
            </a:p>
          </p:txBody>
        </p:sp>
        <p:sp>
          <p:nvSpPr>
            <p:cNvPr id="284" name="文本框 283"/>
            <p:cNvSpPr txBox="1"/>
            <p:nvPr/>
          </p:nvSpPr>
          <p:spPr>
            <a:xfrm>
              <a:off x="3157534" y="3763615"/>
              <a:ext cx="365806"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WE</a:t>
              </a:r>
            </a:p>
          </p:txBody>
        </p:sp>
        <p:sp>
          <p:nvSpPr>
            <p:cNvPr id="171" name="等腰三角形 170"/>
            <p:cNvSpPr/>
            <p:nvPr/>
          </p:nvSpPr>
          <p:spPr>
            <a:xfrm>
              <a:off x="3318854" y="4610142"/>
              <a:ext cx="187278" cy="108980"/>
            </a:xfrm>
            <a:prstGeom prst="triangle">
              <a:avLst/>
            </a:prstGeom>
            <a:solidFill>
              <a:srgbClr val="FFCCFF"/>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3" name="组合 22"/>
          <p:cNvGrpSpPr/>
          <p:nvPr/>
        </p:nvGrpSpPr>
        <p:grpSpPr>
          <a:xfrm>
            <a:off x="4923110" y="3050193"/>
            <a:ext cx="2588989" cy="458694"/>
            <a:chOff x="4923110" y="3050193"/>
            <a:chExt cx="2588989" cy="458694"/>
          </a:xfrm>
        </p:grpSpPr>
        <p:cxnSp>
          <p:nvCxnSpPr>
            <p:cNvPr id="225" name="直接箭头连接符 224"/>
            <p:cNvCxnSpPr/>
            <p:nvPr/>
          </p:nvCxnSpPr>
          <p:spPr>
            <a:xfrm flipV="1">
              <a:off x="4923110" y="3050193"/>
              <a:ext cx="2575182" cy="1034"/>
            </a:xfrm>
            <a:prstGeom prst="straightConnector1">
              <a:avLst/>
            </a:prstGeom>
            <a:noFill/>
            <a:ln w="19050" cap="flat" cmpd="sng" algn="ctr">
              <a:solidFill>
                <a:sysClr val="windowText" lastClr="000000"/>
              </a:solidFill>
              <a:prstDash val="solid"/>
              <a:miter lim="800000"/>
              <a:tailEnd type="triangle"/>
            </a:ln>
            <a:effectLst/>
          </p:spPr>
        </p:cxnSp>
        <p:cxnSp>
          <p:nvCxnSpPr>
            <p:cNvPr id="226" name="直接箭头连接符 225"/>
            <p:cNvCxnSpPr/>
            <p:nvPr/>
          </p:nvCxnSpPr>
          <p:spPr>
            <a:xfrm flipV="1">
              <a:off x="4936917" y="3507853"/>
              <a:ext cx="2575182" cy="1034"/>
            </a:xfrm>
            <a:prstGeom prst="straightConnector1">
              <a:avLst/>
            </a:prstGeom>
            <a:noFill/>
            <a:ln w="19050" cap="flat" cmpd="sng" algn="ctr">
              <a:solidFill>
                <a:sysClr val="windowText" lastClr="000000"/>
              </a:solidFill>
              <a:prstDash val="solid"/>
              <a:miter lim="800000"/>
              <a:tailEnd type="triangle"/>
            </a:ln>
            <a:effectLst/>
          </p:spPr>
        </p:cxnSp>
      </p:grpSp>
    </p:spTree>
    <p:custDataLst>
      <p:tags r:id="rId1"/>
    </p:custDataLst>
    <p:extLst>
      <p:ext uri="{BB962C8B-B14F-4D97-AF65-F5344CB8AC3E}">
        <p14:creationId xmlns:p14="http://schemas.microsoft.com/office/powerpoint/2010/main" val="683342038"/>
      </p:ext>
    </p:extLst>
  </p:cSld>
  <p:clrMapOvr>
    <a:masterClrMapping/>
  </p:clrMapOvr>
  <mc:AlternateContent xmlns:mc="http://schemas.openxmlformats.org/markup-compatibility/2006" xmlns:p14="http://schemas.microsoft.com/office/powerpoint/2010/main">
    <mc:Choice Requires="p14">
      <p:transition spd="slow" p14:dur="2000" advTm="351282"/>
    </mc:Choice>
    <mc:Fallback xmlns="">
      <p:transition spd="slow" advTm="35128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repeatCount="2000" fill="hold" nodeType="clickEffect">
                                  <p:stCondLst>
                                    <p:cond delay="0"/>
                                  </p:stCondLst>
                                  <p:childTnLst>
                                    <p:set>
                                      <p:cBhvr>
                                        <p:cTn id="6" dur="1" fill="hold">
                                          <p:stCondLst>
                                            <p:cond delay="0"/>
                                          </p:stCondLst>
                                        </p:cTn>
                                        <p:tgtEl>
                                          <p:spTgt spid="286"/>
                                        </p:tgtEl>
                                        <p:attrNameLst>
                                          <p:attrName>style.visibility</p:attrName>
                                        </p:attrNameLst>
                                      </p:cBhvr>
                                      <p:to>
                                        <p:strVal val="visible"/>
                                      </p:to>
                                    </p:set>
                                    <p:animEffect transition="in" filter="wipe(left)">
                                      <p:cBhvr>
                                        <p:cTn id="7" dur="500"/>
                                        <p:tgtEl>
                                          <p:spTgt spid="286"/>
                                        </p:tgtEl>
                                      </p:cBhvr>
                                    </p:animEffect>
                                  </p:childTnLst>
                                </p:cTn>
                              </p:par>
                              <p:par>
                                <p:cTn id="8" presetID="22" presetClass="entr" presetSubtype="8" repeatCount="2000" fill="hold" nodeType="withEffect">
                                  <p:stCondLst>
                                    <p:cond delay="0"/>
                                  </p:stCondLst>
                                  <p:childTnLst>
                                    <p:set>
                                      <p:cBhvr>
                                        <p:cTn id="9" dur="1" fill="hold">
                                          <p:stCondLst>
                                            <p:cond delay="0"/>
                                          </p:stCondLst>
                                        </p:cTn>
                                        <p:tgtEl>
                                          <p:spTgt spid="191"/>
                                        </p:tgtEl>
                                        <p:attrNameLst>
                                          <p:attrName>style.visibility</p:attrName>
                                        </p:attrNameLst>
                                      </p:cBhvr>
                                      <p:to>
                                        <p:strVal val="visible"/>
                                      </p:to>
                                    </p:set>
                                    <p:animEffect transition="in" filter="wipe(left)">
                                      <p:cBhvr>
                                        <p:cTn id="10" dur="500"/>
                                        <p:tgtEl>
                                          <p:spTgt spid="19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repeatCount="2000" fill="hold" nodeType="clickEffect">
                                  <p:stCondLst>
                                    <p:cond delay="0"/>
                                  </p:stCondLst>
                                  <p:childTnLst>
                                    <p:set>
                                      <p:cBhvr>
                                        <p:cTn id="14" dur="1" fill="hold">
                                          <p:stCondLst>
                                            <p:cond delay="0"/>
                                          </p:stCondLst>
                                        </p:cTn>
                                        <p:tgtEl>
                                          <p:spTgt spid="287"/>
                                        </p:tgtEl>
                                        <p:attrNameLst>
                                          <p:attrName>style.visibility</p:attrName>
                                        </p:attrNameLst>
                                      </p:cBhvr>
                                      <p:to>
                                        <p:strVal val="visible"/>
                                      </p:to>
                                    </p:set>
                                    <p:animEffect transition="in" filter="wipe(left)">
                                      <p:cBhvr>
                                        <p:cTn id="15" dur="500"/>
                                        <p:tgtEl>
                                          <p:spTgt spid="287"/>
                                        </p:tgtEl>
                                      </p:cBhvr>
                                    </p:animEffect>
                                  </p:childTnLst>
                                </p:cTn>
                              </p:par>
                              <p:par>
                                <p:cTn id="16" presetID="22" presetClass="entr" presetSubtype="8" repeatCount="2000" fill="hold" nodeType="withEffect">
                                  <p:stCondLst>
                                    <p:cond delay="0"/>
                                  </p:stCondLst>
                                  <p:childTnLst>
                                    <p:set>
                                      <p:cBhvr>
                                        <p:cTn id="17" dur="1" fill="hold">
                                          <p:stCondLst>
                                            <p:cond delay="0"/>
                                          </p:stCondLst>
                                        </p:cTn>
                                        <p:tgtEl>
                                          <p:spTgt spid="188"/>
                                        </p:tgtEl>
                                        <p:attrNameLst>
                                          <p:attrName>style.visibility</p:attrName>
                                        </p:attrNameLst>
                                      </p:cBhvr>
                                      <p:to>
                                        <p:strVal val="visible"/>
                                      </p:to>
                                    </p:set>
                                    <p:animEffect transition="in" filter="wipe(left)">
                                      <p:cBhvr>
                                        <p:cTn id="18" dur="500"/>
                                        <p:tgtEl>
                                          <p:spTgt spid="188"/>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repeatCount="200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repeatCount="2000"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left)">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repeatCount="200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left)">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repeatCount="2000" fill="hold" nodeType="clickEffect">
                                  <p:stCondLst>
                                    <p:cond delay="0"/>
                                  </p:stCondLst>
                                  <p:childTnLst>
                                    <p:set>
                                      <p:cBhvr>
                                        <p:cTn id="37" dur="1" fill="hold">
                                          <p:stCondLst>
                                            <p:cond delay="0"/>
                                          </p:stCondLst>
                                        </p:cTn>
                                        <p:tgtEl>
                                          <p:spTgt spid="285"/>
                                        </p:tgtEl>
                                        <p:attrNameLst>
                                          <p:attrName>style.visibility</p:attrName>
                                        </p:attrNameLst>
                                      </p:cBhvr>
                                      <p:to>
                                        <p:strVal val="visible"/>
                                      </p:to>
                                    </p:set>
                                    <p:animEffect transition="in" filter="wipe(left)">
                                      <p:cBhvr>
                                        <p:cTn id="38" dur="500"/>
                                        <p:tgtEl>
                                          <p:spTgt spid="285"/>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repeatCount="2000" fill="hold" nodeType="click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wipe(up)">
                                      <p:cBhvr>
                                        <p:cTn id="43" dur="500"/>
                                        <p:tgtEl>
                                          <p:spTgt spid="18"/>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183"/>
                                        </p:tgtEl>
                                        <p:attrNameLst>
                                          <p:attrName>style.visibility</p:attrName>
                                        </p:attrNameLst>
                                      </p:cBhvr>
                                      <p:to>
                                        <p:strVal val="visible"/>
                                      </p:to>
                                    </p:set>
                                    <p:animEffect transition="in" filter="wipe(left)">
                                      <p:cBhvr>
                                        <p:cTn id="47" dur="500"/>
                                        <p:tgtEl>
                                          <p:spTgt spid="18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wipe(left)">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nodeType="click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wipe(up)">
                                      <p:cBhvr>
                                        <p:cTn id="57" dur="500"/>
                                        <p:tgtEl>
                                          <p:spTgt spid="21"/>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111"/>
                                        </p:tgtEl>
                                        <p:attrNameLst>
                                          <p:attrName>style.visibility</p:attrName>
                                        </p:attrNameLst>
                                      </p:cBhvr>
                                      <p:to>
                                        <p:strVal val="visible"/>
                                      </p:to>
                                    </p:set>
                                    <p:animEffect transition="in" filter="wipe(left)">
                                      <p:cBhvr>
                                        <p:cTn id="62" dur="500"/>
                                        <p:tgtEl>
                                          <p:spTgt spid="111"/>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83"/>
                                        </p:tgtEl>
                                        <p:attrNameLst>
                                          <p:attrName>style.visibility</p:attrName>
                                        </p:attrNameLst>
                                      </p:cBhvr>
                                      <p:to>
                                        <p:strVal val="visible"/>
                                      </p:to>
                                    </p:set>
                                    <p:animEffect transition="in" filter="wipe(up)">
                                      <p:cBhvr>
                                        <p:cTn id="67" dur="500"/>
                                        <p:tgtEl>
                                          <p:spTgt spid="83"/>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repeatCount="2000" fill="hold" nodeType="clickEffect">
                                  <p:stCondLst>
                                    <p:cond delay="0"/>
                                  </p:stCondLst>
                                  <p:childTnLst>
                                    <p:set>
                                      <p:cBhvr>
                                        <p:cTn id="71" dur="1" fill="hold">
                                          <p:stCondLst>
                                            <p:cond delay="0"/>
                                          </p:stCondLst>
                                        </p:cTn>
                                        <p:tgtEl>
                                          <p:spTgt spid="16"/>
                                        </p:tgtEl>
                                        <p:attrNameLst>
                                          <p:attrName>style.visibility</p:attrName>
                                        </p:attrNameLst>
                                      </p:cBhvr>
                                      <p:to>
                                        <p:strVal val="visible"/>
                                      </p:to>
                                    </p:set>
                                    <p:animEffect transition="in" filter="wipe(left)">
                                      <p:cBhvr>
                                        <p:cTn id="72" dur="500"/>
                                        <p:tgtEl>
                                          <p:spTgt spid="16"/>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repeatCount="2000" fill="hold" nodeType="clickEffect">
                                  <p:stCondLst>
                                    <p:cond delay="0"/>
                                  </p:stCondLst>
                                  <p:childTnLst>
                                    <p:set>
                                      <p:cBhvr>
                                        <p:cTn id="76" dur="1" fill="hold">
                                          <p:stCondLst>
                                            <p:cond delay="0"/>
                                          </p:stCondLst>
                                        </p:cTn>
                                        <p:tgtEl>
                                          <p:spTgt spid="17"/>
                                        </p:tgtEl>
                                        <p:attrNameLst>
                                          <p:attrName>style.visibility</p:attrName>
                                        </p:attrNameLst>
                                      </p:cBhvr>
                                      <p:to>
                                        <p:strVal val="visible"/>
                                      </p:to>
                                    </p:set>
                                    <p:animEffect transition="in" filter="wipe(left)">
                                      <p:cBhvr>
                                        <p:cTn id="77" dur="500"/>
                                        <p:tgtEl>
                                          <p:spTgt spid="17"/>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1" repeatCount="2000" fill="hold" nodeType="clickEffect">
                                  <p:stCondLst>
                                    <p:cond delay="0"/>
                                  </p:stCondLst>
                                  <p:childTnLst>
                                    <p:set>
                                      <p:cBhvr>
                                        <p:cTn id="81" dur="1" fill="hold">
                                          <p:stCondLst>
                                            <p:cond delay="0"/>
                                          </p:stCondLst>
                                        </p:cTn>
                                        <p:tgtEl>
                                          <p:spTgt spid="143"/>
                                        </p:tgtEl>
                                        <p:attrNameLst>
                                          <p:attrName>style.visibility</p:attrName>
                                        </p:attrNameLst>
                                      </p:cBhvr>
                                      <p:to>
                                        <p:strVal val="visible"/>
                                      </p:to>
                                    </p:set>
                                    <p:animEffect transition="in" filter="wipe(up)">
                                      <p:cBhvr>
                                        <p:cTn id="82" dur="500"/>
                                        <p:tgtEl>
                                          <p:spTgt spid="143"/>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nodeType="clickEffect">
                                  <p:stCondLst>
                                    <p:cond delay="0"/>
                                  </p:stCondLst>
                                  <p:childTnLst>
                                    <p:set>
                                      <p:cBhvr>
                                        <p:cTn id="86" dur="1" fill="hold">
                                          <p:stCondLst>
                                            <p:cond delay="0"/>
                                          </p:stCondLst>
                                        </p:cTn>
                                        <p:tgtEl>
                                          <p:spTgt spid="230"/>
                                        </p:tgtEl>
                                        <p:attrNameLst>
                                          <p:attrName>style.visibility</p:attrName>
                                        </p:attrNameLst>
                                      </p:cBhvr>
                                      <p:to>
                                        <p:strVal val="visible"/>
                                      </p:to>
                                    </p:set>
                                    <p:animEffect transition="in" filter="wipe(left)">
                                      <p:cBhvr>
                                        <p:cTn id="87" dur="500"/>
                                        <p:tgtEl>
                                          <p:spTgt spid="230"/>
                                        </p:tgtEl>
                                      </p:cBhvr>
                                    </p:animEffect>
                                  </p:childTnLst>
                                </p:cTn>
                              </p:par>
                            </p:childTnLst>
                          </p:cTn>
                        </p:par>
                        <p:par>
                          <p:cTn id="88" fill="hold">
                            <p:stCondLst>
                              <p:cond delay="500"/>
                            </p:stCondLst>
                            <p:childTnLst>
                              <p:par>
                                <p:cTn id="89" presetID="22" presetClass="entr" presetSubtype="1" fill="hold" nodeType="afterEffect">
                                  <p:stCondLst>
                                    <p:cond delay="0"/>
                                  </p:stCondLst>
                                  <p:childTnLst>
                                    <p:set>
                                      <p:cBhvr>
                                        <p:cTn id="90" dur="1" fill="hold">
                                          <p:stCondLst>
                                            <p:cond delay="0"/>
                                          </p:stCondLst>
                                        </p:cTn>
                                        <p:tgtEl>
                                          <p:spTgt spid="27"/>
                                        </p:tgtEl>
                                        <p:attrNameLst>
                                          <p:attrName>style.visibility</p:attrName>
                                        </p:attrNameLst>
                                      </p:cBhvr>
                                      <p:to>
                                        <p:strVal val="visible"/>
                                      </p:to>
                                    </p:set>
                                    <p:animEffect transition="in" filter="wipe(up)">
                                      <p:cBhvr>
                                        <p:cTn id="91" dur="500"/>
                                        <p:tgtEl>
                                          <p:spTgt spid="27"/>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nodeType="clickEffect">
                                  <p:stCondLst>
                                    <p:cond delay="0"/>
                                  </p:stCondLst>
                                  <p:childTnLst>
                                    <p:set>
                                      <p:cBhvr>
                                        <p:cTn id="95" dur="1" fill="hold">
                                          <p:stCondLst>
                                            <p:cond delay="0"/>
                                          </p:stCondLst>
                                        </p:cTn>
                                        <p:tgtEl>
                                          <p:spTgt spid="22"/>
                                        </p:tgtEl>
                                        <p:attrNameLst>
                                          <p:attrName>style.visibility</p:attrName>
                                        </p:attrNameLst>
                                      </p:cBhvr>
                                      <p:to>
                                        <p:strVal val="visible"/>
                                      </p:to>
                                    </p:set>
                                    <p:animEffect transition="in" filter="wipe(left)">
                                      <p:cBhvr>
                                        <p:cTn id="96" dur="500"/>
                                        <p:tgtEl>
                                          <p:spTgt spid="2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4"/>
                                        </p:tgtEl>
                                        <p:attrNameLst>
                                          <p:attrName>style.visibility</p:attrName>
                                        </p:attrNameLst>
                                      </p:cBhvr>
                                      <p:to>
                                        <p:strVal val="visible"/>
                                      </p:to>
                                    </p:set>
                                    <p:animEffect transition="in" filter="wipe(left)">
                                      <p:cBhvr>
                                        <p:cTn id="101" dur="500"/>
                                        <p:tgtEl>
                                          <p:spTgt spid="4"/>
                                        </p:tgtEl>
                                      </p:cBhvr>
                                    </p:animEffect>
                                  </p:childTnLst>
                                </p:cTn>
                              </p:par>
                            </p:childTnLst>
                          </p:cTn>
                        </p:par>
                      </p:childTnLst>
                    </p:cTn>
                  </p:par>
                  <p:par>
                    <p:cTn id="102" fill="hold">
                      <p:stCondLst>
                        <p:cond delay="indefinite"/>
                      </p:stCondLst>
                      <p:childTnLst>
                        <p:par>
                          <p:cTn id="103" fill="hold">
                            <p:stCondLst>
                              <p:cond delay="0"/>
                            </p:stCondLst>
                            <p:childTnLst>
                              <p:par>
                                <p:cTn id="104" presetID="22" presetClass="entr" presetSubtype="4" fill="hold" nodeType="clickEffect">
                                  <p:stCondLst>
                                    <p:cond delay="0"/>
                                  </p:stCondLst>
                                  <p:childTnLst>
                                    <p:set>
                                      <p:cBhvr>
                                        <p:cTn id="105" dur="1" fill="hold">
                                          <p:stCondLst>
                                            <p:cond delay="0"/>
                                          </p:stCondLst>
                                        </p:cTn>
                                        <p:tgtEl>
                                          <p:spTgt spid="152"/>
                                        </p:tgtEl>
                                        <p:attrNameLst>
                                          <p:attrName>style.visibility</p:attrName>
                                        </p:attrNameLst>
                                      </p:cBhvr>
                                      <p:to>
                                        <p:strVal val="visible"/>
                                      </p:to>
                                    </p:set>
                                    <p:animEffect transition="in" filter="wipe(down)">
                                      <p:cBhvr>
                                        <p:cTn id="106" dur="500"/>
                                        <p:tgtEl>
                                          <p:spTgt spid="152"/>
                                        </p:tgtEl>
                                      </p:cBhvr>
                                    </p:animEffect>
                                  </p:childTnLst>
                                </p:cTn>
                              </p:par>
                            </p:childTnLst>
                          </p:cTn>
                        </p:par>
                      </p:childTnLst>
                    </p:cTn>
                  </p:par>
                  <p:par>
                    <p:cTn id="107" fill="hold">
                      <p:stCondLst>
                        <p:cond delay="indefinite"/>
                      </p:stCondLst>
                      <p:childTnLst>
                        <p:par>
                          <p:cTn id="108" fill="hold">
                            <p:stCondLst>
                              <p:cond delay="0"/>
                            </p:stCondLst>
                            <p:childTnLst>
                              <p:par>
                                <p:cTn id="109" presetID="22" presetClass="entr" presetSubtype="8" fill="hold" nodeType="clickEffect">
                                  <p:stCondLst>
                                    <p:cond delay="0"/>
                                  </p:stCondLst>
                                  <p:childTnLst>
                                    <p:set>
                                      <p:cBhvr>
                                        <p:cTn id="110" dur="1" fill="hold">
                                          <p:stCondLst>
                                            <p:cond delay="0"/>
                                          </p:stCondLst>
                                        </p:cTn>
                                        <p:tgtEl>
                                          <p:spTgt spid="23"/>
                                        </p:tgtEl>
                                        <p:attrNameLst>
                                          <p:attrName>style.visibility</p:attrName>
                                        </p:attrNameLst>
                                      </p:cBhvr>
                                      <p:to>
                                        <p:strVal val="visible"/>
                                      </p:to>
                                    </p:set>
                                    <p:animEffect transition="in" filter="wipe(left)">
                                      <p:cBhvr>
                                        <p:cTn id="111" dur="500"/>
                                        <p:tgtEl>
                                          <p:spTgt spid="23"/>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8" fill="hold" nodeType="clickEffect">
                                  <p:stCondLst>
                                    <p:cond delay="0"/>
                                  </p:stCondLst>
                                  <p:childTnLst>
                                    <p:set>
                                      <p:cBhvr>
                                        <p:cTn id="115" dur="1" fill="hold">
                                          <p:stCondLst>
                                            <p:cond delay="0"/>
                                          </p:stCondLst>
                                        </p:cTn>
                                        <p:tgtEl>
                                          <p:spTgt spid="24"/>
                                        </p:tgtEl>
                                        <p:attrNameLst>
                                          <p:attrName>style.visibility</p:attrName>
                                        </p:attrNameLst>
                                      </p:cBhvr>
                                      <p:to>
                                        <p:strVal val="visible"/>
                                      </p:to>
                                    </p:set>
                                    <p:animEffect transition="in" filter="wipe(left)">
                                      <p:cBhvr>
                                        <p:cTn id="116" dur="500"/>
                                        <p:tgtEl>
                                          <p:spTgt spid="24"/>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1" fill="hold" nodeType="clickEffect">
                                  <p:stCondLst>
                                    <p:cond delay="0"/>
                                  </p:stCondLst>
                                  <p:childTnLst>
                                    <p:set>
                                      <p:cBhvr>
                                        <p:cTn id="120" dur="1" fill="hold">
                                          <p:stCondLst>
                                            <p:cond delay="0"/>
                                          </p:stCondLst>
                                        </p:cTn>
                                        <p:tgtEl>
                                          <p:spTgt spid="242"/>
                                        </p:tgtEl>
                                        <p:attrNameLst>
                                          <p:attrName>style.visibility</p:attrName>
                                        </p:attrNameLst>
                                      </p:cBhvr>
                                      <p:to>
                                        <p:strVal val="visible"/>
                                      </p:to>
                                    </p:set>
                                    <p:animEffect transition="in" filter="wipe(up)">
                                      <p:cBhvr>
                                        <p:cTn id="121" dur="500"/>
                                        <p:tgtEl>
                                          <p:spTgt spid="242"/>
                                        </p:tgtEl>
                                      </p:cBhvr>
                                    </p:animEffect>
                                  </p:childTnLst>
                                </p:cTn>
                              </p:par>
                            </p:childTnLst>
                          </p:cTn>
                        </p:par>
                      </p:childTnLst>
                    </p:cTn>
                  </p:par>
                  <p:par>
                    <p:cTn id="122" fill="hold">
                      <p:stCondLst>
                        <p:cond delay="indefinite"/>
                      </p:stCondLst>
                      <p:childTnLst>
                        <p:par>
                          <p:cTn id="123" fill="hold">
                            <p:stCondLst>
                              <p:cond delay="0"/>
                            </p:stCondLst>
                            <p:childTnLst>
                              <p:par>
                                <p:cTn id="124" presetID="22" presetClass="entr" presetSubtype="8" fill="hold" nodeType="clickEffect">
                                  <p:stCondLst>
                                    <p:cond delay="0"/>
                                  </p:stCondLst>
                                  <p:childTnLst>
                                    <p:set>
                                      <p:cBhvr>
                                        <p:cTn id="125" dur="1" fill="hold">
                                          <p:stCondLst>
                                            <p:cond delay="0"/>
                                          </p:stCondLst>
                                        </p:cTn>
                                        <p:tgtEl>
                                          <p:spTgt spid="233"/>
                                        </p:tgtEl>
                                        <p:attrNameLst>
                                          <p:attrName>style.visibility</p:attrName>
                                        </p:attrNameLst>
                                      </p:cBhvr>
                                      <p:to>
                                        <p:strVal val="visible"/>
                                      </p:to>
                                    </p:set>
                                    <p:animEffect transition="in" filter="wipe(left)">
                                      <p:cBhvr>
                                        <p:cTn id="126" dur="500"/>
                                        <p:tgtEl>
                                          <p:spTgt spid="233"/>
                                        </p:tgtEl>
                                      </p:cBhvr>
                                    </p:animEffect>
                                  </p:childTnLst>
                                </p:cTn>
                              </p:par>
                            </p:childTnLst>
                          </p:cTn>
                        </p:par>
                        <p:par>
                          <p:cTn id="127" fill="hold">
                            <p:stCondLst>
                              <p:cond delay="500"/>
                            </p:stCondLst>
                            <p:childTnLst>
                              <p:par>
                                <p:cTn id="128" presetID="22" presetClass="entr" presetSubtype="8" fill="hold" nodeType="afterEffect">
                                  <p:stCondLst>
                                    <p:cond delay="0"/>
                                  </p:stCondLst>
                                  <p:childTnLst>
                                    <p:set>
                                      <p:cBhvr>
                                        <p:cTn id="129" dur="1" fill="hold">
                                          <p:stCondLst>
                                            <p:cond delay="0"/>
                                          </p:stCondLst>
                                        </p:cTn>
                                        <p:tgtEl>
                                          <p:spTgt spid="234"/>
                                        </p:tgtEl>
                                        <p:attrNameLst>
                                          <p:attrName>style.visibility</p:attrName>
                                        </p:attrNameLst>
                                      </p:cBhvr>
                                      <p:to>
                                        <p:strVal val="visible"/>
                                      </p:to>
                                    </p:set>
                                    <p:animEffect transition="in" filter="wipe(left)">
                                      <p:cBhvr>
                                        <p:cTn id="130" dur="500"/>
                                        <p:tgtEl>
                                          <p:spTgt spid="234"/>
                                        </p:tgtEl>
                                      </p:cBhvr>
                                    </p:animEffect>
                                  </p:childTnLst>
                                </p:cTn>
                              </p:par>
                            </p:childTnLst>
                          </p:cTn>
                        </p:par>
                      </p:childTnLst>
                    </p:cTn>
                  </p:par>
                  <p:par>
                    <p:cTn id="131" fill="hold">
                      <p:stCondLst>
                        <p:cond delay="indefinite"/>
                      </p:stCondLst>
                      <p:childTnLst>
                        <p:par>
                          <p:cTn id="132" fill="hold">
                            <p:stCondLst>
                              <p:cond delay="0"/>
                            </p:stCondLst>
                            <p:childTnLst>
                              <p:par>
                                <p:cTn id="133" presetID="22" presetClass="entr" presetSubtype="8" fill="hold" nodeType="clickEffect">
                                  <p:stCondLst>
                                    <p:cond delay="0"/>
                                  </p:stCondLst>
                                  <p:childTnLst>
                                    <p:set>
                                      <p:cBhvr>
                                        <p:cTn id="134" dur="1" fill="hold">
                                          <p:stCondLst>
                                            <p:cond delay="0"/>
                                          </p:stCondLst>
                                        </p:cTn>
                                        <p:tgtEl>
                                          <p:spTgt spid="25"/>
                                        </p:tgtEl>
                                        <p:attrNameLst>
                                          <p:attrName>style.visibility</p:attrName>
                                        </p:attrNameLst>
                                      </p:cBhvr>
                                      <p:to>
                                        <p:strVal val="visible"/>
                                      </p:to>
                                    </p:set>
                                    <p:animEffect transition="in" filter="wipe(left)">
                                      <p:cBhvr>
                                        <p:cTn id="135" dur="500"/>
                                        <p:tgtEl>
                                          <p:spTgt spid="25"/>
                                        </p:tgtEl>
                                      </p:cBhvr>
                                    </p:animEffect>
                                  </p:childTnLst>
                                </p:cTn>
                              </p:par>
                            </p:childTnLst>
                          </p:cTn>
                        </p:par>
                      </p:childTnLst>
                    </p:cTn>
                  </p:par>
                  <p:par>
                    <p:cTn id="136" fill="hold">
                      <p:stCondLst>
                        <p:cond delay="indefinite"/>
                      </p:stCondLst>
                      <p:childTnLst>
                        <p:par>
                          <p:cTn id="137" fill="hold">
                            <p:stCondLst>
                              <p:cond delay="0"/>
                            </p:stCondLst>
                            <p:childTnLst>
                              <p:par>
                                <p:cTn id="138" presetID="22" presetClass="entr" presetSubtype="8" fill="hold" nodeType="clickEffect">
                                  <p:stCondLst>
                                    <p:cond delay="0"/>
                                  </p:stCondLst>
                                  <p:childTnLst>
                                    <p:set>
                                      <p:cBhvr>
                                        <p:cTn id="139" dur="1" fill="hold">
                                          <p:stCondLst>
                                            <p:cond delay="0"/>
                                          </p:stCondLst>
                                        </p:cTn>
                                        <p:tgtEl>
                                          <p:spTgt spid="227"/>
                                        </p:tgtEl>
                                        <p:attrNameLst>
                                          <p:attrName>style.visibility</p:attrName>
                                        </p:attrNameLst>
                                      </p:cBhvr>
                                      <p:to>
                                        <p:strVal val="visible"/>
                                      </p:to>
                                    </p:set>
                                    <p:animEffect transition="in" filter="wipe(left)">
                                      <p:cBhvr>
                                        <p:cTn id="140" dur="500"/>
                                        <p:tgtEl>
                                          <p:spTgt spid="227"/>
                                        </p:tgtEl>
                                      </p:cBhvr>
                                    </p:animEffect>
                                  </p:childTnLst>
                                </p:cTn>
                              </p:par>
                            </p:childTnLst>
                          </p:cTn>
                        </p:par>
                      </p:childTnLst>
                    </p:cTn>
                  </p:par>
                  <p:par>
                    <p:cTn id="141" fill="hold">
                      <p:stCondLst>
                        <p:cond delay="indefinite"/>
                      </p:stCondLst>
                      <p:childTnLst>
                        <p:par>
                          <p:cTn id="142" fill="hold">
                            <p:stCondLst>
                              <p:cond delay="0"/>
                            </p:stCondLst>
                            <p:childTnLst>
                              <p:par>
                                <p:cTn id="143" presetID="22" presetClass="entr" presetSubtype="8" fill="hold" nodeType="clickEffect">
                                  <p:stCondLst>
                                    <p:cond delay="0"/>
                                  </p:stCondLst>
                                  <p:childTnLst>
                                    <p:set>
                                      <p:cBhvr>
                                        <p:cTn id="144" dur="1" fill="hold">
                                          <p:stCondLst>
                                            <p:cond delay="0"/>
                                          </p:stCondLst>
                                        </p:cTn>
                                        <p:tgtEl>
                                          <p:spTgt spid="164"/>
                                        </p:tgtEl>
                                        <p:attrNameLst>
                                          <p:attrName>style.visibility</p:attrName>
                                        </p:attrNameLst>
                                      </p:cBhvr>
                                      <p:to>
                                        <p:strVal val="visible"/>
                                      </p:to>
                                    </p:set>
                                    <p:animEffect transition="in" filter="wipe(left)">
                                      <p:cBhvr>
                                        <p:cTn id="145" dur="500"/>
                                        <p:tgtEl>
                                          <p:spTgt spid="164"/>
                                        </p:tgtEl>
                                      </p:cBhvr>
                                    </p:animEffect>
                                  </p:childTnLst>
                                </p:cTn>
                              </p:par>
                            </p:childTnLst>
                          </p:cTn>
                        </p:par>
                      </p:childTnLst>
                    </p:cTn>
                  </p:par>
                  <p:par>
                    <p:cTn id="146" fill="hold">
                      <p:stCondLst>
                        <p:cond delay="indefinite"/>
                      </p:stCondLst>
                      <p:childTnLst>
                        <p:par>
                          <p:cTn id="147" fill="hold">
                            <p:stCondLst>
                              <p:cond delay="0"/>
                            </p:stCondLst>
                            <p:childTnLst>
                              <p:par>
                                <p:cTn id="148" presetID="22" presetClass="entr" presetSubtype="8" fill="hold" nodeType="clickEffect">
                                  <p:stCondLst>
                                    <p:cond delay="0"/>
                                  </p:stCondLst>
                                  <p:childTnLst>
                                    <p:set>
                                      <p:cBhvr>
                                        <p:cTn id="149" dur="1" fill="hold">
                                          <p:stCondLst>
                                            <p:cond delay="0"/>
                                          </p:stCondLst>
                                        </p:cTn>
                                        <p:tgtEl>
                                          <p:spTgt spid="228"/>
                                        </p:tgtEl>
                                        <p:attrNameLst>
                                          <p:attrName>style.visibility</p:attrName>
                                        </p:attrNameLst>
                                      </p:cBhvr>
                                      <p:to>
                                        <p:strVal val="visible"/>
                                      </p:to>
                                    </p:set>
                                    <p:animEffect transition="in" filter="wipe(left)">
                                      <p:cBhvr>
                                        <p:cTn id="150" dur="500"/>
                                        <p:tgtEl>
                                          <p:spTgt spid="228"/>
                                        </p:tgtEl>
                                      </p:cBhvr>
                                    </p:animEffect>
                                  </p:childTnLst>
                                </p:cTn>
                              </p:par>
                            </p:childTnLst>
                          </p:cTn>
                        </p:par>
                      </p:childTnLst>
                    </p:cTn>
                  </p:par>
                  <p:par>
                    <p:cTn id="151" fill="hold">
                      <p:stCondLst>
                        <p:cond delay="indefinite"/>
                      </p:stCondLst>
                      <p:childTnLst>
                        <p:par>
                          <p:cTn id="152" fill="hold">
                            <p:stCondLst>
                              <p:cond delay="0"/>
                            </p:stCondLst>
                            <p:childTnLst>
                              <p:par>
                                <p:cTn id="153" presetID="22" presetClass="entr" presetSubtype="8" fill="hold" nodeType="clickEffect">
                                  <p:stCondLst>
                                    <p:cond delay="0"/>
                                  </p:stCondLst>
                                  <p:childTnLst>
                                    <p:set>
                                      <p:cBhvr>
                                        <p:cTn id="154" dur="1" fill="hold">
                                          <p:stCondLst>
                                            <p:cond delay="0"/>
                                          </p:stCondLst>
                                        </p:cTn>
                                        <p:tgtEl>
                                          <p:spTgt spid="26"/>
                                        </p:tgtEl>
                                        <p:attrNameLst>
                                          <p:attrName>style.visibility</p:attrName>
                                        </p:attrNameLst>
                                      </p:cBhvr>
                                      <p:to>
                                        <p:strVal val="visible"/>
                                      </p:to>
                                    </p:set>
                                    <p:animEffect transition="in" filter="wipe(left)">
                                      <p:cBhvr>
                                        <p:cTn id="155" dur="500"/>
                                        <p:tgtEl>
                                          <p:spTgt spid="26"/>
                                        </p:tgtEl>
                                      </p:cBhvr>
                                    </p:animEffect>
                                  </p:childTnLst>
                                </p:cTn>
                              </p:par>
                            </p:childTnLst>
                          </p:cTn>
                        </p:par>
                      </p:childTnLst>
                    </p:cTn>
                  </p:par>
                  <p:par>
                    <p:cTn id="156" fill="hold">
                      <p:stCondLst>
                        <p:cond delay="indefinite"/>
                      </p:stCondLst>
                      <p:childTnLst>
                        <p:par>
                          <p:cTn id="157" fill="hold">
                            <p:stCondLst>
                              <p:cond delay="0"/>
                            </p:stCondLst>
                            <p:childTnLst>
                              <p:par>
                                <p:cTn id="158" presetID="22" presetClass="entr" presetSubtype="4" fill="hold" nodeType="clickEffect">
                                  <p:stCondLst>
                                    <p:cond delay="0"/>
                                  </p:stCondLst>
                                  <p:childTnLst>
                                    <p:set>
                                      <p:cBhvr>
                                        <p:cTn id="159" dur="1" fill="hold">
                                          <p:stCondLst>
                                            <p:cond delay="0"/>
                                          </p:stCondLst>
                                        </p:cTn>
                                        <p:tgtEl>
                                          <p:spTgt spid="161"/>
                                        </p:tgtEl>
                                        <p:attrNameLst>
                                          <p:attrName>style.visibility</p:attrName>
                                        </p:attrNameLst>
                                      </p:cBhvr>
                                      <p:to>
                                        <p:strVal val="visible"/>
                                      </p:to>
                                    </p:set>
                                    <p:animEffect transition="in" filter="wipe(down)">
                                      <p:cBhvr>
                                        <p:cTn id="160" dur="5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3" grpId="0"/>
    </p:bldLst>
  </p:timing>
  <p:extLst mod="1">
    <p:ext uri="{3A86A75C-4F4B-4683-9AE1-C65F6400EC91}">
      <p14:laserTraceLst xmlns:p14="http://schemas.microsoft.com/office/powerpoint/2010/main">
        <p14:tracePtLst>
          <p14:tracePt t="9351" x="2286000" y="2832100"/>
          <p14:tracePt t="9750" x="2362200" y="2832100"/>
          <p14:tracePt t="9824" x="3663950" y="2800350"/>
          <p14:tracePt t="9897" x="3924300" y="2813050"/>
          <p14:tracePt t="9966" x="4292600" y="2819400"/>
          <p14:tracePt t="10043" x="4400550" y="2819400"/>
          <p14:tracePt t="10120" x="4597400" y="2819400"/>
          <p14:tracePt t="10209" x="5130800" y="2857500"/>
          <p14:tracePt t="10689" x="5924550" y="2901950"/>
          <p14:tracePt t="10693" x="6184900" y="2914650"/>
          <p14:tracePt t="10762" x="7588250" y="3035300"/>
          <p14:tracePt t="10764" x="7626350" y="3041650"/>
          <p14:tracePt t="10836" x="7715250" y="3054350"/>
          <p14:tracePt t="10903" x="7867650" y="3054350"/>
          <p14:tracePt t="10979" x="8661400" y="3105150"/>
          <p14:tracePt t="11053" x="10121900" y="3117850"/>
          <p14:tracePt t="11126" x="10922000" y="3098800"/>
          <p14:tracePt t="11193" x="10928350" y="3092450"/>
          <p14:tracePt t="11681" x="10883900" y="3251200"/>
          <p14:tracePt t="11750" x="10445750" y="3714750"/>
          <p14:tracePt t="11825" x="9607550" y="3822700"/>
          <p14:tracePt t="11898" x="8686800" y="3917950"/>
          <p14:tracePt t="11900" x="8623300" y="3924300"/>
          <p14:tracePt t="11972" x="8204200" y="3898900"/>
          <p14:tracePt t="12040" x="7550150" y="3702050"/>
          <p14:tracePt t="12117" x="6508750" y="3549650"/>
          <p14:tracePt t="12189" x="5892800" y="3517900"/>
          <p14:tracePt t="12263" x="5600700" y="3498850"/>
          <p14:tracePt t="12338" x="5499100" y="3498850"/>
          <p14:tracePt t="12418" x="5187950" y="3498850"/>
          <p14:tracePt t="12492" x="4991100" y="3594100"/>
          <p14:tracePt t="12494" x="4978400" y="3600450"/>
          <p14:tracePt t="12563" x="4933950" y="3790950"/>
          <p14:tracePt t="12631" x="5105400" y="4057650"/>
          <p14:tracePt t="12633" x="5124450" y="4064000"/>
          <p14:tracePt t="12706" x="6026150" y="4375150"/>
          <p14:tracePt t="12776" x="7880350" y="4451350"/>
          <p14:tracePt t="12849" x="9582150" y="4432300"/>
          <p14:tracePt t="12915" x="9594850" y="4425950"/>
          <p14:tracePt t="13539" x="0" y="0"/>
        </p14:tracePtLst>
        <p14:tracePtLst>
          <p14:tracePt t="14923" x="1225550" y="3467100"/>
          <p14:tracePt t="15748" x="0" y="0"/>
        </p14:tracePtLst>
        <p14:tracePtLst>
          <p14:tracePt t="22503" x="2076450" y="1371600"/>
          <p14:tracePt t="22653" x="2076450" y="1352550"/>
          <p14:tracePt t="22721" x="2082800" y="1238250"/>
          <p14:tracePt t="22788" x="2082800" y="1231900"/>
          <p14:tracePt t="23060" x="2082800" y="1257300"/>
          <p14:tracePt t="23129" x="2101850" y="1384300"/>
          <p14:tracePt t="23200" x="2101850" y="1479550"/>
          <p14:tracePt t="23279" x="2076450" y="1828800"/>
          <p14:tracePt t="23362" x="2057400" y="2012950"/>
          <p14:tracePt t="23435" x="2044700" y="2108200"/>
          <p14:tracePt t="23504" x="2038350" y="2298700"/>
          <p14:tracePt t="23507" x="2038350" y="2336800"/>
          <p14:tracePt t="23586" x="2032000" y="2609850"/>
          <p14:tracePt t="23748" x="2019300" y="2679700"/>
          <p14:tracePt t="23822" x="1987550" y="2781300"/>
          <p14:tracePt t="23891" x="1987550" y="2794000"/>
          <p14:tracePt t="23962" x="1981200" y="2914650"/>
          <p14:tracePt t="24036" x="1974850" y="2997200"/>
          <p14:tracePt t="24109" x="1974850" y="3009900"/>
          <p14:tracePt t="24180" x="1974850" y="3041650"/>
          <p14:tracePt t="24252" x="1974850" y="3079750"/>
          <p14:tracePt t="24255" x="1974850" y="3092450"/>
          <p14:tracePt t="24329" x="1981200" y="3130550"/>
          <p14:tracePt t="24402" x="1981200" y="3155950"/>
          <p14:tracePt t="24475" x="1993900" y="3187700"/>
          <p14:tracePt t="24546" x="2000250" y="3213100"/>
          <p14:tracePt t="24625" x="2000250" y="3244850"/>
          <p14:tracePt t="24698" x="2000250" y="3282950"/>
          <p14:tracePt t="26361" x="0" y="0"/>
        </p14:tracePtLst>
        <p14:tracePtLst>
          <p14:tracePt t="36950" x="5956300" y="3352800"/>
          <p14:tracePt t="37103" x="5905500" y="3416300"/>
          <p14:tracePt t="37185" x="5822950" y="3549650"/>
          <p14:tracePt t="37267" x="5784850" y="3784600"/>
          <p14:tracePt t="37334" x="5759450" y="3956050"/>
          <p14:tracePt t="37336" x="5759450" y="3981450"/>
          <p14:tracePt t="37405" x="5772150" y="4184650"/>
          <p14:tracePt t="37476" x="5880100" y="4451350"/>
          <p14:tracePt t="37546" x="5956300" y="4616450"/>
          <p14:tracePt t="37616" x="6076950" y="4699000"/>
          <p14:tracePt t="37618" x="6115050" y="4705350"/>
          <p14:tracePt t="37691" x="6254750" y="4705350"/>
          <p14:tracePt t="38098" x="6305550" y="4679950"/>
          <p14:tracePt t="38168" x="6534150" y="4610100"/>
          <p14:tracePt t="38247" x="6584950" y="4508500"/>
          <p14:tracePt t="38329" x="6623050" y="4432300"/>
          <p14:tracePt t="38407" x="6654800" y="4305300"/>
          <p14:tracePt t="38473" x="6654800" y="4235450"/>
          <p14:tracePt t="38544" x="6584950" y="4025900"/>
          <p14:tracePt t="38614" x="6559550" y="3975100"/>
          <p14:tracePt t="38686" x="6445250" y="3835400"/>
          <p14:tracePt t="38689" x="6438900" y="3829050"/>
          <p14:tracePt t="38759" x="6388100" y="3797300"/>
          <p14:tracePt t="38832" x="6299200" y="3740150"/>
          <p14:tracePt t="38835" x="6292850" y="3740150"/>
          <p14:tracePt t="38907" x="6108700" y="3752850"/>
          <p14:tracePt t="38915" x="6089650" y="3759200"/>
          <p14:tracePt t="38982" x="5924550" y="3810000"/>
          <p14:tracePt t="39054" x="5829300" y="3968750"/>
          <p14:tracePt t="39123" x="5822950" y="4019550"/>
          <p14:tracePt t="40524" x="5822950" y="4108450"/>
          <p14:tracePt t="40603" x="5810250" y="4273550"/>
          <p14:tracePt t="40681" x="5822950" y="4387850"/>
          <p14:tracePt t="40750" x="5854700" y="4483100"/>
          <p14:tracePt t="40820" x="5899150" y="4603750"/>
          <p14:tracePt t="40891" x="5905500" y="4603750"/>
          <p14:tracePt t="40965" x="6038850" y="4648200"/>
          <p14:tracePt t="41041" x="6445250" y="4724400"/>
          <p14:tracePt t="41042" x="6464300" y="4724400"/>
          <p14:tracePt t="41113" x="6680200" y="4667250"/>
          <p14:tracePt t="41115" x="6692900" y="4654550"/>
          <p14:tracePt t="41182" x="6737350" y="4584700"/>
          <p14:tracePt t="41255" x="6762750" y="4476750"/>
          <p14:tracePt t="41257" x="6762750" y="4470400"/>
          <p14:tracePt t="41325" x="6775450" y="4394200"/>
          <p14:tracePt t="41399" x="6775450" y="4311650"/>
          <p14:tracePt t="41469" x="6775450" y="4273550"/>
          <p14:tracePt t="41543" x="6781800" y="4152900"/>
          <p14:tracePt t="41618" x="6781800" y="4044950"/>
          <p14:tracePt t="41697" x="6737350" y="3937000"/>
          <p14:tracePt t="41773" x="6686550" y="3886200"/>
          <p14:tracePt t="41775" x="6673850" y="3873500"/>
          <p14:tracePt t="41845" x="6457950" y="3771900"/>
          <p14:tracePt t="41914" x="6330950" y="3721100"/>
          <p14:tracePt t="41988" x="6223000" y="3689350"/>
          <p14:tracePt t="42060" x="6032500" y="3676650"/>
          <p14:tracePt t="42132" x="5822950" y="3670300"/>
          <p14:tracePt t="42205" x="5765800" y="3708400"/>
          <p14:tracePt t="42211" x="5759450" y="3721100"/>
          <p14:tracePt t="42280" x="5746750" y="3740150"/>
          <p14:tracePt t="42355" x="5664200" y="3956050"/>
          <p14:tracePt t="42421" x="5664200" y="3968750"/>
          <p14:tracePt t="42496" x="5664200" y="4057650"/>
          <p14:tracePt t="42563" x="5664200" y="4114800"/>
          <p14:tracePt t="42565" x="5664200" y="4121150"/>
          <p14:tracePt t="42640" x="5676900" y="4222750"/>
          <p14:tracePt t="42716" x="5708650" y="4324350"/>
          <p14:tracePt t="42799" x="5753100" y="4445000"/>
          <p14:tracePt t="42879" x="5810250" y="4565650"/>
          <p14:tracePt t="42955" x="5842000" y="4635500"/>
          <p14:tracePt t="43022" x="5848350" y="4641850"/>
          <p14:tracePt t="43093" x="6045200" y="4737100"/>
          <p14:tracePt t="43160" x="6216650" y="4762500"/>
          <p14:tracePt t="43231" x="6502400" y="4711700"/>
          <p14:tracePt t="43233" x="6508750" y="4711700"/>
          <p14:tracePt t="43299" x="6610350" y="4641850"/>
          <p14:tracePt t="43368" x="6661150" y="4603750"/>
          <p14:tracePt t="43434" x="6686550" y="4521200"/>
          <p14:tracePt t="43510" x="6724650" y="4394200"/>
          <p14:tracePt t="43577" x="6737350" y="4229100"/>
          <p14:tracePt t="43649" x="6731000" y="4064000"/>
          <p14:tracePt t="43717" x="6673850" y="3943350"/>
          <p14:tracePt t="43856" x="6572250" y="3879850"/>
          <p14:tracePt t="43932" x="6375400" y="3797300"/>
          <p14:tracePt t="44012" x="6299200" y="3784600"/>
          <p14:tracePt t="44087" x="6165850" y="3778250"/>
          <p14:tracePt t="44155" x="6146800" y="3771900"/>
          <p14:tracePt t="44222" x="6057900" y="3784600"/>
          <p14:tracePt t="44227" x="6019800" y="3790950"/>
          <p14:tracePt t="44297" x="5721350" y="3835400"/>
          <p14:tracePt t="44369" x="5626100" y="3898900"/>
          <p14:tracePt t="44440" x="5543550" y="4095750"/>
          <p14:tracePt t="44442" x="5530850" y="4159250"/>
          <p14:tracePt t="44517" x="5499100" y="4311650"/>
          <p14:tracePt t="44588" x="5499100" y="4445000"/>
          <p14:tracePt t="44658" x="5543550" y="4584700"/>
          <p14:tracePt t="44729" x="5594350" y="4679950"/>
          <p14:tracePt t="44801" x="5626100" y="4705350"/>
          <p14:tracePt t="44870" x="5753100" y="4787900"/>
          <p14:tracePt t="44943" x="5988050" y="4876800"/>
          <p14:tracePt t="45018" x="6159500" y="4933950"/>
          <p14:tracePt t="45024" x="6172200" y="4933950"/>
          <p14:tracePt t="45103" x="6254750" y="4927600"/>
          <p14:tracePt t="45183" x="6407150" y="4914900"/>
          <p14:tracePt t="45251" x="6521450" y="4908550"/>
          <p14:tracePt t="45257" x="6527800" y="4902200"/>
          <p14:tracePt t="45324" x="6629400" y="4838700"/>
          <p14:tracePt t="45398" x="6718300" y="4743450"/>
          <p14:tracePt t="45400" x="6737350" y="4718050"/>
          <p14:tracePt t="45470" x="6864350" y="4502150"/>
          <p14:tracePt t="45472" x="6870700" y="4483100"/>
          <p14:tracePt t="45545" x="6883400" y="4311650"/>
          <p14:tracePt t="45620" x="6889750" y="4140200"/>
          <p14:tracePt t="45694" x="6877050" y="4013200"/>
          <p14:tracePt t="45766" x="6851650" y="3911600"/>
          <p14:tracePt t="45838" x="6794500" y="3816350"/>
          <p14:tracePt t="45907" x="6737350" y="3759200"/>
          <p14:tracePt t="45909" x="6731000" y="3759200"/>
          <p14:tracePt t="45981" x="6673850" y="3708400"/>
          <p14:tracePt t="46051" x="6508750" y="3644900"/>
          <p14:tracePt t="46053" x="6470650" y="3638550"/>
          <p14:tracePt t="46127" x="6184900" y="3568700"/>
          <p14:tracePt t="46207" x="6032500" y="3562350"/>
          <p14:tracePt t="46288" x="5981700" y="3568700"/>
          <p14:tracePt t="46360" x="5924550" y="3600450"/>
          <p14:tracePt t="46428" x="5886450" y="3619500"/>
          <p14:tracePt t="46497" x="5848350" y="3657600"/>
          <p14:tracePt t="46570" x="5791200" y="3765550"/>
          <p14:tracePt t="46646" x="5759450" y="3898900"/>
          <p14:tracePt t="46651" x="5759450" y="3911600"/>
          <p14:tracePt t="46719" x="5765800" y="4032250"/>
          <p14:tracePt t="46793" x="5816600" y="4241800"/>
          <p14:tracePt t="46795" x="5816600" y="4248150"/>
          <p14:tracePt t="46865" x="5842000" y="4343400"/>
          <p14:tracePt t="46939" x="5861050" y="4406900"/>
          <p14:tracePt t="47010" x="5905500" y="4508500"/>
          <p14:tracePt t="47013" x="5911850" y="4527550"/>
          <p14:tracePt t="47087" x="5943600" y="4565650"/>
          <p14:tracePt t="47158" x="5994400" y="4616450"/>
          <p14:tracePt t="47231" x="6019800" y="4635500"/>
          <p14:tracePt t="47307" x="6210300" y="4660900"/>
          <p14:tracePt t="47392" x="6318250" y="4641850"/>
          <p14:tracePt t="47470" x="6375400" y="4616450"/>
          <p14:tracePt t="47541" x="6432550" y="4603750"/>
          <p14:tracePt t="47610" x="6483350" y="4578350"/>
          <p14:tracePt t="47687" x="6515100" y="4559300"/>
          <p14:tracePt t="47689" x="6521450" y="4559300"/>
          <p14:tracePt t="47758" x="6610350" y="4508500"/>
          <p14:tracePt t="47828" x="6686550" y="4457700"/>
          <p14:tracePt t="47899" x="6737350" y="4375150"/>
          <p14:tracePt t="47972" x="6775450" y="4292600"/>
          <p14:tracePt t="48045" x="6800850" y="4178300"/>
          <p14:tracePt t="48118" x="6813550" y="4127500"/>
          <p14:tracePt t="48190" x="6813550" y="4057650"/>
          <p14:tracePt t="48262" x="6813550" y="4032250"/>
          <p14:tracePt t="48399" x="6775450" y="3949700"/>
          <p14:tracePt t="48477" x="6762750" y="3930650"/>
          <p14:tracePt t="48559" x="6527800" y="3797300"/>
          <p14:tracePt t="48628" x="6273800" y="3714750"/>
          <p14:tracePt t="48634" x="6254750" y="3708400"/>
          <p14:tracePt t="48707" x="6013450" y="3689350"/>
          <p14:tracePt t="48775" x="5727700" y="3714750"/>
          <p14:tracePt t="48844" x="5626100" y="3714750"/>
          <p14:tracePt t="48916" x="5607050" y="3733800"/>
          <p14:tracePt t="50026" x="5600700" y="3816350"/>
          <p14:tracePt t="50096" x="5594350" y="4051300"/>
          <p14:tracePt t="50171" x="5607050" y="4127500"/>
          <p14:tracePt t="50244" x="5664200" y="4292600"/>
          <p14:tracePt t="50317" x="5683250" y="4343400"/>
          <p14:tracePt t="50388" x="5695950" y="4375150"/>
          <p14:tracePt t="50465" x="5759450" y="4546600"/>
          <p14:tracePt t="50538" x="5765800" y="4565650"/>
          <p14:tracePt t="50541" x="5772150" y="4572000"/>
          <p14:tracePt t="50614" x="5829300" y="4667250"/>
          <p14:tracePt t="50682" x="5842000" y="4679950"/>
          <p14:tracePt t="50759" x="5854700" y="4686300"/>
          <p14:tracePt t="50841" x="6508750" y="4832350"/>
          <p14:tracePt t="50917" x="6940550" y="4851400"/>
          <p14:tracePt t="50919" x="6940550" y="4832350"/>
          <p14:tracePt t="50987" x="6953250" y="4737100"/>
          <p14:tracePt t="51059" x="6940550" y="4540250"/>
          <p14:tracePt t="51125" x="6908800" y="4432300"/>
          <p14:tracePt t="51197" x="6832600" y="4171950"/>
          <p14:tracePt t="51267" x="6807200" y="4083050"/>
          <p14:tracePt t="51340" x="6737350" y="3981450"/>
          <p14:tracePt t="51410" x="6718300" y="3949700"/>
          <p14:tracePt t="51412" x="6711950" y="3943350"/>
          <p14:tracePt t="51483" x="6623050" y="3829050"/>
          <p14:tracePt t="51552" x="6527800" y="3740150"/>
          <p14:tracePt t="51558" x="6521450" y="3740150"/>
          <p14:tracePt t="51627" x="6489700" y="3702050"/>
          <p14:tracePt t="51629" x="6483350" y="3695700"/>
          <p14:tracePt t="51698" x="6350000" y="3517900"/>
          <p14:tracePt t="51768" x="6242050" y="3384550"/>
          <p14:tracePt t="51773" x="6223000" y="3365500"/>
          <p14:tracePt t="51854" x="6102350" y="3194050"/>
          <p14:tracePt t="51855" x="6076950" y="3162300"/>
          <p14:tracePt t="51932" x="6013450" y="3073400"/>
          <p14:tracePt t="52075" x="5994400" y="3092450"/>
          <p14:tracePt t="52141" x="5822950" y="3371850"/>
          <p14:tracePt t="52212" x="5740400" y="3467100"/>
          <p14:tracePt t="52282" x="5683250" y="3638550"/>
          <p14:tracePt t="52352" x="5632450" y="3898900"/>
          <p14:tracePt t="52422" x="5600700" y="4127500"/>
          <p14:tracePt t="52496" x="5594350" y="4375150"/>
          <p14:tracePt t="52499" x="5594350" y="4387850"/>
          <p14:tracePt t="52568" x="5613400" y="4527550"/>
          <p14:tracePt t="52641" x="5683250" y="4667250"/>
          <p14:tracePt t="52643" x="5683250" y="4673600"/>
          <p14:tracePt t="52712" x="5695950" y="4686300"/>
          <p14:tracePt t="52784" x="5734050" y="4705350"/>
          <p14:tracePt t="52852" x="5842000" y="4711700"/>
          <p14:tracePt t="52930" x="6057900" y="4743450"/>
          <p14:tracePt t="53005" x="6286500" y="4635500"/>
          <p14:tracePt t="53083" x="6375400" y="4559300"/>
          <p14:tracePt t="53159" x="6534150" y="4324350"/>
          <p14:tracePt t="53229" x="6546850" y="4210050"/>
          <p14:tracePt t="53297" x="6546850" y="4013200"/>
          <p14:tracePt t="53368" x="6534150" y="3879850"/>
          <p14:tracePt t="53435" x="6508750" y="3797300"/>
          <p14:tracePt t="53510" x="6502400" y="3778250"/>
          <p14:tracePt t="53579" x="6483350" y="3752850"/>
          <p14:tracePt t="54869" x="6172200" y="3740150"/>
          <p14:tracePt t="54939" x="4699000" y="3765550"/>
          <p14:tracePt t="55016" x="3359150" y="3917950"/>
          <p14:tracePt t="55017" x="3282950" y="3930650"/>
          <p14:tracePt t="55087" x="2641600" y="4025900"/>
          <p14:tracePt t="55158" x="2190750" y="4025900"/>
          <p14:tracePt t="55161" x="2133600" y="4025900"/>
          <p14:tracePt t="55239" x="1625600" y="4032250"/>
          <p14:tracePt t="55243" x="1587500" y="4032250"/>
          <p14:tracePt t="55325" x="1346200" y="3975100"/>
          <p14:tracePt t="55396" x="1327150" y="3956050"/>
          <p14:tracePt t="55465" x="1314450" y="3937000"/>
          <p14:tracePt t="55467" x="1308100" y="3930650"/>
          <p14:tracePt t="55537" x="1295400" y="3917950"/>
          <p14:tracePt t="55545" x="1289050" y="3911600"/>
          <p14:tracePt t="55618" x="1193800" y="3803650"/>
          <p14:tracePt t="55691" x="1041400" y="3695700"/>
          <p14:tracePt t="55693" x="1041400" y="3689350"/>
          <p14:tracePt t="55762" x="1009650" y="3644900"/>
          <p14:tracePt t="55841" x="831850" y="3517900"/>
          <p14:tracePt t="55914" x="800100" y="3498850"/>
          <p14:tracePt t="55990" x="717550" y="3429000"/>
          <p14:tracePt t="56068" x="590550" y="3308350"/>
          <p14:tracePt t="56072" x="577850" y="3295650"/>
          <p14:tracePt t="56146" x="565150" y="3282950"/>
          <p14:tracePt t="56356" x="546100" y="3295650"/>
          <p14:tracePt t="56435" x="508000" y="3435350"/>
          <p14:tracePt t="56513" x="508000" y="3562350"/>
          <p14:tracePt t="56515" x="508000" y="3568700"/>
          <p14:tracePt t="56587" x="533400" y="3632200"/>
          <p14:tracePt t="56658" x="539750" y="3632200"/>
          <p14:tracePt t="56725" x="584200" y="3562350"/>
          <p14:tracePt t="56795" x="596900" y="3536950"/>
          <p14:tracePt t="57081" x="596900" y="3575050"/>
          <p14:tracePt t="57151" x="603250" y="3759200"/>
          <p14:tracePt t="57154" x="603250" y="3771900"/>
          <p14:tracePt t="57230" x="685800" y="3943350"/>
          <p14:tracePt t="57234" x="730250" y="3962400"/>
          <p14:tracePt t="57311" x="1720850" y="4178300"/>
          <p14:tracePt t="57313" x="1936750" y="4222750"/>
          <p14:tracePt t="57390" x="4311650" y="4476750"/>
          <p14:tracePt t="57393" x="4635500" y="4476750"/>
          <p14:tracePt t="57466" x="5835650" y="4476750"/>
          <p14:tracePt t="57549" x="6388100" y="4356100"/>
          <p14:tracePt t="57625" x="6419850" y="4337050"/>
          <p14:tracePt t="57627" x="6426200" y="4337050"/>
          <p14:tracePt t="57702" x="6457950" y="4298950"/>
          <p14:tracePt t="58447" x="6464300" y="4298950"/>
          <p14:tracePt t="58517" x="6521450" y="4457700"/>
          <p14:tracePt t="58594" x="6559550" y="4546600"/>
          <p14:tracePt t="58669" x="6565900" y="4591050"/>
          <p14:tracePt t="58745" x="6610350" y="4654550"/>
          <p14:tracePt t="58812" x="6616700" y="4660900"/>
          <p14:tracePt t="60658" x="0" y="0"/>
        </p14:tracePtLst>
        <p14:tracePtLst>
          <p14:tracePt t="62115" x="2006600" y="3651250"/>
          <p14:tracePt t="62920" x="2006600" y="3721100"/>
          <p14:tracePt t="62990" x="2006600" y="3727450"/>
          <p14:tracePt t="63066" x="2019300" y="3657600"/>
          <p14:tracePt t="63141" x="2025650" y="3625850"/>
          <p14:tracePt t="63220" x="2012950" y="3524250"/>
          <p14:tracePt t="63629" x="2000250" y="3517900"/>
          <p14:tracePt t="63698" x="1987550" y="3511550"/>
          <p14:tracePt t="63768" x="1981200" y="3511550"/>
          <p14:tracePt t="63905" x="1974850" y="3517900"/>
          <p14:tracePt t="63974" x="1968500" y="3638550"/>
          <p14:tracePt t="64045" x="1968500" y="3657600"/>
          <p14:tracePt t="64186" x="1968500" y="3670300"/>
          <p14:tracePt t="64262" x="1968500" y="3695700"/>
          <p14:tracePt t="64942" x="0" y="0"/>
        </p14:tracePtLst>
        <p14:tracePtLst>
          <p14:tracePt t="75313" x="1981200" y="2984500"/>
          <p14:tracePt t="75381" x="1974850" y="3003550"/>
          <p14:tracePt t="75451" x="1835150" y="3289300"/>
          <p14:tracePt t="75525" x="1816100" y="3409950"/>
          <p14:tracePt t="75604" x="1828800" y="3467100"/>
          <p14:tracePt t="75680" x="1873250" y="3581400"/>
          <p14:tracePt t="75757" x="1879600" y="3600450"/>
          <p14:tracePt t="75892" x="1898650" y="3683000"/>
          <p14:tracePt t="75894" x="1905000" y="3702050"/>
          <p14:tracePt t="75962" x="1930400" y="3778250"/>
          <p14:tracePt t="76101" x="1949450" y="3771900"/>
          <p14:tracePt t="76105" x="1949450" y="3759200"/>
          <p14:tracePt t="76172" x="1955800" y="3752850"/>
          <p14:tracePt t="76244" x="1974850" y="3721100"/>
          <p14:tracePt t="76312" x="2006600" y="3625850"/>
          <p14:tracePt t="76389" x="2000250" y="3568700"/>
          <p14:tracePt t="76456" x="2000250" y="3556000"/>
          <p14:tracePt t="76526" x="2000250" y="3549650"/>
          <p14:tracePt t="77151" x="2000250" y="3568700"/>
          <p14:tracePt t="77220" x="1987550" y="3727450"/>
          <p14:tracePt t="77291" x="1987550" y="3752850"/>
          <p14:tracePt t="77293" x="1993900" y="3759200"/>
          <p14:tracePt t="77363" x="2051050" y="3848100"/>
          <p14:tracePt t="77433" x="2051050" y="3854450"/>
          <p14:tracePt t="77570" x="2057400" y="3860800"/>
          <p14:tracePt t="77637" x="2165350" y="3917950"/>
          <p14:tracePt t="77709" x="2184400" y="3917950"/>
          <p14:tracePt t="78980" x="0" y="0"/>
        </p14:tracePtLst>
        <p14:tracePtLst>
          <p14:tracePt t="100112" x="4038600" y="3092450"/>
          <p14:tracePt t="100312" x="4057650" y="3092450"/>
          <p14:tracePt t="100381" x="4108450" y="3111500"/>
          <p14:tracePt t="100461" x="4210050" y="3143250"/>
          <p14:tracePt t="100545" x="4318000" y="3194050"/>
          <p14:tracePt t="100629" x="4533900" y="3219450"/>
          <p14:tracePt t="100631" x="4559300" y="3219450"/>
          <p14:tracePt t="100702" x="4756150" y="3200400"/>
          <p14:tracePt t="100776" x="4794250" y="3181350"/>
          <p14:tracePt t="100842" x="4940300" y="3175000"/>
          <p14:tracePt t="100913" x="5080000" y="3162300"/>
          <p14:tracePt t="100986" x="5143500" y="3162300"/>
          <p14:tracePt t="101059" x="5588000" y="3136900"/>
          <p14:tracePt t="101127" x="5969000" y="3124200"/>
          <p14:tracePt t="101201" x="6254750" y="3124200"/>
          <p14:tracePt t="101275" x="6350000" y="3124200"/>
          <p14:tracePt t="101352" x="6451600" y="3111500"/>
          <p14:tracePt t="101424" x="6629400" y="3111500"/>
          <p14:tracePt t="101499" x="6743700" y="3111500"/>
          <p14:tracePt t="101570" x="7131050" y="3117850"/>
          <p14:tracePt t="101576" x="7175500" y="3117850"/>
          <p14:tracePt t="101656" x="7664450" y="3130550"/>
          <p14:tracePt t="101744" x="8534400" y="3143250"/>
          <p14:tracePt t="101822" x="9391650" y="3130550"/>
          <p14:tracePt t="101824" x="9505950" y="3130550"/>
          <p14:tracePt t="101896" x="9867900" y="3130550"/>
          <p14:tracePt t="101967" x="9975850" y="3130550"/>
          <p14:tracePt t="102043" x="10198100" y="3124200"/>
          <p14:tracePt t="102112" x="10236200" y="3117850"/>
          <p14:tracePt t="102393" x="9880600" y="3181350"/>
          <p14:tracePt t="102461" x="9067800" y="3219450"/>
          <p14:tracePt t="102532" x="8953500" y="3219450"/>
          <p14:tracePt t="103560" x="8020050" y="3295650"/>
          <p14:tracePt t="103632" x="6115050" y="3314700"/>
          <p14:tracePt t="103700" x="5581650" y="3340100"/>
          <p14:tracePt t="103701" x="5562600" y="3346450"/>
          <p14:tracePt t="103774" x="5340350" y="3371850"/>
          <p14:tracePt t="103850" x="4838700" y="3390900"/>
          <p14:tracePt t="103931" x="4184650" y="3397250"/>
          <p14:tracePt t="103934" x="4152900" y="3397250"/>
          <p14:tracePt t="104013" x="3752850" y="3397250"/>
          <p14:tracePt t="104084" x="3746500" y="3397250"/>
          <p14:tracePt t="104426" x="3981450" y="3384550"/>
          <p14:tracePt t="104493" x="4845050" y="3390900"/>
          <p14:tracePt t="104565" x="5276850" y="3409950"/>
          <p14:tracePt t="104631" x="5594350" y="3409950"/>
          <p14:tracePt t="104701" x="6203950" y="3422650"/>
          <p14:tracePt t="104768" x="6680200" y="3429000"/>
          <p14:tracePt t="104836" x="7245350" y="3441700"/>
          <p14:tracePt t="104838" x="7372350" y="3454400"/>
          <p14:tracePt t="104907" x="7747000" y="3454400"/>
          <p14:tracePt t="104911" x="7816850" y="3454400"/>
          <p14:tracePt t="104983" x="8007350" y="3467100"/>
          <p14:tracePt t="105058" x="8331200" y="3467100"/>
          <p14:tracePt t="105140" x="9118600" y="3479800"/>
          <p14:tracePt t="105213" x="9664700" y="3479800"/>
          <p14:tracePt t="105282" x="9906000" y="3492500"/>
          <p14:tracePt t="105351" x="9937750" y="3492500"/>
          <p14:tracePt t="105427" x="10007600" y="3498850"/>
          <p14:tracePt t="105496" x="10350500" y="3511550"/>
          <p14:tracePt t="105498" x="10420350" y="3511550"/>
          <p14:tracePt t="105570" x="10591800" y="3511550"/>
          <p14:tracePt t="105986" x="10528300" y="3498850"/>
          <p14:tracePt t="106054" x="10077450" y="3498850"/>
          <p14:tracePt t="106127" x="8547100" y="3498850"/>
          <p14:tracePt t="106206" x="7061200" y="3505200"/>
          <p14:tracePt t="106288" x="6178550" y="3549650"/>
          <p14:tracePt t="106356" x="5264150" y="3562350"/>
          <p14:tracePt t="106426" x="4743450" y="3581400"/>
          <p14:tracePt t="106498" x="4419600" y="3581400"/>
          <p14:tracePt t="106571" x="4356100" y="3581400"/>
          <p14:tracePt t="106640" x="4248150" y="3575050"/>
          <p14:tracePt t="106779" x="4216400" y="3575050"/>
          <p14:tracePt t="106847" x="3714750" y="3594100"/>
          <p14:tracePt t="106917" x="3105150" y="3632200"/>
          <p14:tracePt t="106995" x="2997200" y="3651250"/>
          <p14:tracePt t="107071" x="2768600" y="3683000"/>
          <p14:tracePt t="107139" x="2673350" y="3689350"/>
          <p14:tracePt t="107279" x="2965450" y="3632200"/>
          <p14:tracePt t="107364" x="3905250" y="3587750"/>
          <p14:tracePt t="107369" x="4000500" y="3587750"/>
          <p14:tracePt t="107447" x="4495800" y="3543300"/>
          <p14:tracePt t="107520" x="4622800" y="3530600"/>
          <p14:tracePt t="107589" x="4629150" y="3524250"/>
          <p14:tracePt t="107658" x="4768850" y="3517900"/>
          <p14:tracePt t="107727" x="6076950" y="3619500"/>
          <p14:tracePt t="107794" x="6242050" y="3613150"/>
          <p14:tracePt t="107927" x="6248400" y="3613150"/>
          <p14:tracePt t="107995" x="6350000" y="3581400"/>
          <p14:tracePt t="107996" x="6356350" y="3581400"/>
          <p14:tracePt t="108072" x="6369050" y="3581400"/>
          <p14:tracePt t="108137" x="6375400" y="3581400"/>
          <p14:tracePt t="108273" x="6438900" y="3581400"/>
          <p14:tracePt t="108343" x="7600950" y="3543300"/>
          <p14:tracePt t="108417" x="8312150" y="3543300"/>
          <p14:tracePt t="108495" x="8324850" y="3543300"/>
          <p14:tracePt t="108842" x="8489950" y="3536950"/>
          <p14:tracePt t="108912" x="8566150" y="3530600"/>
          <p14:tracePt t="109126" x="8572500" y="3530600"/>
          <p14:tracePt t="109475" x="9074150" y="3511550"/>
          <p14:tracePt t="109547" x="9652000" y="3486150"/>
          <p14:tracePt t="109623" x="9747250" y="3486150"/>
          <p14:tracePt t="109699" x="9753600" y="3486150"/>
          <p14:tracePt t="110174" x="9759950" y="3486150"/>
          <p14:tracePt t="110243" x="10160000" y="3460750"/>
          <p14:tracePt t="110315" x="10312400" y="3454400"/>
          <p14:tracePt t="110745" x="10255250" y="3454400"/>
          <p14:tracePt t="110824" x="8921750" y="3416300"/>
          <p14:tracePt t="110901" x="8464550" y="3384550"/>
          <p14:tracePt t="110971" x="8153400" y="3371850"/>
          <p14:tracePt t="111045" x="7556500" y="3365500"/>
          <p14:tracePt t="111113" x="7429500" y="3365500"/>
          <p14:tracePt t="111724" x="7067550" y="3378200"/>
          <p14:tracePt t="111726" x="6985000" y="3378200"/>
          <p14:tracePt t="111794" x="5975350" y="3333750"/>
          <p14:tracePt t="111875" x="5276850" y="3352800"/>
          <p14:tracePt t="111954" x="4724400" y="3384550"/>
          <p14:tracePt t="112491" x="4705350" y="3327400"/>
          <p14:tracePt t="112959" x="4826000" y="3352800"/>
          <p14:tracePt t="113035" x="5092700" y="3429000"/>
          <p14:tracePt t="113038" x="5099050" y="3429000"/>
          <p14:tracePt t="113118" x="5181600" y="3441700"/>
          <p14:tracePt t="113121" x="5194300" y="3441700"/>
          <p14:tracePt t="113190" x="5359400" y="3448050"/>
          <p14:tracePt t="113265" x="5505450" y="3454400"/>
          <p14:tracePt t="113334" x="5753100" y="3454400"/>
          <p14:tracePt t="113409" x="6096000" y="3473450"/>
          <p14:tracePt t="113410" x="6127750" y="3479800"/>
          <p14:tracePt t="113478" x="6534150" y="3505200"/>
          <p14:tracePt t="113551" x="7118350" y="3511550"/>
          <p14:tracePt t="113554" x="7169150" y="3511550"/>
          <p14:tracePt t="113625" x="7550150" y="3530600"/>
          <p14:tracePt t="113627" x="7581900" y="3530600"/>
          <p14:tracePt t="113698" x="7740650" y="3530600"/>
          <p14:tracePt t="113701" x="7766050" y="3536950"/>
          <p14:tracePt t="113770" x="7981950" y="3536950"/>
          <p14:tracePt t="113842" x="8140700" y="3549650"/>
          <p14:tracePt t="113844" x="8153400" y="3549650"/>
          <p14:tracePt t="113913" x="8191500" y="3549650"/>
          <p14:tracePt t="113986" x="8235950" y="3549650"/>
          <p14:tracePt t="114056" x="8591550" y="3549650"/>
          <p14:tracePt t="114134" x="9340850" y="3568700"/>
          <p14:tracePt t="114216" x="9639300" y="3581400"/>
          <p14:tracePt t="114298" x="9804400" y="3581400"/>
          <p14:tracePt t="114365" x="9937750" y="3581400"/>
          <p14:tracePt t="114437" x="10134600" y="3562350"/>
          <p14:tracePt t="114505" x="10172700" y="3562350"/>
          <p14:tracePt t="114920" x="10007600" y="3524250"/>
          <p14:tracePt t="114991" x="9347200" y="3498850"/>
          <p14:tracePt t="115065" x="8451850" y="3486150"/>
          <p14:tracePt t="115133" x="7778750" y="3479800"/>
          <p14:tracePt t="115135" x="7740650" y="3479800"/>
          <p14:tracePt t="115206" x="7118350" y="3467100"/>
          <p14:tracePt t="115283" x="6845300" y="3454400"/>
          <p14:tracePt t="115370" x="6699250" y="3454400"/>
          <p14:tracePt t="115376" x="6680200" y="3454400"/>
          <p14:tracePt t="115451" x="6337300" y="3473450"/>
          <p14:tracePt t="115522" x="5753100" y="3479800"/>
          <p14:tracePt t="115594" x="5372100" y="3486150"/>
          <p14:tracePt t="115665" x="5219700" y="3486150"/>
          <p14:tracePt t="115734" x="5156200" y="3486150"/>
          <p14:tracePt t="115803" x="5137150" y="3486150"/>
          <p14:tracePt t="115873" x="5029200" y="3492500"/>
          <p14:tracePt t="115875" x="5010150" y="3492500"/>
          <p14:tracePt t="115948" x="4908550" y="3492500"/>
          <p14:tracePt t="119229" x="0" y="0"/>
        </p14:tracePtLst>
        <p14:tracePtLst>
          <p14:tracePt t="139226" x="4864100" y="1670050"/>
          <p14:tracePt t="139859" x="4864100" y="1689100"/>
          <p14:tracePt t="139928" x="4864100" y="1720850"/>
          <p14:tracePt t="140000" x="4864100" y="1733550"/>
          <p14:tracePt t="140070" x="4933950" y="1905000"/>
          <p14:tracePt t="140145" x="4991100" y="2089150"/>
          <p14:tracePt t="140219" x="4997450" y="2101850"/>
          <p14:tracePt t="140314" x="5029200" y="2139950"/>
          <p14:tracePt t="140389" x="5035550" y="2139950"/>
          <p14:tracePt t="140476" x="5175250" y="2286000"/>
          <p14:tracePt t="140489" x="5194300" y="2260600"/>
          <p14:tracePt t="140579" x="5207000" y="2216150"/>
          <p14:tracePt t="140587" x="5207000" y="2209800"/>
          <p14:tracePt t="140671" x="5200650" y="2184400"/>
          <p14:tracePt t="140943" x="5194300" y="2184400"/>
          <p14:tracePt t="141012" x="5156200" y="2171700"/>
          <p14:tracePt t="141086" x="5124450" y="2152650"/>
          <p14:tracePt t="141154" x="5124450" y="2146300"/>
          <p14:tracePt t="141423" x="5124450" y="2152650"/>
          <p14:tracePt t="141424" x="5124450" y="2165350"/>
          <p14:tracePt t="141492" x="5111750" y="2235200"/>
          <p14:tracePt t="141569" x="5111750" y="2286000"/>
          <p14:tracePt t="141635" x="5111750" y="2463800"/>
          <p14:tracePt t="141715" x="5105400" y="2495550"/>
          <p14:tracePt t="141858" x="5111750" y="2533650"/>
          <p14:tracePt t="144112" x="0" y="0"/>
        </p14:tracePtLst>
        <p14:tracePtLst>
          <p14:tracePt t="145931" x="4813300" y="6540500"/>
          <p14:tracePt t="145998" x="4819650" y="6540500"/>
          <p14:tracePt t="146067" x="5022850" y="6496050"/>
          <p14:tracePt t="146132" x="5905500" y="6540500"/>
          <p14:tracePt t="146134" x="6032500" y="6559550"/>
          <p14:tracePt t="146209" x="6559550" y="6616700"/>
          <p14:tracePt t="146287" x="6788150" y="6616700"/>
          <p14:tracePt t="146366" x="7232650" y="6610350"/>
          <p14:tracePt t="146432" x="7524750" y="6610350"/>
          <p14:tracePt t="146506" x="7645400" y="6604000"/>
          <p14:tracePt t="146574" x="7702550" y="6604000"/>
          <p14:tracePt t="146645" x="7759700" y="6604000"/>
          <p14:tracePt t="146713" x="7994650" y="6610350"/>
          <p14:tracePt t="146792" x="8299450" y="6591300"/>
          <p14:tracePt t="146794" x="8305800" y="6591300"/>
          <p14:tracePt t="146861" x="8451850" y="6584950"/>
          <p14:tracePt t="146932" x="8667750" y="6584950"/>
          <p14:tracePt t="147002" x="8743950" y="6591300"/>
          <p14:tracePt t="147075" x="8883650" y="6597650"/>
          <p14:tracePt t="147077" x="8896350" y="6597650"/>
          <p14:tracePt t="147149" x="9036050" y="6597650"/>
          <p14:tracePt t="147221" x="9074150" y="6597650"/>
          <p14:tracePt t="147292" x="9137650" y="6584950"/>
          <p14:tracePt t="147298" x="9156700" y="6584950"/>
          <p14:tracePt t="147372" x="9226550" y="6578600"/>
          <p14:tracePt t="147456" x="9544050" y="6534150"/>
          <p14:tracePt t="147521" x="9563100" y="6527800"/>
          <p14:tracePt t="147867" x="0" y="0"/>
        </p14:tracePtLst>
        <p14:tracePtLst>
          <p14:tracePt t="153002" x="4819650" y="2559050"/>
          <p14:tracePt t="153082" x="4826000" y="2559050"/>
          <p14:tracePt t="153161" x="4883150" y="2571750"/>
          <p14:tracePt t="153241" x="4984750" y="2546350"/>
          <p14:tracePt t="153309" x="4991100" y="2457450"/>
          <p14:tracePt t="153376" x="4978400" y="2432050"/>
          <p14:tracePt t="153445" x="4965700" y="2425700"/>
          <p14:tracePt t="153513" x="4959350" y="2419350"/>
          <p14:tracePt t="153584" x="4883150" y="2362200"/>
          <p14:tracePt t="153651" x="4857750" y="2343150"/>
          <p14:tracePt t="153720" x="4838700" y="2343150"/>
          <p14:tracePt t="153789" x="4800600" y="2343150"/>
          <p14:tracePt t="153857" x="4787900" y="2349500"/>
          <p14:tracePt t="153924" x="4743450" y="2419350"/>
          <p14:tracePt t="153992" x="4730750" y="2463800"/>
          <p14:tracePt t="154060" x="4756150" y="2520950"/>
          <p14:tracePt t="154139" x="4826000" y="2603500"/>
          <p14:tracePt t="154207" x="4851400" y="2616200"/>
          <p14:tracePt t="154285" x="4870450" y="2622550"/>
          <p14:tracePt t="154621" x="4908550" y="2622550"/>
          <p14:tracePt t="154689" x="5448300" y="2635250"/>
          <p14:tracePt t="154760" x="5930900" y="2673350"/>
          <p14:tracePt t="154964" x="5962650" y="2730500"/>
          <p14:tracePt t="155036" x="6032500" y="2889250"/>
          <p14:tracePt t="155111" x="6032500" y="2952750"/>
          <p14:tracePt t="155185" x="5848350" y="3384550"/>
          <p14:tracePt t="155189" x="5822950" y="3448050"/>
          <p14:tracePt t="155261" x="5791200" y="3511550"/>
          <p14:tracePt t="155331" x="5727700" y="3765550"/>
          <p14:tracePt t="155413" x="5715000" y="3924300"/>
          <p14:tracePt t="155493" x="5715000" y="4064000"/>
          <p14:tracePt t="155566" x="5759450" y="4210050"/>
          <p14:tracePt t="155635" x="5969000" y="4451350"/>
          <p14:tracePt t="155708" x="6083300" y="4527550"/>
          <p14:tracePt t="155711" x="6121400" y="4552950"/>
          <p14:tracePt t="155780" x="6362700" y="4635500"/>
          <p14:tracePt t="155782" x="6381750" y="4641850"/>
          <p14:tracePt t="155853" x="6546850" y="4635500"/>
          <p14:tracePt t="155923" x="6648450" y="4413250"/>
          <p14:tracePt t="155995" x="6711950" y="4191000"/>
          <p14:tracePt t="156066" x="6699250" y="3898900"/>
          <p14:tracePt t="156140" x="6680200" y="3797300"/>
          <p14:tracePt t="156218" x="6648450" y="3759200"/>
          <p14:tracePt t="156293" x="6597650" y="3746500"/>
          <p14:tracePt t="156364" x="6369050" y="3721100"/>
          <p14:tracePt t="156443" x="6261100" y="3740150"/>
          <p14:tracePt t="156525" x="6178550" y="3943350"/>
          <p14:tracePt t="156611" x="6184900" y="3943350"/>
          <p14:tracePt t="156685" x="6591300" y="3473450"/>
          <p14:tracePt t="156759" x="6731000" y="3149600"/>
          <p14:tracePt t="156828" x="6762750" y="2978150"/>
          <p14:tracePt t="156902" x="6800850" y="2870200"/>
          <p14:tracePt t="156972" x="6965950" y="2717800"/>
          <p14:tracePt t="157053" x="7150100" y="2660650"/>
          <p14:tracePt t="157059" x="7169150" y="2654300"/>
          <p14:tracePt t="157126" x="7327900" y="2635250"/>
          <p14:tracePt t="157202" x="7651750" y="2641600"/>
          <p14:tracePt t="157205" x="7683500" y="2647950"/>
          <p14:tracePt t="157277" x="8521700" y="2673350"/>
          <p14:tracePt t="157352" x="9124950" y="2673350"/>
          <p14:tracePt t="157421" x="9232900" y="2673350"/>
          <p14:tracePt t="157423" x="9239250" y="2673350"/>
          <p14:tracePt t="157492" x="9251950" y="2667000"/>
          <p14:tracePt t="158812" x="8782050" y="2222500"/>
          <p14:tracePt t="158897" x="8477250" y="1981200"/>
          <p14:tracePt t="158972" x="8426450" y="1943100"/>
          <p14:tracePt t="159036" x="8343900" y="1917700"/>
          <p14:tracePt t="159241" x="0" y="0"/>
        </p14:tracePtLst>
        <p14:tracePtLst>
          <p14:tracePt t="162772" x="7835900" y="1593850"/>
          <p14:tracePt t="162974" x="7842250" y="1600200"/>
          <p14:tracePt t="163040" x="7848600" y="1701800"/>
          <p14:tracePt t="163113" x="7848600" y="1797050"/>
          <p14:tracePt t="163185" x="7848600" y="1911350"/>
          <p14:tracePt t="163256" x="7848600" y="1987550"/>
          <p14:tracePt t="163328" x="7854950" y="2000250"/>
          <p14:tracePt t="163406" x="7874000" y="2051050"/>
          <p14:tracePt t="163496" x="7880350" y="2063750"/>
          <p14:tracePt t="163901" x="0" y="0"/>
        </p14:tracePtLst>
        <p14:tracePtLst>
          <p14:tracePt t="176171" x="4933950" y="1409700"/>
          <p14:tracePt t="176238" x="4921250" y="1403350"/>
          <p14:tracePt t="176307" x="4819650" y="1397000"/>
          <p14:tracePt t="176378" x="4718050" y="1397000"/>
          <p14:tracePt t="176449" x="4686300" y="1428750"/>
          <p14:tracePt t="176519" x="4667250" y="1524000"/>
          <p14:tracePt t="176588" x="4654550" y="1568450"/>
          <p14:tracePt t="176659" x="4654550" y="1695450"/>
          <p14:tracePt t="176732" x="4673600" y="1733550"/>
          <p14:tracePt t="176800" x="4743450" y="1790700"/>
          <p14:tracePt t="176872" x="4794250" y="1822450"/>
          <p14:tracePt t="176941" x="4819650" y="1816100"/>
          <p14:tracePt t="177011" x="4908550" y="1771650"/>
          <p14:tracePt t="177013" x="4914900" y="1771650"/>
          <p14:tracePt t="177089" x="4914900" y="1701800"/>
          <p14:tracePt t="177096" x="4914900" y="1689100"/>
          <p14:tracePt t="177162" x="4914900" y="1619250"/>
          <p14:tracePt t="177246" x="4895850" y="1530350"/>
          <p14:tracePt t="177323" x="4889500" y="1511300"/>
          <p14:tracePt t="177329" x="4883150" y="1498600"/>
          <p14:tracePt t="177396" x="4857750" y="1466850"/>
          <p14:tracePt t="177528" x="4845050" y="1454150"/>
          <p14:tracePt t="177595" x="4794250" y="1447800"/>
          <p14:tracePt t="177669" x="4711700" y="1454150"/>
          <p14:tracePt t="177738" x="4686300" y="1473200"/>
          <p14:tracePt t="177813" x="4648200" y="1517650"/>
          <p14:tracePt t="177888" x="4648200" y="1619250"/>
          <p14:tracePt t="177890" x="4648200" y="1631950"/>
          <p14:tracePt t="177963" x="4648200" y="1644650"/>
          <p14:tracePt t="178386" x="4648200" y="1657350"/>
          <p14:tracePt t="178460" x="4787900" y="1771650"/>
          <p14:tracePt t="178462" x="4794250" y="1771650"/>
          <p14:tracePt t="178535" x="4857750" y="1733550"/>
          <p14:tracePt t="178600" x="4933950" y="1676400"/>
          <p14:tracePt t="178669" x="4946650" y="1631950"/>
          <p14:tracePt t="178738" x="4953000" y="1562100"/>
          <p14:tracePt t="178812" x="4953000" y="1524000"/>
          <p14:tracePt t="178881" x="4889500" y="1416050"/>
          <p14:tracePt t="178954" x="4883150" y="1403350"/>
          <p14:tracePt t="179024" x="4806950" y="1384300"/>
          <p14:tracePt t="179094" x="4711700" y="1384300"/>
          <p14:tracePt t="179165" x="4686300" y="1416050"/>
          <p14:tracePt t="179235" x="4648200" y="1504950"/>
          <p14:tracePt t="179304" x="4648200" y="1555750"/>
          <p14:tracePt t="179376" x="4692650" y="1670050"/>
          <p14:tracePt t="179445" x="4711700" y="1708150"/>
          <p14:tracePt t="179526" x="4768850" y="1727200"/>
          <p14:tracePt t="179602" x="4864100" y="1708150"/>
          <p14:tracePt t="179671" x="4889500" y="1695450"/>
          <p14:tracePt t="179738" x="4889500" y="1689100"/>
          <p14:tracePt t="179807" x="4902200" y="1606550"/>
          <p14:tracePt t="179875" x="4902200" y="1587500"/>
          <p14:tracePt t="180016" x="5416550" y="1581150"/>
          <p14:tracePt t="180087" x="6019800" y="1581150"/>
          <p14:tracePt t="180161" x="6242050" y="1574800"/>
          <p14:tracePt t="180239" x="6692900" y="1543050"/>
          <p14:tracePt t="180310" x="6724650" y="1543050"/>
          <p14:tracePt t="180379" x="6864350" y="1543050"/>
          <p14:tracePt t="180750" x="6864350" y="1555750"/>
          <p14:tracePt t="180819" x="6223000" y="2222500"/>
          <p14:tracePt t="180889" x="5905500" y="2540000"/>
          <p14:tracePt t="180960" x="5765800" y="2654300"/>
          <p14:tracePt t="181163" x="5772150" y="2470150"/>
          <p14:tracePt t="181236" x="5734050" y="2413000"/>
          <p14:tracePt t="181308" x="5715000" y="2387600"/>
          <p14:tracePt t="181375" x="5702300" y="2355850"/>
          <p14:tracePt t="181446" x="5676900" y="2330450"/>
          <p14:tracePt t="181518" x="5670550" y="2330450"/>
          <p14:tracePt t="181586" x="5626100" y="2343150"/>
          <p14:tracePt t="181656" x="5524500" y="2425700"/>
          <p14:tracePt t="181731" x="5511800" y="2470150"/>
          <p14:tracePt t="181736" x="5505450" y="2482850"/>
          <p14:tracePt t="181815" x="5492750" y="2584450"/>
          <p14:tracePt t="181890" x="5492750" y="2724150"/>
          <p14:tracePt t="181960" x="5518150" y="2851150"/>
          <p14:tracePt t="182031" x="5568950" y="2927350"/>
          <p14:tracePt t="182103" x="5702300" y="3130550"/>
          <p14:tracePt t="182176" x="5835650" y="3244850"/>
          <p14:tracePt t="182245" x="6096000" y="3371850"/>
          <p14:tracePt t="182320" x="6623050" y="3448050"/>
          <p14:tracePt t="182386" x="7321550" y="3232150"/>
          <p14:tracePt t="182456" x="8261350" y="2730500"/>
          <p14:tracePt t="182526" x="8413750" y="2635250"/>
          <p14:tracePt t="182602" x="8521700" y="2578100"/>
          <p14:tracePt t="182605" x="8553450" y="2565400"/>
          <p14:tracePt t="182674" x="8712200" y="2489200"/>
          <p14:tracePt t="182744" x="8807450" y="2355850"/>
          <p14:tracePt t="182813" x="8839200" y="2279650"/>
          <p14:tracePt t="182893" x="8839200" y="2216150"/>
          <p14:tracePt t="182898" x="8826500" y="2197100"/>
          <p14:tracePt t="182976" x="8788400" y="2152650"/>
          <p14:tracePt t="183052" x="8775700" y="2146300"/>
          <p14:tracePt t="183118" x="8610600" y="2159000"/>
          <p14:tracePt t="183120" x="8591550" y="2171700"/>
          <p14:tracePt t="183190" x="8470900" y="2216150"/>
          <p14:tracePt t="183192" x="8458200" y="2228850"/>
          <p14:tracePt t="183258" x="8337550" y="2343150"/>
          <p14:tracePt t="183333" x="8299450" y="2457450"/>
          <p14:tracePt t="183402" x="8293100" y="2686050"/>
          <p14:tracePt t="183473" x="8356600" y="2990850"/>
          <p14:tracePt t="183544" x="8439150" y="3098800"/>
          <p14:tracePt t="183617" x="8547100" y="3181350"/>
          <p14:tracePt t="183684" x="8909050" y="3263900"/>
          <p14:tracePt t="183689" x="8953500" y="3270250"/>
          <p14:tracePt t="183754" x="9277350" y="3308350"/>
          <p14:tracePt t="183756" x="9315450" y="3308350"/>
          <p14:tracePt t="183827" x="9474200" y="3282950"/>
          <p14:tracePt t="183894" x="9683750" y="3213100"/>
          <p14:tracePt t="183962" x="9740900" y="3168650"/>
          <p14:tracePt t="184036" x="9779000" y="3079750"/>
          <p14:tracePt t="184038" x="9779000" y="3073400"/>
          <p14:tracePt t="184120" x="9772650" y="2901950"/>
          <p14:tracePt t="184192" x="9709150" y="2705100"/>
          <p14:tracePt t="184260" x="9639300" y="2578100"/>
          <p14:tracePt t="184329" x="9537700" y="2451100"/>
          <p14:tracePt t="184330" x="9525000" y="2432050"/>
          <p14:tracePt t="184406" x="9429750" y="2362200"/>
          <p14:tracePt t="184471" x="9226550" y="2241550"/>
          <p14:tracePt t="184542" x="9169400" y="2216150"/>
          <p14:tracePt t="184614" x="8934450" y="2247900"/>
          <p14:tracePt t="184689" x="8362950" y="2305050"/>
          <p14:tracePt t="184690" x="8324850" y="2324100"/>
          <p14:tracePt t="184761" x="8248650" y="2406650"/>
          <p14:tracePt t="184835" x="8229600" y="2482850"/>
          <p14:tracePt t="184905" x="8210550" y="2635250"/>
          <p14:tracePt t="184975" x="8204200" y="2813050"/>
          <p14:tracePt t="184977" x="8210550" y="2870200"/>
          <p14:tracePt t="185046" x="8274050" y="3041650"/>
          <p14:tracePt t="185051" x="8274050" y="3054350"/>
          <p14:tracePt t="185123" x="8305800" y="3098800"/>
          <p14:tracePt t="185203" x="8547100" y="3244850"/>
          <p14:tracePt t="185286" x="9048750" y="3359150"/>
          <p14:tracePt t="185356" x="9290050" y="3282950"/>
          <p14:tracePt t="185434" x="9378950" y="3244850"/>
          <p14:tracePt t="185500" x="9448800" y="3162300"/>
          <p14:tracePt t="185572" x="9455150" y="3149600"/>
          <p14:tracePt t="185842" x="0" y="0"/>
        </p14:tracePtLst>
        <p14:tracePtLst>
          <p14:tracePt t="194345" x="3613150" y="4641850"/>
          <p14:tracePt t="194489" x="3594100" y="4565650"/>
          <p14:tracePt t="194556" x="3568700" y="4483100"/>
          <p14:tracePt t="194629" x="3549650" y="4330700"/>
          <p14:tracePt t="194631" x="3549650" y="4318000"/>
          <p14:tracePt t="194701" x="3549650" y="4292600"/>
          <p14:tracePt t="194707" x="3549650" y="4286250"/>
          <p14:tracePt t="194773" x="3568700" y="4171950"/>
          <p14:tracePt t="194853" x="3600450" y="4064000"/>
          <p14:tracePt t="194922" x="3613150" y="3968750"/>
          <p14:tracePt t="194929" x="3613150" y="3962400"/>
          <p14:tracePt t="194999" x="3613150" y="3943350"/>
          <p14:tracePt t="195077" x="3613150" y="3829050"/>
          <p14:tracePt t="195149" x="3594100" y="3746500"/>
          <p14:tracePt t="195223" x="3568700" y="3727450"/>
          <p14:tracePt t="195290" x="3549650" y="3727450"/>
          <p14:tracePt t="195367" x="3530600" y="3714750"/>
          <p14:tracePt t="195446" x="3409950" y="3714750"/>
          <p14:tracePt t="195526" x="3270250" y="3714750"/>
          <p14:tracePt t="195668" x="3238500" y="3714750"/>
          <p14:tracePt t="195736" x="3175000" y="3733800"/>
          <p14:tracePt t="195805" x="3086100" y="3803650"/>
          <p14:tracePt t="195880" x="3067050" y="3835400"/>
          <p14:tracePt t="195951" x="2997200" y="3975100"/>
          <p14:tracePt t="196019" x="2984500" y="4089400"/>
          <p14:tracePt t="196090" x="2984500" y="4241800"/>
          <p14:tracePt t="196158" x="3022600" y="4495800"/>
          <p14:tracePt t="196231" x="3073400" y="4616450"/>
          <p14:tracePt t="196297" x="3162300" y="4756150"/>
          <p14:tracePt t="196371" x="3314700" y="4832350"/>
          <p14:tracePt t="196442" x="3600450" y="4927600"/>
          <p14:tracePt t="196517" x="3759200" y="4851400"/>
          <p14:tracePt t="196520" x="3765550" y="4851400"/>
          <p14:tracePt t="196593" x="3816350" y="4787900"/>
          <p14:tracePt t="196674" x="3873500" y="4711700"/>
          <p14:tracePt t="196746" x="3905250" y="4572000"/>
          <p14:tracePt t="196753" x="3911600" y="4546600"/>
          <p14:tracePt t="197359" x="3759200" y="4406900"/>
          <p14:tracePt t="197430" x="3397250" y="4222750"/>
          <p14:tracePt t="197502" x="3308350" y="4184650"/>
          <p14:tracePt t="197572" x="3168650" y="4121150"/>
          <p14:tracePt t="197655" x="2908300" y="4044950"/>
          <p14:tracePt t="197729" x="2781300" y="4025900"/>
          <p14:tracePt t="198011" x="2774950" y="4013200"/>
          <p14:tracePt t="198078" x="2768600" y="3981450"/>
          <p14:tracePt t="198219" x="2800350" y="3943350"/>
          <p14:tracePt t="198289" x="2813050" y="3937000"/>
          <p14:tracePt t="198837" x="2851150" y="3937000"/>
          <p14:tracePt t="198913" x="3035300" y="3943350"/>
          <p14:tracePt t="198992" x="3048000" y="3943350"/>
          <p14:tracePt t="199062" x="3048000" y="3956050"/>
          <p14:tracePt t="199068" x="3048000" y="3968750"/>
          <p14:tracePt t="199134" x="3048000" y="4070350"/>
          <p14:tracePt t="199276" x="3276600" y="4064000"/>
          <p14:tracePt t="199345" x="3524250" y="4064000"/>
          <p14:tracePt t="199414" x="3530600" y="4064000"/>
          <p14:tracePt t="199481" x="3575050" y="4051300"/>
          <p14:tracePt t="199553" x="3714750" y="4051300"/>
          <p14:tracePt t="199622" x="3892550" y="4044950"/>
          <p14:tracePt t="199823" x="3898900" y="4038600"/>
          <p14:tracePt t="199890" x="3962400" y="4032250"/>
          <p14:tracePt t="199892" x="3968750" y="4032250"/>
          <p14:tracePt t="199966" x="3975100" y="4032250"/>
          <p14:tracePt t="200396" x="3981450" y="4032250"/>
          <p14:tracePt t="200469" x="4000500" y="4057650"/>
          <p14:tracePt t="200546" x="4019550" y="4108450"/>
          <p14:tracePt t="200616" x="4025900" y="4152900"/>
          <p14:tracePt t="203428" x="0" y="0"/>
        </p14:tracePtLst>
        <p14:tracePtLst>
          <p14:tracePt t="216007" x="4889500" y="4933950"/>
          <p14:tracePt t="216148" x="4889500" y="4908550"/>
          <p14:tracePt t="216217" x="4876800" y="4927600"/>
          <p14:tracePt t="216222" x="4870450" y="4933950"/>
          <p14:tracePt t="216286" x="4813300" y="5111750"/>
          <p14:tracePt t="216355" x="4832350" y="5111750"/>
          <p14:tracePt t="216423" x="4927600" y="5092700"/>
          <p14:tracePt t="216493" x="4933950" y="5092700"/>
          <p14:tracePt t="216630" x="5067300" y="5143500"/>
          <p14:tracePt t="216699" x="5080000" y="5149850"/>
          <p14:tracePt t="217932" x="5060950" y="5048250"/>
          <p14:tracePt t="217999" x="5035550" y="4749800"/>
          <p14:tracePt t="218074" x="5035550" y="4349750"/>
          <p14:tracePt t="218076" x="5035550" y="4318000"/>
          <p14:tracePt t="218152" x="5035550" y="4083050"/>
          <p14:tracePt t="218159" x="5035550" y="4044950"/>
          <p14:tracePt t="218234" x="4984750" y="3657600"/>
          <p14:tracePt t="218240" x="4984750" y="3600450"/>
          <p14:tracePt t="218308" x="4959350" y="3378200"/>
          <p14:tracePt t="218380" x="4946650" y="3225800"/>
          <p14:tracePt t="218382" x="4946650" y="3206750"/>
          <p14:tracePt t="218448" x="4927600" y="2965450"/>
          <p14:tracePt t="218522" x="4914900" y="2743200"/>
          <p14:tracePt t="218593" x="4914900" y="2635250"/>
          <p14:tracePt t="218669" x="4908550" y="2470150"/>
          <p14:tracePt t="218742" x="4883150" y="2178050"/>
          <p14:tracePt t="218818" x="4870450" y="2032000"/>
          <p14:tracePt t="218820" x="4864100" y="2025650"/>
          <p14:tracePt t="218894" x="4845050" y="1828800"/>
          <p14:tracePt t="218965" x="4826000" y="1720850"/>
          <p14:tracePt t="219031" x="4806950" y="1600200"/>
          <p14:tracePt t="219101" x="4806950" y="1574800"/>
          <p14:tracePt t="219172" x="4800600" y="1555750"/>
          <p14:tracePt t="219323" x="4787900" y="1689100"/>
          <p14:tracePt t="219396" x="4775200" y="2025650"/>
          <p14:tracePt t="219398" x="4768850" y="2089150"/>
          <p14:tracePt t="219468" x="4749800" y="2571750"/>
          <p14:tracePt t="219535" x="4737100" y="3073400"/>
          <p14:tracePt t="219537" x="4730750" y="3149600"/>
          <p14:tracePt t="219609" x="4718050" y="3600450"/>
          <p14:tracePt t="219682" x="4718050" y="3663950"/>
          <p14:tracePt t="219753" x="4718050" y="3714750"/>
          <p14:tracePt t="219825" x="4730750" y="3810000"/>
          <p14:tracePt t="219899" x="4743450" y="3937000"/>
          <p14:tracePt t="219981" x="4756150" y="4089400"/>
          <p14:tracePt t="221893" x="0" y="0"/>
        </p14:tracePtLst>
        <p14:tracePtLst>
          <p14:tracePt t="226428" x="4857750" y="2571750"/>
          <p14:tracePt t="226641" x="4857750" y="2457450"/>
          <p14:tracePt t="226710" x="4845050" y="2292350"/>
          <p14:tracePt t="226783" x="4832350" y="2203450"/>
          <p14:tracePt t="226851" x="4832350" y="2184400"/>
          <p14:tracePt t="226922" x="4819650" y="2139950"/>
          <p14:tracePt t="227061" x="4813300" y="2127250"/>
          <p14:tracePt t="227130" x="4806950" y="2127250"/>
          <p14:tracePt t="227203" x="4787900" y="2159000"/>
          <p14:tracePt t="227275" x="4768850" y="2209800"/>
          <p14:tracePt t="227355" x="4756150" y="2286000"/>
          <p14:tracePt t="227427" x="4737100" y="2355850"/>
          <p14:tracePt t="227508" x="4730750" y="2419350"/>
          <p14:tracePt t="227589" x="4730750" y="2470150"/>
          <p14:tracePt t="227668" x="4730750" y="2546350"/>
          <p14:tracePt t="227734" x="4743450" y="2559050"/>
          <p14:tracePt t="227804" x="4768850" y="2597150"/>
          <p14:tracePt t="227874" x="4775200" y="2622550"/>
          <p14:tracePt t="227879" x="4781550" y="2622550"/>
          <p14:tracePt t="227945" x="4832350" y="2686050"/>
          <p14:tracePt t="228013" x="4883150" y="2705100"/>
          <p14:tracePt t="228080" x="4959350" y="2616200"/>
          <p14:tracePt t="228152" x="4991100" y="2546350"/>
          <p14:tracePt t="228153" x="4991100" y="2540000"/>
          <p14:tracePt t="228222" x="4991100" y="2495550"/>
          <p14:tracePt t="228297" x="4984750" y="2463800"/>
          <p14:tracePt t="228373" x="4978400" y="2457450"/>
          <p14:tracePt t="228443" x="4953000" y="2413000"/>
          <p14:tracePt t="228510" x="4953000" y="2406650"/>
          <p14:tracePt t="228813" x="4972050" y="2425700"/>
          <p14:tracePt t="228880" x="5041900" y="2463800"/>
          <p14:tracePt t="228953" x="5213350" y="2501900"/>
          <p14:tracePt t="229025" x="5245100" y="2508250"/>
          <p14:tracePt t="229099" x="5403850" y="2508250"/>
          <p14:tracePt t="229168" x="5797550" y="2508250"/>
          <p14:tracePt t="229243" x="5924550" y="2495550"/>
          <p14:tracePt t="229310" x="5930900" y="2495550"/>
          <p14:tracePt t="229383" x="5962650" y="2495550"/>
          <p14:tracePt t="229452" x="6070600" y="2501900"/>
          <p14:tracePt t="229520" x="6076950" y="2501900"/>
          <p14:tracePt t="229653" x="6083300" y="2501900"/>
          <p14:tracePt t="229720" x="6089650" y="2501900"/>
          <p14:tracePt t="229724" x="6089650" y="2508250"/>
          <p14:tracePt t="229792" x="6108700" y="2520950"/>
          <p14:tracePt t="229873" x="6121400" y="2540000"/>
          <p14:tracePt t="229953" x="6127750" y="2540000"/>
          <p14:tracePt t="230093" x="6134100" y="2546350"/>
          <p14:tracePt t="230162" x="6140450" y="2552700"/>
          <p14:tracePt t="230229" x="6146800" y="2559050"/>
          <p14:tracePt t="230296" x="6165850" y="2603500"/>
          <p14:tracePt t="230369" x="6197600" y="2743200"/>
          <p14:tracePt t="230447" x="6210300" y="2819400"/>
          <p14:tracePt t="230450" x="6210300" y="2844800"/>
          <p14:tracePt t="230526" x="6216650" y="3124200"/>
          <p14:tracePt t="230597" x="6229350" y="3295650"/>
          <p14:tracePt t="230670" x="6261100" y="3479800"/>
          <p14:tracePt t="230803" x="6261100" y="3486150"/>
          <p14:tracePt t="230868" x="6330950" y="3575050"/>
          <p14:tracePt t="230939" x="6413500" y="3638550"/>
          <p14:tracePt t="231028" x="6565900" y="3651250"/>
          <p14:tracePt t="231109" x="6737350" y="3600450"/>
          <p14:tracePt t="231187" x="6769100" y="3524250"/>
          <p14:tracePt t="231260" x="6775450" y="3498850"/>
          <p14:tracePt t="231331" x="6775450" y="3486150"/>
          <p14:tracePt t="231884" x="6629400" y="3613150"/>
          <p14:tracePt t="231952" x="6508750" y="3702050"/>
          <p14:tracePt t="232021" x="6356350" y="3829050"/>
          <p14:tracePt t="232093" x="6242050" y="3930650"/>
          <p14:tracePt t="232167" x="6184900" y="4006850"/>
          <p14:tracePt t="232244" x="6178550" y="4006850"/>
          <p14:tracePt t="232326" x="6184900" y="4076700"/>
          <p14:tracePt t="232394" x="6184900" y="4127500"/>
          <p14:tracePt t="232677" x="0" y="0"/>
        </p14:tracePtLst>
        <p14:tracePtLst>
          <p14:tracePt t="235751" x="5676900" y="4311650"/>
          <p14:tracePt t="235833" x="5670550" y="4311650"/>
          <p14:tracePt t="235907" x="5645150" y="4394200"/>
          <p14:tracePt t="235975" x="5638800" y="4432300"/>
          <p14:tracePt t="236048" x="5638800" y="4495800"/>
          <p14:tracePt t="236189" x="5638800" y="4508500"/>
          <p14:tracePt t="236258" x="5651500" y="4559300"/>
          <p14:tracePt t="236330" x="5657850" y="4584700"/>
          <p14:tracePt t="236475" x="5676900" y="4508500"/>
          <p14:tracePt t="236546" x="5676900" y="4476750"/>
          <p14:tracePt t="236552" x="5676900" y="4470400"/>
          <p14:tracePt t="236622" x="5683250" y="4432300"/>
          <p14:tracePt t="236698" x="5683250" y="4394200"/>
          <p14:tracePt t="236700" x="5689600" y="4368800"/>
          <p14:tracePt t="236770" x="5695950" y="4356100"/>
          <p14:tracePt t="236866" x="5695950" y="4343400"/>
          <p14:tracePt t="237019" x="5695950" y="4368800"/>
          <p14:tracePt t="237090" x="5695950" y="4394200"/>
          <p14:tracePt t="237166" x="5702300" y="4438650"/>
          <p14:tracePt t="237235" x="5708650" y="4464050"/>
          <p14:tracePt t="237243" x="5708650" y="4470400"/>
          <p14:tracePt t="237313" x="5708650" y="4483100"/>
          <p14:tracePt t="237320" x="5708650" y="4489450"/>
          <p14:tracePt t="237394" x="5715000" y="4521200"/>
          <p14:tracePt t="237466" x="5715000" y="4533900"/>
          <p14:tracePt t="237606" x="5715000" y="4521200"/>
          <p14:tracePt t="237680" x="5708650" y="4502150"/>
          <p14:tracePt t="237754" x="5708650" y="4483100"/>
          <p14:tracePt t="237825" x="5708650" y="4457700"/>
          <p14:tracePt t="237906" x="5708650" y="4394200"/>
          <p14:tracePt t="237982" x="5708650" y="4368800"/>
          <p14:tracePt t="238070" x="5708650" y="4343400"/>
          <p14:tracePt t="238763" x="5695950" y="4349750"/>
          <p14:tracePt t="238833" x="5670550" y="4349750"/>
          <p14:tracePt t="238912" x="5568950" y="4362450"/>
          <p14:tracePt t="238919" x="5562600" y="4362450"/>
          <p14:tracePt t="238992" x="5080000" y="4362450"/>
          <p14:tracePt t="239068" x="4940300" y="4330700"/>
          <p14:tracePt t="239147" x="4864100" y="4146550"/>
          <p14:tracePt t="239229" x="4851400" y="4095750"/>
          <p14:tracePt t="239307" x="4845050" y="4083050"/>
          <p14:tracePt t="239936" x="4857750" y="4165600"/>
          <p14:tracePt t="240015" x="4876800" y="4330700"/>
          <p14:tracePt t="240157" x="4876800" y="4343400"/>
          <p14:tracePt t="240226" x="4876800" y="4457700"/>
          <p14:tracePt t="240308" x="4883150" y="4394200"/>
          <p14:tracePt t="240386" x="4889500" y="4381500"/>
          <p14:tracePt t="240686" x="4889500" y="4578350"/>
          <p14:tracePt t="240688" x="4889500" y="4584700"/>
          <p14:tracePt t="240761" x="4889500" y="4616450"/>
          <p14:tracePt t="240835" x="4895850" y="4648200"/>
          <p14:tracePt t="240907" x="4902200" y="4718050"/>
          <p14:tracePt t="240987" x="4902200" y="4756150"/>
          <p14:tracePt t="241062" x="4902200" y="4762500"/>
          <p14:tracePt t="241499" x="5003800" y="4724400"/>
          <p14:tracePt t="241576" x="5486400" y="4667250"/>
          <p14:tracePt t="241583" x="5499100" y="4667250"/>
          <p14:tracePt t="241653" x="5549900" y="4578350"/>
          <p14:tracePt t="241726" x="5556250" y="4546600"/>
          <p14:tracePt t="241795" x="5575300" y="4413250"/>
          <p14:tracePt t="241866" x="5575300" y="4406900"/>
          <p14:tracePt t="242002" x="5575300" y="4362450"/>
          <p14:tracePt t="242078" x="5581650" y="4349750"/>
          <p14:tracePt t="242288" x="5581650" y="4343400"/>
          <p14:tracePt t="242357" x="5588000" y="4337050"/>
          <p14:tracePt t="242571" x="5594350" y="4337050"/>
          <p14:tracePt t="242651" x="5613400" y="4362450"/>
          <p14:tracePt t="242730" x="5613400" y="4394200"/>
          <p14:tracePt t="242801" x="5619750" y="4438650"/>
          <p14:tracePt t="242873" x="5619750" y="4476750"/>
          <p14:tracePt t="242943" x="5626100" y="4521200"/>
          <p14:tracePt t="243013" x="5632450" y="4546600"/>
          <p14:tracePt t="243088" x="5632450" y="4552950"/>
          <p14:tracePt t="243230" x="5632450" y="4540250"/>
          <p14:tracePt t="243299" x="5632450" y="4514850"/>
          <p14:tracePt t="243370" x="5632450" y="4470400"/>
          <p14:tracePt t="243437" x="5632450" y="4457700"/>
          <p14:tracePt t="243510" x="5632450" y="4419600"/>
          <p14:tracePt t="243581" x="5632450" y="4375150"/>
          <p14:tracePt t="243652" x="5632450" y="4311650"/>
          <p14:tracePt t="243808" x="5721350" y="4311650"/>
          <p14:tracePt t="243810" x="5727700" y="4318000"/>
          <p14:tracePt t="243879" x="5746750" y="4324350"/>
          <p14:tracePt t="244018" x="5746750" y="4343400"/>
          <p14:tracePt t="244112" x="5765800" y="4502150"/>
          <p14:tracePt t="244330" x="5753100" y="4502150"/>
          <p14:tracePt t="244448" x="5746750" y="4502150"/>
          <p14:tracePt t="244508" x="5721350" y="4451350"/>
          <p14:tracePt t="244539" x="5683250" y="4343400"/>
          <p14:tracePt t="244568" x="5638800" y="4210050"/>
          <p14:tracePt t="244588" x="5575300" y="4038600"/>
          <p14:tracePt t="244603" x="5562600" y="3975100"/>
          <p14:tracePt t="244604" x="5549900" y="3943350"/>
          <p14:tracePt t="244676" x="5492750" y="3733800"/>
          <p14:tracePt t="244746" x="5473700" y="3663950"/>
          <p14:tracePt t="244824" x="5391150" y="3460750"/>
          <p14:tracePt t="244899" x="5302250" y="3276600"/>
          <p14:tracePt t="244988" x="5270500" y="3187700"/>
          <p14:tracePt t="244995" x="5264150" y="3181350"/>
          <p14:tracePt t="245087" x="5200650" y="3022600"/>
          <p14:tracePt t="245090" x="5194300" y="3009900"/>
          <p14:tracePt t="245164" x="5181600" y="2971800"/>
          <p14:tracePt t="245302" x="5130800" y="2908300"/>
          <p14:tracePt t="245378" x="5092700" y="2857500"/>
          <p14:tracePt t="245381" x="5086350" y="2857500"/>
          <p14:tracePt t="245453" x="5080000" y="2838450"/>
          <p14:tracePt t="245521" x="5060950" y="2800350"/>
          <p14:tracePt t="245593" x="4953000" y="2597150"/>
          <p14:tracePt t="245668" x="4946650" y="2578100"/>
          <p14:tracePt t="245881" x="4946650" y="2571750"/>
          <p14:tracePt t="245948" x="4965700" y="2584450"/>
          <p14:tracePt t="246024" x="5029200" y="2628900"/>
          <p14:tracePt t="246031" x="5029200" y="2635250"/>
          <p14:tracePt t="246143" x="5232400" y="2952750"/>
          <p14:tracePt t="246181" x="5334000" y="3175000"/>
          <p14:tracePt t="246181" x="5359400" y="3244850"/>
          <p14:tracePt t="246200" x="5378450" y="3327400"/>
          <p14:tracePt t="246240" x="5378450" y="3460750"/>
          <p14:tracePt t="246324" x="5334000" y="3765550"/>
          <p14:tracePt t="246329" x="5334000" y="3784600"/>
          <p14:tracePt t="246406" x="5334000" y="3841750"/>
          <p14:tracePt t="246491" x="5334000" y="3860800"/>
          <p14:tracePt t="246734" x="5334000" y="3917950"/>
          <p14:tracePt t="246744" x="5334000" y="3937000"/>
          <p14:tracePt t="246814" x="5314950" y="4025900"/>
          <p14:tracePt t="247481" x="0" y="0"/>
        </p14:tracePtLst>
        <p14:tracePtLst>
          <p14:tracePt t="266355" x="4946650" y="4476750"/>
          <p14:tracePt t="266890" x="5003800" y="4451350"/>
          <p14:tracePt t="266955" x="5467350" y="4375150"/>
          <p14:tracePt t="266957" x="5549900" y="4362450"/>
          <p14:tracePt t="267027" x="6089650" y="4273550"/>
          <p14:tracePt t="267102" x="6616700" y="4203700"/>
          <p14:tracePt t="267187" x="7219950" y="4159250"/>
          <p14:tracePt t="267196" x="7283450" y="4152900"/>
          <p14:tracePt t="267265" x="7385050" y="4114800"/>
          <p14:tracePt t="267333" x="7435850" y="4089400"/>
          <p14:tracePt t="267402" x="7620000" y="4083050"/>
          <p14:tracePt t="267403" x="7683500" y="4083050"/>
          <p14:tracePt t="267474" x="7880350" y="4089400"/>
          <p14:tracePt t="267541" x="7886700" y="4089400"/>
          <p14:tracePt t="267822" x="7886700" y="4216400"/>
          <p14:tracePt t="267890" x="7899400" y="4286250"/>
          <p14:tracePt t="267963" x="7975600" y="4419600"/>
          <p14:tracePt t="267965" x="7988300" y="4432300"/>
          <p14:tracePt t="268034" x="8166100" y="4597400"/>
          <p14:tracePt t="268106" x="8356600" y="4749800"/>
          <p14:tracePt t="268251" x="10013950" y="4826000"/>
          <p14:tracePt t="268331" x="10179050" y="4724400"/>
          <p14:tracePt t="268337" x="10204450" y="4699000"/>
          <p14:tracePt t="268408" x="10274300" y="4654550"/>
          <p14:tracePt t="268476" x="10274300" y="4635500"/>
          <p14:tracePt t="268547" x="10261600" y="4629150"/>
          <p14:tracePt t="268620" x="10242550" y="4616450"/>
          <p14:tracePt t="268691" x="10007600" y="4457700"/>
          <p14:tracePt t="268765" x="9613900" y="4254500"/>
          <p14:tracePt t="268836" x="9594850" y="4241800"/>
          <p14:tracePt t="268906" x="9302750" y="4197350"/>
          <p14:tracePt t="268974" x="9175750" y="4184650"/>
          <p14:tracePt t="269044" x="9042400" y="4197350"/>
          <p14:tracePt t="269112" x="8997950" y="4203700"/>
          <p14:tracePt t="269183" x="8966200" y="4222750"/>
          <p14:tracePt t="269185" x="8959850" y="4229100"/>
          <p14:tracePt t="269252" x="8883650" y="4286250"/>
          <p14:tracePt t="269322" x="8763000" y="4394200"/>
          <p14:tracePt t="269398" x="8699500" y="4514850"/>
          <p14:tracePt t="269481" x="8680450" y="4743450"/>
          <p14:tracePt t="269483" x="8680450" y="4794250"/>
          <p14:tracePt t="269556" x="8547100" y="4972050"/>
          <p14:tracePt t="270097" x="8534400" y="4914900"/>
          <p14:tracePt t="270165" x="8534400" y="4889500"/>
          <p14:tracePt t="270237" x="8509000" y="4775200"/>
          <p14:tracePt t="270240" x="8496300" y="4749800"/>
          <p14:tracePt t="270308" x="8350250" y="4508500"/>
          <p14:tracePt t="270387" x="8216900" y="4273550"/>
          <p14:tracePt t="270461" x="8191500" y="4191000"/>
          <p14:tracePt t="270542" x="8172450" y="4159250"/>
          <p14:tracePt t="270545" x="8172450" y="4152900"/>
          <p14:tracePt t="270625" x="8140700" y="4133850"/>
          <p14:tracePt t="270628" x="8134350" y="4127500"/>
          <p14:tracePt t="270714" x="8089900" y="4102100"/>
          <p14:tracePt t="270927" x="7969250" y="4064000"/>
          <p14:tracePt t="270998" x="7880350" y="4032250"/>
          <p14:tracePt t="271137" x="7759700" y="4070350"/>
          <p14:tracePt t="271203" x="7689850" y="4076700"/>
          <p14:tracePt t="271602" x="7702550" y="4076700"/>
          <p14:tracePt t="271669" x="7734300" y="4083050"/>
          <p14:tracePt t="271746" x="7753350" y="4083050"/>
          <p14:tracePt t="272450" x="7740650" y="3981450"/>
          <p14:tracePt t="272527" x="7721600" y="3930650"/>
          <p14:tracePt t="272596" x="7708900" y="3905250"/>
          <p14:tracePt t="272961" x="7702550" y="3905250"/>
          <p14:tracePt t="273030" x="7626350" y="4013200"/>
          <p14:tracePt t="273101" x="7620000" y="4025900"/>
          <p14:tracePt t="273232" x="7620000" y="4038600"/>
          <p14:tracePt t="273233" x="7620000" y="4051300"/>
          <p14:tracePt t="273298" x="7632700" y="4089400"/>
          <p14:tracePt t="273499" x="7651750" y="4108450"/>
          <p14:tracePt t="273566" x="7670800" y="4127500"/>
          <p14:tracePt t="273903" x="7727950" y="4083050"/>
          <p14:tracePt t="273971" x="7759700" y="4051300"/>
          <p14:tracePt t="274065" x="7766050" y="3975100"/>
          <p14:tracePt t="274140" x="7766050" y="3937000"/>
          <p14:tracePt t="274210" x="7747000" y="3924300"/>
          <p14:tracePt t="274278" x="7721600" y="3905250"/>
          <p14:tracePt t="274280" x="7715250" y="3905250"/>
          <p14:tracePt t="274352" x="7702550" y="3892550"/>
          <p14:tracePt t="274489" x="7696200" y="3886200"/>
          <p14:tracePt t="274564" x="7651750" y="3905250"/>
          <p14:tracePt t="274636" x="7639050" y="3905250"/>
          <p14:tracePt t="274702" x="7626350" y="3962400"/>
          <p14:tracePt t="274774" x="7620000" y="4032250"/>
          <p14:tracePt t="274843" x="7639050" y="4089400"/>
          <p14:tracePt t="274845" x="7645400" y="4095750"/>
          <p14:tracePt t="274914" x="7651750" y="4102100"/>
          <p14:tracePt t="275746" x="0" y="0"/>
        </p14:tracePtLst>
        <p14:tracePtLst>
          <p14:tracePt t="286158" x="8248650" y="4419600"/>
          <p14:tracePt t="286367" x="8305800" y="4432300"/>
          <p14:tracePt t="286434" x="8318500" y="4432300"/>
          <p14:tracePt t="286505" x="8350250" y="4445000"/>
          <p14:tracePt t="286580" x="8375650" y="4445000"/>
          <p14:tracePt t="286659" x="8382000" y="4445000"/>
          <p14:tracePt t="286738" x="8388350" y="4445000"/>
          <p14:tracePt t="286810" x="8439150" y="4445000"/>
          <p14:tracePt t="286876" x="8464550" y="4451350"/>
          <p14:tracePt t="286948" x="8477250" y="4457700"/>
          <p14:tracePt t="287015" x="8483600" y="4464050"/>
          <p14:tracePt t="287087" x="8502650" y="4483100"/>
          <p14:tracePt t="287762" x="8432800" y="4413250"/>
          <p14:tracePt t="287839" x="8305800" y="4267200"/>
          <p14:tracePt t="287915" x="8255000" y="4229100"/>
          <p14:tracePt t="287981" x="8108950" y="4095750"/>
          <p14:tracePt t="288052" x="7988300" y="4044950"/>
          <p14:tracePt t="288326" x="8007350" y="4044950"/>
          <p14:tracePt t="288394" x="8197850" y="4108450"/>
          <p14:tracePt t="288469" x="8235950" y="4197350"/>
          <p14:tracePt t="288541" x="8235950" y="4349750"/>
          <p14:tracePt t="288616" x="8191500" y="4667250"/>
          <p14:tracePt t="288620" x="8191500" y="4692650"/>
          <p14:tracePt t="288686" x="8191500" y="4762500"/>
          <p14:tracePt t="288823" x="8229600" y="4749800"/>
          <p14:tracePt t="288896" x="8248650" y="4749800"/>
          <p14:tracePt t="289599" x="8261350" y="4749800"/>
          <p14:tracePt t="290170" x="8369300" y="4806950"/>
          <p14:tracePt t="290242" x="8420100" y="4819650"/>
          <p14:tracePt t="290382" x="8445500" y="4819650"/>
          <p14:tracePt t="290456" x="8559800" y="4832350"/>
          <p14:tracePt t="290528" x="8566150" y="4832350"/>
          <p14:tracePt t="291155" x="8896350" y="4832350"/>
          <p14:tracePt t="291229" x="9290050" y="4870450"/>
          <p14:tracePt t="292339" x="0" y="0"/>
        </p14:tracePtLst>
        <p14:tracePtLst>
          <p14:tracePt t="301513" x="10674350" y="4413250"/>
          <p14:tracePt t="301593" x="10655300" y="4419600"/>
          <p14:tracePt t="301668" x="10642600" y="4432300"/>
          <p14:tracePt t="302213" x="0" y="0"/>
        </p14:tracePtLst>
        <p14:tracePtLst>
          <p14:tracePt t="314562" x="10629900" y="4013200"/>
          <p14:tracePt t="314632" x="10642600" y="4013200"/>
          <p14:tracePt t="314713" x="10655300" y="4013200"/>
          <p14:tracePt t="314849" x="10680700" y="4013200"/>
          <p14:tracePt t="314915" x="11023600" y="4044950"/>
          <p14:tracePt t="314985" x="11182350" y="4070350"/>
          <p14:tracePt t="315055" x="11182350" y="4076700"/>
          <p14:tracePt t="315132" x="11252200" y="4171950"/>
          <p14:tracePt t="315208" x="11271250" y="4210050"/>
          <p14:tracePt t="315282" x="11322050" y="4381500"/>
          <p14:tracePt t="315351" x="11360150" y="4559300"/>
          <p14:tracePt t="315422" x="11379200" y="4775200"/>
          <p14:tracePt t="315488" x="11379200" y="5010150"/>
          <p14:tracePt t="315562" x="11360150" y="5257800"/>
          <p14:tracePt t="315631" x="11347450" y="5302250"/>
          <p14:tracePt t="315714" x="11328400" y="5378450"/>
          <p14:tracePt t="315787" x="11239500" y="5594350"/>
          <p14:tracePt t="315794" x="11233150" y="5626100"/>
          <p14:tracePt t="315859" x="11061700" y="5835650"/>
          <p14:tracePt t="315932" x="10826750" y="5949950"/>
          <p14:tracePt t="316001" x="9544050" y="5949950"/>
          <p14:tracePt t="316075" x="7899400" y="5861050"/>
          <p14:tracePt t="316147" x="6686550" y="5842000"/>
          <p14:tracePt t="316229" x="5753100" y="5842000"/>
          <p14:tracePt t="316308" x="4806950" y="5848350"/>
          <p14:tracePt t="316390" x="4641850" y="5822950"/>
          <p14:tracePt t="316462" x="4286250" y="5791200"/>
          <p14:tracePt t="316533" x="4108450" y="5689600"/>
          <p14:tracePt t="316601" x="4095750" y="5537200"/>
          <p14:tracePt t="316678" x="4083050" y="5194300"/>
          <p14:tracePt t="316753" x="4070350" y="5105400"/>
          <p14:tracePt t="316831" x="4013200" y="4914900"/>
          <p14:tracePt t="316904" x="3981450" y="4845050"/>
          <p14:tracePt t="316973" x="3962400" y="4806950"/>
          <p14:tracePt t="317109" x="3930650" y="4724400"/>
          <p14:tracePt t="317177" x="3917950" y="4679950"/>
          <p14:tracePt t="318213" x="4013200" y="4895850"/>
          <p14:tracePt t="318283" x="4857750" y="5207000"/>
          <p14:tracePt t="318357" x="7086600" y="5581650"/>
          <p14:tracePt t="318429" x="9099550" y="5683250"/>
          <p14:tracePt t="318437" x="9277350" y="5689600"/>
          <p14:tracePt t="318515" x="10972800" y="5562600"/>
          <p14:tracePt t="318594" x="11569700" y="5295900"/>
          <p14:tracePt t="318596" x="11582400" y="5276850"/>
          <p14:tracePt t="318669" x="11779250" y="4908550"/>
          <p14:tracePt t="318738" x="11785600" y="4667250"/>
          <p14:tracePt t="318807" x="11664950" y="4286250"/>
          <p14:tracePt t="318886" x="11588750" y="4064000"/>
          <p14:tracePt t="318955" x="11576050" y="4013200"/>
          <p14:tracePt t="319028" x="11569700" y="3968750"/>
          <p14:tracePt t="319099" x="11569700" y="3962400"/>
          <p14:tracePt t="319169" x="11569700" y="3956050"/>
          <p14:tracePt t="319437" x="11563350" y="3860800"/>
          <p14:tracePt t="319503" x="11544300" y="3663950"/>
          <p14:tracePt t="319576" x="11537950" y="3575050"/>
          <p14:tracePt t="319652" x="11512550" y="3422650"/>
          <p14:tracePt t="319729" x="11480800" y="3251200"/>
          <p14:tracePt t="322597" x="0" y="0"/>
        </p14:tracePtLst>
        <p14:tracePtLst>
          <p14:tracePt t="326777" x="5092700" y="1155700"/>
          <p14:tracePt t="326852" x="5105400" y="1212850"/>
          <p14:tracePt t="326925" x="5105400" y="1339850"/>
          <p14:tracePt t="327000" x="5105400" y="1416050"/>
          <p14:tracePt t="327076" x="5118100" y="1536700"/>
          <p14:tracePt t="327151" x="5124450" y="1638300"/>
          <p14:tracePt t="327228" x="5143500" y="1860550"/>
          <p14:tracePt t="327231" x="5143500" y="1866900"/>
          <p14:tracePt t="327311" x="5168900" y="1974850"/>
          <p14:tracePt t="327387" x="5200650" y="2222500"/>
          <p14:tracePt t="327460" x="5238750" y="2444750"/>
          <p14:tracePt t="327467" x="5238750" y="2463800"/>
          <p14:tracePt t="327545" x="5270500" y="2730500"/>
          <p14:tracePt t="327625" x="5289550" y="2978150"/>
          <p14:tracePt t="327697" x="5308600" y="3181350"/>
          <p14:tracePt t="327777" x="5327650" y="3454400"/>
          <p14:tracePt t="327779" x="5327650" y="3479800"/>
          <p14:tracePt t="327851" x="5346700" y="3663950"/>
          <p14:tracePt t="327928" x="5365750" y="3841750"/>
          <p14:tracePt t="327999" x="5372100" y="4025900"/>
          <p14:tracePt t="328075" x="5372100" y="4064000"/>
          <p14:tracePt t="328145" x="5372100" y="4083050"/>
          <p14:tracePt t="328216" x="5372100" y="4089400"/>
          <p14:tracePt t="328285" x="5378450" y="4108450"/>
          <p14:tracePt t="328363" x="5378450" y="4133850"/>
          <p14:tracePt t="328432" x="5378450" y="4178300"/>
          <p14:tracePt t="328506" x="5378450" y="4210050"/>
          <p14:tracePt t="328578" x="5378450" y="4229100"/>
          <p14:tracePt t="328652" x="5378450" y="4248150"/>
          <p14:tracePt t="328730" x="5372100" y="4292600"/>
          <p14:tracePt t="328804" x="5372100" y="4324350"/>
          <p14:tracePt t="328880" x="5372100" y="4381500"/>
          <p14:tracePt t="328959" x="5372100" y="4476750"/>
          <p14:tracePt t="329031" x="5372100" y="4508500"/>
          <p14:tracePt t="329105" x="5372100" y="4616450"/>
          <p14:tracePt t="329108" x="5372100" y="4629150"/>
          <p14:tracePt t="329178" x="5372100" y="4667250"/>
          <p14:tracePt t="329250" x="5372100" y="4673600"/>
          <p14:tracePt t="329320" x="5372100" y="4699000"/>
          <p14:tracePt t="329399" x="5372100" y="4737100"/>
          <p14:tracePt t="329609" x="5372100" y="4756150"/>
          <p14:tracePt t="329679" x="5365750" y="4781550"/>
          <p14:tracePt t="329754" x="5365750" y="4787900"/>
          <p14:tracePt t="330338" x="5353050" y="4883150"/>
          <p14:tracePt t="330421" x="5353050" y="4933950"/>
          <p14:tracePt t="330437" x="5353050" y="4940300"/>
          <p14:tracePt t="330520" x="5353050" y="4997450"/>
          <p14:tracePt t="330525" x="5353050" y="5003800"/>
          <p14:tracePt t="330604" x="5353050" y="5035550"/>
          <p14:tracePt t="331626" x="5353050" y="4959350"/>
          <p14:tracePt t="331698" x="5334000" y="4311650"/>
          <p14:tracePt t="331772" x="5327650" y="3968750"/>
          <p14:tracePt t="331772" x="5321300" y="3956050"/>
          <p14:tracePt t="331842" x="5321300" y="3943350"/>
          <p14:tracePt t="334278" x="5321300" y="3917950"/>
          <p14:tracePt t="334351" x="5276850" y="3524250"/>
          <p14:tracePt t="334359" x="5276850" y="3486150"/>
          <p14:tracePt t="334434" x="5238750" y="3200400"/>
          <p14:tracePt t="334508" x="5187950" y="2921000"/>
          <p14:tracePt t="334509" x="5181600" y="2889250"/>
          <p14:tracePt t="334582" x="5143500" y="2724150"/>
          <p14:tracePt t="334652" x="5092700" y="2552700"/>
          <p14:tracePt t="334724" x="5035550" y="2216150"/>
          <p14:tracePt t="334729" x="5029200" y="2159000"/>
          <p14:tracePt t="334794" x="4984750" y="1968500"/>
          <p14:tracePt t="334866" x="4965700" y="1822450"/>
          <p14:tracePt t="334936" x="4953000" y="1708150"/>
          <p14:tracePt t="334938" x="4953000" y="1695450"/>
          <p14:tracePt t="335009" x="4927600" y="1568450"/>
          <p14:tracePt t="335083" x="4921250" y="1504950"/>
          <p14:tracePt t="335156" x="4908550" y="1428750"/>
          <p14:tracePt t="335224" x="4902200" y="1403350"/>
          <p14:tracePt t="335294" x="4883150" y="1371600"/>
          <p14:tracePt t="335510" x="4851400" y="1333500"/>
          <p14:tracePt t="335585" x="4845050" y="1327150"/>
          <p14:tracePt t="335742" x="4826000" y="1377950"/>
          <p14:tracePt t="335810" x="4813300" y="1441450"/>
          <p14:tracePt t="335883" x="4806950" y="1504950"/>
          <p14:tracePt t="335953" x="4800600" y="1574800"/>
          <p14:tracePt t="336026" x="4787900" y="1714500"/>
          <p14:tracePt t="336098" x="4768850" y="1892300"/>
          <p14:tracePt t="336171" x="4762500" y="2146300"/>
          <p14:tracePt t="336239" x="4762500" y="2470150"/>
          <p14:tracePt t="336311" x="4781550" y="3048000"/>
          <p14:tracePt t="336313" x="4787900" y="3117850"/>
          <p14:tracePt t="336384" x="4819650" y="3594100"/>
          <p14:tracePt t="336454" x="4819650" y="3613150"/>
          <p14:tracePt t="337016" x="4819650" y="3575050"/>
          <p14:tracePt t="337505" x="4813300" y="3575050"/>
          <p14:tracePt t="337577" x="3759200" y="3403600"/>
          <p14:tracePt t="337649" x="3035300" y="3187700"/>
          <p14:tracePt t="337717" x="2940050" y="3092450"/>
          <p14:tracePt t="337796" x="2749550" y="2895600"/>
          <p14:tracePt t="337801" x="2743200" y="2870200"/>
          <p14:tracePt t="337873" x="2552700" y="2533650"/>
          <p14:tracePt t="337952" x="2501900" y="2387600"/>
          <p14:tracePt t="337954" x="2501900" y="2381250"/>
          <p14:tracePt t="338027" x="2444750" y="2184400"/>
          <p14:tracePt t="338099" x="2387600" y="2057400"/>
          <p14:tracePt t="338172" x="2355850" y="1974850"/>
          <p14:tracePt t="338242" x="2286000" y="1822450"/>
          <p14:tracePt t="338244" x="2266950" y="1778000"/>
          <p14:tracePt t="338312" x="2209800" y="1689100"/>
          <p14:tracePt t="338383" x="2159000" y="1600200"/>
          <p14:tracePt t="338450" x="2133600" y="1568450"/>
          <p14:tracePt t="338525" x="2025650" y="1504950"/>
          <p14:tracePt t="338594" x="1936750" y="1504950"/>
          <p14:tracePt t="338666" x="1847850" y="1536700"/>
          <p14:tracePt t="338735" x="1790700" y="1606550"/>
          <p14:tracePt t="338808" x="1778000" y="1651000"/>
          <p14:tracePt t="338884" x="1778000" y="1752600"/>
          <p14:tracePt t="338963" x="1778000" y="1924050"/>
          <p14:tracePt t="339033" x="1784350" y="2089150"/>
          <p14:tracePt t="339111" x="1797050" y="2311400"/>
          <p14:tracePt t="339180" x="1803400" y="2413000"/>
          <p14:tracePt t="339250" x="1803400" y="2419350"/>
          <p14:tracePt t="339933" x="1809750" y="2425700"/>
          <p14:tracePt t="339938" x="1809750" y="2432050"/>
          <p14:tracePt t="340005" x="1841500" y="2749550"/>
          <p14:tracePt t="340085" x="1905000" y="3213100"/>
          <p14:tracePt t="340158" x="1911350" y="3308350"/>
          <p14:tracePt t="340236" x="1917700" y="3314700"/>
          <p14:tracePt t="340445" x="2025650" y="3295650"/>
          <p14:tracePt t="340518" x="3600450" y="3282950"/>
          <p14:tracePt t="340597" x="6870700" y="3556000"/>
          <p14:tracePt t="340669" x="8178800" y="3632200"/>
          <p14:tracePt t="340743" x="8540750" y="3486150"/>
          <p14:tracePt t="340819" x="8788400" y="3232150"/>
          <p14:tracePt t="340821" x="8845550" y="3175000"/>
          <p14:tracePt t="340892" x="9309100" y="3054350"/>
          <p14:tracePt t="340970" x="9645650" y="2997200"/>
          <p14:tracePt t="341049" x="10058400" y="2863850"/>
          <p14:tracePt t="341122" x="10394950" y="2730500"/>
          <p14:tracePt t="341197" x="10445750" y="2705100"/>
          <p14:tracePt t="341269" x="10458450" y="2705100"/>
          <p14:tracePt t="343525" x="0" y="0"/>
        </p14:tracePtLst>
      </p14:laserTrace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523C6E-BEFC-4C2F-A205-D744BA8A3C93}"/>
              </a:ext>
            </a:extLst>
          </p:cNvPr>
          <p:cNvSpPr>
            <a:spLocks noGrp="1"/>
          </p:cNvSpPr>
          <p:nvPr>
            <p:ph type="title"/>
          </p:nvPr>
        </p:nvSpPr>
        <p:spPr/>
        <p:txBody>
          <a:bodyPr/>
          <a:lstStyle/>
          <a:p>
            <a:r>
              <a:rPr lang="zh-CN" altLang="en-US" dirty="0"/>
              <a:t>控制信号分类</a:t>
            </a:r>
          </a:p>
        </p:txBody>
      </p:sp>
      <p:pic>
        <p:nvPicPr>
          <p:cNvPr id="6" name="图片 5">
            <a:extLst>
              <a:ext uri="{FF2B5EF4-FFF2-40B4-BE49-F238E27FC236}">
                <a16:creationId xmlns:a16="http://schemas.microsoft.com/office/drawing/2014/main" id="{B78BD623-1584-47B2-9EB6-90C628689CCC}"/>
              </a:ext>
            </a:extLst>
          </p:cNvPr>
          <p:cNvPicPr>
            <a:picLocks noChangeAspect="1"/>
          </p:cNvPicPr>
          <p:nvPr/>
        </p:nvPicPr>
        <p:blipFill rotWithShape="1">
          <a:blip r:embed="rId2"/>
          <a:srcRect t="12011"/>
          <a:stretch/>
        </p:blipFill>
        <p:spPr>
          <a:xfrm>
            <a:off x="320978" y="1173109"/>
            <a:ext cx="11612489" cy="3590692"/>
          </a:xfrm>
          <a:prstGeom prst="rect">
            <a:avLst/>
          </a:prstGeom>
        </p:spPr>
      </p:pic>
    </p:spTree>
    <p:extLst>
      <p:ext uri="{BB962C8B-B14F-4D97-AF65-F5344CB8AC3E}">
        <p14:creationId xmlns:p14="http://schemas.microsoft.com/office/powerpoint/2010/main" val="3063462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3">
            <a:extLst>
              <a:ext uri="{28A0092B-C50C-407E-A947-70E740481C1C}">
                <a14:useLocalDpi xmlns:a14="http://schemas.microsoft.com/office/drawing/2010/main" val="0"/>
              </a:ext>
            </a:extLst>
          </a:blip>
          <a:srcRect l="78775"/>
          <a:stretch/>
        </p:blipFill>
        <p:spPr>
          <a:xfrm>
            <a:off x="0" y="0"/>
            <a:ext cx="3591499" cy="6858000"/>
          </a:xfrm>
          <a:prstGeom prst="rect">
            <a:avLst/>
          </a:prstGeom>
        </p:spPr>
      </p:pic>
      <p:pic>
        <p:nvPicPr>
          <p:cNvPr id="24" name="图片 23">
            <a:extLst>
              <a:ext uri="{FF2B5EF4-FFF2-40B4-BE49-F238E27FC236}">
                <a16:creationId xmlns:a16="http://schemas.microsoft.com/office/drawing/2014/main" id="{61B173DA-B0F9-4D6F-B24D-6C9A11952C89}"/>
              </a:ext>
            </a:extLst>
          </p:cNvPr>
          <p:cNvPicPr>
            <a:picLocks noChangeAspect="1"/>
          </p:cNvPicPr>
          <p:nvPr/>
        </p:nvPicPr>
        <p:blipFill>
          <a:blip r:embed="rId4"/>
          <a:stretch>
            <a:fillRect/>
          </a:stretch>
        </p:blipFill>
        <p:spPr>
          <a:xfrm>
            <a:off x="831319" y="3618186"/>
            <a:ext cx="1831562" cy="2470666"/>
          </a:xfrm>
          <a:prstGeom prst="rect">
            <a:avLst/>
          </a:prstGeom>
          <a:effectLst>
            <a:outerShdw blurRad="50800" dist="38100" dir="2700000" algn="tl" rotWithShape="0">
              <a:prstClr val="black">
                <a:alpha val="40000"/>
              </a:prstClr>
            </a:outerShdw>
          </a:effectLst>
        </p:spPr>
      </p:pic>
      <p:sp>
        <p:nvSpPr>
          <p:cNvPr id="13" name="矩形 12"/>
          <p:cNvSpPr/>
          <p:nvPr/>
        </p:nvSpPr>
        <p:spPr>
          <a:xfrm>
            <a:off x="4346734" y="2388946"/>
            <a:ext cx="6961412" cy="915004"/>
          </a:xfrm>
          <a:prstGeom prst="rect">
            <a:avLst/>
          </a:prstGeom>
          <a:noFill/>
          <a:ln w="57150">
            <a:solidFill>
              <a:srgbClr val="1897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4" name="文本框 13"/>
          <p:cNvSpPr txBox="1"/>
          <p:nvPr/>
        </p:nvSpPr>
        <p:spPr>
          <a:xfrm>
            <a:off x="4346733" y="2416559"/>
            <a:ext cx="6961411" cy="769441"/>
          </a:xfrm>
          <a:prstGeom prst="rect">
            <a:avLst/>
          </a:prstGeom>
          <a:noFill/>
        </p:spPr>
        <p:txBody>
          <a:bodyPr wrap="square" rtlCol="0">
            <a:spAutoFit/>
          </a:bodyPr>
          <a:lstStyle/>
          <a:p>
            <a:pPr algn="ctr"/>
            <a:r>
              <a:rPr lang="zh-CN" altLang="en-US" sz="4400" b="1" spc="600" dirty="0">
                <a:solidFill>
                  <a:srgbClr val="0E7C7F"/>
                </a:solidFill>
                <a:latin typeface="义启小楷书" panose="02010601030101010101" pitchFamily="2" charset="-128"/>
                <a:ea typeface="义启小楷书" panose="02010601030101010101" pitchFamily="2" charset="-128"/>
              </a:rPr>
              <a:t>七、指令流水线</a:t>
            </a:r>
          </a:p>
        </p:txBody>
      </p:sp>
      <p:sp>
        <p:nvSpPr>
          <p:cNvPr id="26" name="矩形 25">
            <a:extLst>
              <a:ext uri="{FF2B5EF4-FFF2-40B4-BE49-F238E27FC236}">
                <a16:creationId xmlns:a16="http://schemas.microsoft.com/office/drawing/2014/main" id="{C2A09CF7-D886-47DE-BE80-F18A338E3D8D}"/>
              </a:ext>
            </a:extLst>
          </p:cNvPr>
          <p:cNvSpPr/>
          <p:nvPr/>
        </p:nvSpPr>
        <p:spPr>
          <a:xfrm>
            <a:off x="0" y="0"/>
            <a:ext cx="3591499" cy="6858000"/>
          </a:xfrm>
          <a:prstGeom prst="rect">
            <a:avLst/>
          </a:prstGeom>
          <a:solidFill>
            <a:srgbClr val="18978B">
              <a:alpha val="67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7" name="图片 26">
            <a:extLst>
              <a:ext uri="{FF2B5EF4-FFF2-40B4-BE49-F238E27FC236}">
                <a16:creationId xmlns:a16="http://schemas.microsoft.com/office/drawing/2014/main" id="{F26D8D7A-5CB7-40A9-83BD-2AF87F6423CD}"/>
              </a:ext>
            </a:extLst>
          </p:cNvPr>
          <p:cNvPicPr>
            <a:picLocks noChangeAspect="1"/>
          </p:cNvPicPr>
          <p:nvPr/>
        </p:nvPicPr>
        <p:blipFill>
          <a:blip r:embed="rId5">
            <a:clrChange>
              <a:clrFrom>
                <a:srgbClr val="656D78"/>
              </a:clrFrom>
              <a:clrTo>
                <a:srgbClr val="656D78">
                  <a:alpha val="0"/>
                </a:srgbClr>
              </a:clrTo>
            </a:clrChange>
          </a:blip>
          <a:stretch>
            <a:fillRect/>
          </a:stretch>
        </p:blipFill>
        <p:spPr>
          <a:xfrm>
            <a:off x="1352099" y="1020089"/>
            <a:ext cx="880575" cy="877289"/>
          </a:xfrm>
          <a:prstGeom prst="rect">
            <a:avLst/>
          </a:prstGeom>
        </p:spPr>
      </p:pic>
      <p:sp>
        <p:nvSpPr>
          <p:cNvPr id="28" name="圆角矩形 17">
            <a:extLst>
              <a:ext uri="{FF2B5EF4-FFF2-40B4-BE49-F238E27FC236}">
                <a16:creationId xmlns:a16="http://schemas.microsoft.com/office/drawing/2014/main" id="{6623863D-F5AB-4FFF-A584-3BE656EF8E25}"/>
              </a:ext>
            </a:extLst>
          </p:cNvPr>
          <p:cNvSpPr/>
          <p:nvPr/>
        </p:nvSpPr>
        <p:spPr>
          <a:xfrm>
            <a:off x="1235765" y="911096"/>
            <a:ext cx="1083362" cy="1083362"/>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a:extLst>
              <a:ext uri="{FF2B5EF4-FFF2-40B4-BE49-F238E27FC236}">
                <a16:creationId xmlns:a16="http://schemas.microsoft.com/office/drawing/2014/main" id="{4C38C8AB-DA67-47A8-BACE-7C97AF324CA6}"/>
              </a:ext>
            </a:extLst>
          </p:cNvPr>
          <p:cNvCxnSpPr/>
          <p:nvPr/>
        </p:nvCxnSpPr>
        <p:spPr>
          <a:xfrm>
            <a:off x="321366" y="2745041"/>
            <a:ext cx="2991677"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05A04A66-83DC-46CB-A535-6466267C78F0}"/>
              </a:ext>
            </a:extLst>
          </p:cNvPr>
          <p:cNvCxnSpPr/>
          <p:nvPr/>
        </p:nvCxnSpPr>
        <p:spPr>
          <a:xfrm>
            <a:off x="321366" y="2756808"/>
            <a:ext cx="2991677"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1" name="图片 30">
            <a:extLst>
              <a:ext uri="{FF2B5EF4-FFF2-40B4-BE49-F238E27FC236}">
                <a16:creationId xmlns:a16="http://schemas.microsoft.com/office/drawing/2014/main" id="{ABC5AE1A-2376-4F31-87E1-70E772924E88}"/>
              </a:ext>
            </a:extLst>
          </p:cNvPr>
          <p:cNvPicPr>
            <a:picLocks noChangeAspect="1"/>
          </p:cNvPicPr>
          <p:nvPr/>
        </p:nvPicPr>
        <p:blipFill>
          <a:blip r:embed="rId6"/>
          <a:stretch>
            <a:fillRect/>
          </a:stretch>
        </p:blipFill>
        <p:spPr>
          <a:xfrm>
            <a:off x="-286581" y="2168085"/>
            <a:ext cx="4296880" cy="793906"/>
          </a:xfrm>
          <a:prstGeom prst="rect">
            <a:avLst/>
          </a:prstGeom>
        </p:spPr>
      </p:pic>
      <p:pic>
        <p:nvPicPr>
          <p:cNvPr id="15" name="图片 14">
            <a:extLst>
              <a:ext uri="{FF2B5EF4-FFF2-40B4-BE49-F238E27FC236}">
                <a16:creationId xmlns:a16="http://schemas.microsoft.com/office/drawing/2014/main" id="{00042FF8-806B-4A5C-AD6B-C2CB0FBCA8AC}"/>
              </a:ext>
            </a:extLst>
          </p:cNvPr>
          <p:cNvPicPr>
            <a:picLocks noChangeAspect="1"/>
          </p:cNvPicPr>
          <p:nvPr/>
        </p:nvPicPr>
        <p:blipFill>
          <a:blip r:embed="rId7">
            <a:clrChange>
              <a:clrFrom>
                <a:srgbClr val="FFFFFF"/>
              </a:clrFrom>
              <a:clrTo>
                <a:srgbClr val="FFFFFF">
                  <a:alpha val="0"/>
                </a:srgbClr>
              </a:clrTo>
            </a:clrChange>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rot="1413456">
            <a:off x="8248180" y="4036530"/>
            <a:ext cx="3569372" cy="2375478"/>
          </a:xfrm>
          <a:prstGeom prst="rect">
            <a:avLst/>
          </a:prstGeom>
        </p:spPr>
      </p:pic>
    </p:spTree>
    <p:extLst>
      <p:ext uri="{BB962C8B-B14F-4D97-AF65-F5344CB8AC3E}">
        <p14:creationId xmlns:p14="http://schemas.microsoft.com/office/powerpoint/2010/main" val="41630096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8400">
        <p15:prstTrans prst="pageCurlDouble"/>
      </p:transition>
    </mc:Choice>
    <mc:Fallback xmlns="">
      <p:transition spd="slow" advClick="0" advTm="84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E180D4A7-C9FB-4DFB-919C-405C955672EB}">
      <p14:showEvtLst xmlns:p14="http://schemas.microsoft.com/office/powerpoint/2010/main">
        <p14:playEvt time="2" objId="4"/>
        <p14:stopEvt time="8737" objId="4"/>
      </p14:showEvt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50855" y="4006473"/>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10249183" y="4671704"/>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67315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2" name="直接连接符 191"/>
          <p:cNvCxnSpPr>
            <a:cxnSpLocks/>
          </p:cNvCxnSpPr>
          <p:nvPr/>
        </p:nvCxnSpPr>
        <p:spPr>
          <a:xfrm>
            <a:off x="7452628" y="2076547"/>
            <a:ext cx="0" cy="1066703"/>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50919" y="3292555"/>
            <a:ext cx="246325"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en-US" altLang="zh-CN" dirty="0"/>
              <a:t>5</a:t>
            </a:r>
            <a:r>
              <a:rPr lang="zh-CN" altLang="en-US" dirty="0"/>
              <a:t>段流水线控制信号与传递</a:t>
            </a:r>
          </a:p>
        </p:txBody>
      </p:sp>
      <p:cxnSp>
        <p:nvCxnSpPr>
          <p:cNvPr id="4" name="直接连接符 3"/>
          <p:cNvCxnSpPr/>
          <p:nvPr/>
        </p:nvCxnSpPr>
        <p:spPr>
          <a:xfrm>
            <a:off x="9207525" y="1893256"/>
            <a:ext cx="0" cy="131713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319567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a:cxnSpLocks/>
          </p:cNvCxnSpPr>
          <p:nvPr/>
        </p:nvCxnSpPr>
        <p:spPr>
          <a:xfrm>
            <a:off x="6677186" y="2443131"/>
            <a:ext cx="0" cy="1071594"/>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a:cxnSpLocks/>
          </p:cNvCxnSpPr>
          <p:nvPr/>
        </p:nvCxnSpPr>
        <p:spPr>
          <a:xfrm>
            <a:off x="5156318" y="1332197"/>
            <a:ext cx="0" cy="1596533"/>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437675" y="2494666"/>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59176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870742"/>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417011"/>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3190145"/>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45904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319549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895601" y="2708216"/>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498701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512585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95676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528747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32992" y="3233419"/>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319116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516534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73038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50712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96956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326727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83198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48110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47899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76996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124BF171-B642-4C46-8695-751F051F5AEA}"/>
              </a:ext>
            </a:extLst>
          </p:cNvPr>
          <p:cNvSpPr/>
          <p:nvPr/>
        </p:nvSpPr>
        <p:spPr>
          <a:xfrm>
            <a:off x="1178423" y="5538184"/>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345715"/>
            <a:ext cx="0" cy="265817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78956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526038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601219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97349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98134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98134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320453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408135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61081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88057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88057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519958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305503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51768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34526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32820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32820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305503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34526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3199263"/>
            <a:ext cx="0" cy="1560508"/>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75977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a:cxnSpLocks/>
          </p:cNvCxnSpPr>
          <p:nvPr/>
        </p:nvCxnSpPr>
        <p:spPr>
          <a:xfrm>
            <a:off x="1680166" y="1133952"/>
            <a:ext cx="0" cy="1861039"/>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96284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75710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45904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300679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506906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319926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193" name="直接连接符 192"/>
          <p:cNvCxnSpPr/>
          <p:nvPr/>
        </p:nvCxnSpPr>
        <p:spPr>
          <a:xfrm>
            <a:off x="10610907" y="1717355"/>
            <a:ext cx="0" cy="1420632"/>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194" name="组合 193"/>
          <p:cNvGrpSpPr/>
          <p:nvPr/>
        </p:nvGrpSpPr>
        <p:grpSpPr>
          <a:xfrm>
            <a:off x="4613155" y="2951756"/>
            <a:ext cx="1074351" cy="1458142"/>
            <a:chOff x="5017189" y="3731831"/>
            <a:chExt cx="1327653" cy="153787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96443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320824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98134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41413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304235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41413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439527" y="2740465"/>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501624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429696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33884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515847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grpSp>
        <p:nvGrpSpPr>
          <p:cNvPr id="493" name="组合 492"/>
          <p:cNvGrpSpPr/>
          <p:nvPr/>
        </p:nvGrpSpPr>
        <p:grpSpPr>
          <a:xfrm>
            <a:off x="5044745" y="390417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416471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418340"/>
            <a:ext cx="452368" cy="4632881"/>
            <a:chOff x="3288967" y="1094490"/>
            <a:chExt cx="452368" cy="4632881"/>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1094490"/>
              <a:ext cx="195773" cy="4222800"/>
              <a:chOff x="3433498" y="1132590"/>
              <a:chExt cx="195773" cy="4222800"/>
            </a:xfrm>
          </p:grpSpPr>
          <p:sp>
            <p:nvSpPr>
              <p:cNvPr id="276" name="矩形 275"/>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307726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45904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92470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328782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3946080" y="3190145"/>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303446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802931" y="264588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nvGrpSpPr>
          <p:cNvPr id="1068" name="组合 1067"/>
          <p:cNvGrpSpPr/>
          <p:nvPr/>
        </p:nvGrpSpPr>
        <p:grpSpPr>
          <a:xfrm>
            <a:off x="2735593" y="4657926"/>
            <a:ext cx="311177" cy="603620"/>
            <a:chOff x="7367766" y="3957381"/>
            <a:chExt cx="311177" cy="603620"/>
          </a:xfrm>
          <a:solidFill>
            <a:schemeClr val="bg1"/>
          </a:solidFill>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grp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504316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1" name="矩形 250">
            <a:extLst>
              <a:ext uri="{FF2B5EF4-FFF2-40B4-BE49-F238E27FC236}">
                <a16:creationId xmlns:a16="http://schemas.microsoft.com/office/drawing/2014/main" id="{CF5246AF-7F37-4B15-BE19-3F53A543C723}"/>
              </a:ext>
            </a:extLst>
          </p:cNvPr>
          <p:cNvSpPr/>
          <p:nvPr/>
        </p:nvSpPr>
        <p:spPr>
          <a:xfrm>
            <a:off x="1178423" y="2792013"/>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04" name="直接连接符 203"/>
          <p:cNvCxnSpPr>
            <a:stCxn id="547" idx="2"/>
          </p:cNvCxnSpPr>
          <p:nvPr/>
        </p:nvCxnSpPr>
        <p:spPr>
          <a:xfrm>
            <a:off x="4883077" y="467485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67485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653709"/>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643877"/>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a:cxnSpLocks/>
          </p:cNvCxnSpPr>
          <p:nvPr/>
        </p:nvCxnSpPr>
        <p:spPr>
          <a:xfrm flipH="1">
            <a:off x="4438650" y="4215581"/>
            <a:ext cx="352652"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a:cxnSpLocks/>
          </p:cNvCxnSpPr>
          <p:nvPr/>
        </p:nvCxnSpPr>
        <p:spPr>
          <a:xfrm>
            <a:off x="4791300" y="4215581"/>
            <a:ext cx="0" cy="249739"/>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40382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870742"/>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623127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56577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37174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59394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67315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72955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60581" y="600388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51839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457" name="组合 456"/>
          <p:cNvGrpSpPr/>
          <p:nvPr/>
        </p:nvGrpSpPr>
        <p:grpSpPr>
          <a:xfrm>
            <a:off x="5124183" y="1329309"/>
            <a:ext cx="742511" cy="1144453"/>
            <a:chOff x="5143233" y="1529334"/>
            <a:chExt cx="742511" cy="1144453"/>
          </a:xfrm>
        </p:grpSpPr>
        <p:sp>
          <p:nvSpPr>
            <p:cNvPr id="224" name="矩形 223">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29" name="矩形 228">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230" name="矩形 229">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232" name="矩形 231">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233" name="矩形 232">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234" name="矩形 233">
            <a:extLst>
              <a:ext uri="{FF2B5EF4-FFF2-40B4-BE49-F238E27FC236}">
                <a16:creationId xmlns:a16="http://schemas.microsoft.com/office/drawing/2014/main" id="{4B8CC304-517A-4F0A-885D-1B767FFA2CE7}"/>
              </a:ext>
            </a:extLst>
          </p:cNvPr>
          <p:cNvSpPr/>
          <p:nvPr/>
        </p:nvSpPr>
        <p:spPr>
          <a:xfrm>
            <a:off x="3888215" y="2192589"/>
            <a:ext cx="338554"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235" name="直接连接符 234"/>
          <p:cNvCxnSpPr/>
          <p:nvPr/>
        </p:nvCxnSpPr>
        <p:spPr>
          <a:xfrm>
            <a:off x="3950145" y="2152293"/>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3943795" y="2398881"/>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37" name="矩形 236">
            <a:extLst>
              <a:ext uri="{FF2B5EF4-FFF2-40B4-BE49-F238E27FC236}">
                <a16:creationId xmlns:a16="http://schemas.microsoft.com/office/drawing/2014/main" id="{E7EABD73-17EC-4DE6-9461-54B9F3D31B84}"/>
              </a:ext>
            </a:extLst>
          </p:cNvPr>
          <p:cNvSpPr/>
          <p:nvPr/>
        </p:nvSpPr>
        <p:spPr>
          <a:xfrm>
            <a:off x="3773605" y="1941884"/>
            <a:ext cx="453971"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269" name="直接连接符 268"/>
          <p:cNvCxnSpPr/>
          <p:nvPr/>
        </p:nvCxnSpPr>
        <p:spPr>
          <a:xfrm>
            <a:off x="3943795" y="2152293"/>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grpSp>
        <p:nvGrpSpPr>
          <p:cNvPr id="448" name="组合 447"/>
          <p:cNvGrpSpPr/>
          <p:nvPr/>
        </p:nvGrpSpPr>
        <p:grpSpPr>
          <a:xfrm>
            <a:off x="4708525" y="1526674"/>
            <a:ext cx="1155715" cy="916457"/>
            <a:chOff x="4907354" y="1431240"/>
            <a:chExt cx="918786" cy="916457"/>
          </a:xfrm>
        </p:grpSpPr>
        <p:cxnSp>
          <p:nvCxnSpPr>
            <p:cNvPr id="270" name="直接连接符 26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1562766D-06B6-4E68-A522-842479D25B05}"/>
                </a:ext>
              </a:extLst>
            </p:cNvPr>
            <p:cNvCxnSpPr/>
            <p:nvPr/>
          </p:nvCxnSpPr>
          <p:spPr>
            <a:xfrm>
              <a:off x="4907354" y="2347697"/>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1562766D-06B6-4E68-A522-842479D25B05}"/>
                </a:ext>
              </a:extLst>
            </p:cNvPr>
            <p:cNvCxnSpPr/>
            <p:nvPr/>
          </p:nvCxnSpPr>
          <p:spPr>
            <a:xfrm>
              <a:off x="4907354" y="2164404"/>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1562766D-06B6-4E68-A522-842479D25B05}"/>
                </a:ext>
              </a:extLst>
            </p:cNvPr>
            <p:cNvCxnSpPr/>
            <p:nvPr/>
          </p:nvCxnSpPr>
          <p:spPr>
            <a:xfrm>
              <a:off x="4907354" y="1981113"/>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261" name="组合 260"/>
          <p:cNvGrpSpPr/>
          <p:nvPr/>
        </p:nvGrpSpPr>
        <p:grpSpPr>
          <a:xfrm>
            <a:off x="4114951" y="1449281"/>
            <a:ext cx="890446" cy="1072344"/>
            <a:chOff x="4219251" y="2123297"/>
            <a:chExt cx="1014397" cy="1130988"/>
          </a:xfrm>
        </p:grpSpPr>
        <p:sp>
          <p:nvSpPr>
            <p:cNvPr id="262"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63" name="矩形 262">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264" name="矩形 263">
              <a:extLst>
                <a:ext uri="{FF2B5EF4-FFF2-40B4-BE49-F238E27FC236}">
                  <a16:creationId xmlns:a16="http://schemas.microsoft.com/office/drawing/2014/main" id="{44A3B210-1D58-4401-9AD9-5D567A58476D}"/>
                </a:ext>
              </a:extLst>
            </p:cNvPr>
            <p:cNvSpPr/>
            <p:nvPr/>
          </p:nvSpPr>
          <p:spPr>
            <a:xfrm>
              <a:off x="4225777" y="2994599"/>
              <a:ext cx="551861"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280" name="矩形 279">
            <a:extLst>
              <a:ext uri="{FF2B5EF4-FFF2-40B4-BE49-F238E27FC236}">
                <a16:creationId xmlns:a16="http://schemas.microsoft.com/office/drawing/2014/main" id="{0910D6F0-702B-4B92-ADD2-18FEF564A12F}"/>
              </a:ext>
            </a:extLst>
          </p:cNvPr>
          <p:cNvSpPr/>
          <p:nvPr/>
        </p:nvSpPr>
        <p:spPr>
          <a:xfrm>
            <a:off x="4384067" y="2555404"/>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grpSp>
        <p:nvGrpSpPr>
          <p:cNvPr id="281" name="组合 280"/>
          <p:cNvGrpSpPr/>
          <p:nvPr/>
        </p:nvGrpSpPr>
        <p:grpSpPr>
          <a:xfrm>
            <a:off x="6080830" y="1526674"/>
            <a:ext cx="2059700" cy="916457"/>
            <a:chOff x="4905224" y="1431240"/>
            <a:chExt cx="920916" cy="916457"/>
          </a:xfrm>
        </p:grpSpPr>
        <p:cxnSp>
          <p:nvCxnSpPr>
            <p:cNvPr id="282" name="直接连接符 281">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1562766D-06B6-4E68-A522-842479D25B05}"/>
                </a:ext>
              </a:extLst>
            </p:cNvPr>
            <p:cNvCxnSpPr/>
            <p:nvPr/>
          </p:nvCxnSpPr>
          <p:spPr>
            <a:xfrm>
              <a:off x="4907354" y="2347697"/>
              <a:ext cx="264508"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1562766D-06B6-4E68-A522-842479D25B05}"/>
                </a:ext>
              </a:extLst>
            </p:cNvPr>
            <p:cNvCxnSpPr/>
            <p:nvPr/>
          </p:nvCxnSpPr>
          <p:spPr>
            <a:xfrm>
              <a:off x="4905224" y="2164404"/>
              <a:ext cx="767018"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1562766D-06B6-4E68-A522-842479D25B05}"/>
                </a:ext>
              </a:extLst>
            </p:cNvPr>
            <p:cNvCxnSpPr/>
            <p:nvPr/>
          </p:nvCxnSpPr>
          <p:spPr>
            <a:xfrm>
              <a:off x="4907354" y="1981113"/>
              <a:ext cx="60963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cxnSp>
        <p:nvCxnSpPr>
          <p:cNvPr id="323" name="直接连接符 322"/>
          <p:cNvCxnSpPr/>
          <p:nvPr/>
        </p:nvCxnSpPr>
        <p:spPr>
          <a:xfrm>
            <a:off x="7903226" y="2142687"/>
            <a:ext cx="0" cy="1147231"/>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0" name="流程图: 延期 319">
            <a:extLst>
              <a:ext uri="{FF2B5EF4-FFF2-40B4-BE49-F238E27FC236}">
                <a16:creationId xmlns:a16="http://schemas.microsoft.com/office/drawing/2014/main" id="{B49379FC-0560-4124-BAB2-AC987AA270C4}"/>
              </a:ext>
            </a:extLst>
          </p:cNvPr>
          <p:cNvSpPr/>
          <p:nvPr/>
        </p:nvSpPr>
        <p:spPr>
          <a:xfrm rot="16200000">
            <a:off x="7755200" y="1974953"/>
            <a:ext cx="196835" cy="151331"/>
          </a:xfrm>
          <a:prstGeom prst="flowChartDelay">
            <a:avLst/>
          </a:prstGeom>
          <a:solidFill>
            <a:schemeClr val="bg1"/>
          </a:solidFill>
          <a:ln w="190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i="1">
              <a:solidFill>
                <a:schemeClr val="tx1"/>
              </a:solidFill>
            </a:endParaRPr>
          </a:p>
        </p:txBody>
      </p:sp>
      <p:cxnSp>
        <p:nvCxnSpPr>
          <p:cNvPr id="326" name="直接连接符 325"/>
          <p:cNvCxnSpPr/>
          <p:nvPr/>
        </p:nvCxnSpPr>
        <p:spPr>
          <a:xfrm>
            <a:off x="7801653" y="2152293"/>
            <a:ext cx="0" cy="1075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849279" y="1133952"/>
            <a:ext cx="0" cy="805217"/>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1562766D-06B6-4E68-A522-842479D25B05}"/>
              </a:ext>
            </a:extLst>
          </p:cNvPr>
          <p:cNvCxnSpPr/>
          <p:nvPr/>
        </p:nvCxnSpPr>
        <p:spPr>
          <a:xfrm>
            <a:off x="1680166" y="1133952"/>
            <a:ext cx="6159588"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40" name="组合 339"/>
          <p:cNvGrpSpPr/>
          <p:nvPr/>
        </p:nvGrpSpPr>
        <p:grpSpPr>
          <a:xfrm>
            <a:off x="8347169" y="1527323"/>
            <a:ext cx="1696337" cy="366582"/>
            <a:chOff x="4907354" y="1431240"/>
            <a:chExt cx="918786" cy="366582"/>
          </a:xfrm>
        </p:grpSpPr>
        <p:cxnSp>
          <p:nvCxnSpPr>
            <p:cNvPr id="341" name="直接连接符 340">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a:extLst>
                <a:ext uri="{FF2B5EF4-FFF2-40B4-BE49-F238E27FC236}">
                  <a16:creationId xmlns:a16="http://schemas.microsoft.com/office/drawing/2014/main" id="{1562766D-06B6-4E68-A522-842479D25B05}"/>
                </a:ext>
              </a:extLst>
            </p:cNvPr>
            <p:cNvCxnSpPr>
              <a:cxnSpLocks/>
            </p:cNvCxnSpPr>
            <p:nvPr/>
          </p:nvCxnSpPr>
          <p:spPr>
            <a:xfrm>
              <a:off x="4907354" y="1797822"/>
              <a:ext cx="46254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7" name="直接连接符 346">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grpSp>
        <p:nvGrpSpPr>
          <p:cNvPr id="351" name="组合 350"/>
          <p:cNvGrpSpPr/>
          <p:nvPr/>
        </p:nvGrpSpPr>
        <p:grpSpPr>
          <a:xfrm>
            <a:off x="10267206" y="1526674"/>
            <a:ext cx="582667" cy="183291"/>
            <a:chOff x="4907354" y="1431240"/>
            <a:chExt cx="315589" cy="183291"/>
          </a:xfrm>
        </p:grpSpPr>
        <p:cxnSp>
          <p:nvCxnSpPr>
            <p:cNvPr id="352" name="直接连接符 351">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4" name="直接连接符 353">
              <a:extLst>
                <a:ext uri="{FF2B5EF4-FFF2-40B4-BE49-F238E27FC236}">
                  <a16:creationId xmlns:a16="http://schemas.microsoft.com/office/drawing/2014/main" id="{1562766D-06B6-4E68-A522-842479D25B05}"/>
                </a:ext>
              </a:extLst>
            </p:cNvPr>
            <p:cNvCxnSpPr/>
            <p:nvPr/>
          </p:nvCxnSpPr>
          <p:spPr>
            <a:xfrm>
              <a:off x="4907354" y="1614531"/>
              <a:ext cx="18387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58" name="直接连接符 357"/>
          <p:cNvCxnSpPr/>
          <p:nvPr/>
        </p:nvCxnSpPr>
        <p:spPr>
          <a:xfrm>
            <a:off x="10853778" y="1334257"/>
            <a:ext cx="0" cy="192417"/>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1562766D-06B6-4E68-A522-842479D25B05}"/>
              </a:ext>
            </a:extLst>
          </p:cNvPr>
          <p:cNvCxnSpPr/>
          <p:nvPr/>
        </p:nvCxnSpPr>
        <p:spPr>
          <a:xfrm>
            <a:off x="5156318" y="1334257"/>
            <a:ext cx="569861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8" name="直接连接符 367"/>
          <p:cNvCxnSpPr/>
          <p:nvPr/>
        </p:nvCxnSpPr>
        <p:spPr>
          <a:xfrm>
            <a:off x="1125578" y="5762880"/>
            <a:ext cx="6768740"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380" name="组合 379"/>
          <p:cNvGrpSpPr/>
          <p:nvPr/>
        </p:nvGrpSpPr>
        <p:grpSpPr>
          <a:xfrm>
            <a:off x="8324677" y="1326111"/>
            <a:ext cx="742511" cy="596280"/>
            <a:chOff x="4437892" y="1542100"/>
            <a:chExt cx="742511" cy="596280"/>
          </a:xfrm>
        </p:grpSpPr>
        <p:sp>
          <p:nvSpPr>
            <p:cNvPr id="381" name="矩形 380">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8C7A746E-DE96-4DA5-9865-44268EFBE48E}"/>
                </a:ext>
              </a:extLst>
            </p:cNvPr>
            <p:cNvSpPr/>
            <p:nvPr/>
          </p:nvSpPr>
          <p:spPr>
            <a:xfrm>
              <a:off x="4437892" y="19075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384" name="组合 383"/>
          <p:cNvGrpSpPr/>
          <p:nvPr/>
        </p:nvGrpSpPr>
        <p:grpSpPr>
          <a:xfrm>
            <a:off x="6039485" y="1329309"/>
            <a:ext cx="742511" cy="1144453"/>
            <a:chOff x="5143233" y="1529334"/>
            <a:chExt cx="742511" cy="1144453"/>
          </a:xfrm>
        </p:grpSpPr>
        <p:sp>
          <p:nvSpPr>
            <p:cNvPr id="386" name="矩形 385">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8" name="矩形 387">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390" name="矩形 389">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91" name="矩形 390">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394" name="矩形 393">
            <a:extLst>
              <a:ext uri="{FF2B5EF4-FFF2-40B4-BE49-F238E27FC236}">
                <a16:creationId xmlns:a16="http://schemas.microsoft.com/office/drawing/2014/main" id="{34A0C001-8C64-42B0-81B4-975CE8AEB916}"/>
              </a:ext>
            </a:extLst>
          </p:cNvPr>
          <p:cNvSpPr/>
          <p:nvPr/>
        </p:nvSpPr>
        <p:spPr>
          <a:xfrm>
            <a:off x="10226193" y="1500632"/>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nvGrpSpPr>
          <p:cNvPr id="632" name="组合 631"/>
          <p:cNvGrpSpPr/>
          <p:nvPr/>
        </p:nvGrpSpPr>
        <p:grpSpPr>
          <a:xfrm>
            <a:off x="5727514" y="1414186"/>
            <a:ext cx="452368" cy="4637035"/>
            <a:chOff x="3288967" y="1090336"/>
            <a:chExt cx="452368" cy="463703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7" y="1090336"/>
              <a:ext cx="194400" cy="4222800"/>
              <a:chOff x="3433497" y="1128436"/>
              <a:chExt cx="194400" cy="4222800"/>
            </a:xfrm>
          </p:grpSpPr>
          <p:sp>
            <p:nvSpPr>
              <p:cNvPr id="639" name="矩形 638"/>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415165"/>
            <a:ext cx="452368" cy="4636056"/>
            <a:chOff x="3288967" y="1091315"/>
            <a:chExt cx="452368" cy="4636056"/>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1091315"/>
              <a:ext cx="195773" cy="4222800"/>
              <a:chOff x="3433498" y="1129415"/>
              <a:chExt cx="195773" cy="4222800"/>
            </a:xfrm>
          </p:grpSpPr>
          <p:sp>
            <p:nvSpPr>
              <p:cNvPr id="660" name="矩形 659"/>
              <p:cNvSpPr/>
              <p:nvPr/>
            </p:nvSpPr>
            <p:spPr>
              <a:xfrm>
                <a:off x="3433498" y="1129415"/>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413133"/>
            <a:ext cx="452368" cy="4638088"/>
            <a:chOff x="3288967" y="1089283"/>
            <a:chExt cx="452368" cy="4638088"/>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1089283"/>
              <a:ext cx="195773" cy="4222800"/>
              <a:chOff x="3433498" y="1127383"/>
              <a:chExt cx="195773" cy="4222800"/>
            </a:xfrm>
          </p:grpSpPr>
          <p:sp>
            <p:nvSpPr>
              <p:cNvPr id="670" name="矩形 669"/>
              <p:cNvSpPr/>
              <p:nvPr/>
            </p:nvSpPr>
            <p:spPr>
              <a:xfrm>
                <a:off x="3433498" y="1127383"/>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3" name="椭圆 2"/>
          <p:cNvSpPr/>
          <p:nvPr/>
        </p:nvSpPr>
        <p:spPr>
          <a:xfrm>
            <a:off x="5111845" y="4036008"/>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grpSp>
        <p:nvGrpSpPr>
          <p:cNvPr id="259" name="组合 258"/>
          <p:cNvGrpSpPr/>
          <p:nvPr/>
        </p:nvGrpSpPr>
        <p:grpSpPr>
          <a:xfrm>
            <a:off x="3556948" y="1397285"/>
            <a:ext cx="6722180" cy="793807"/>
            <a:chOff x="3556948" y="2146585"/>
            <a:chExt cx="6722180" cy="793807"/>
          </a:xfrm>
        </p:grpSpPr>
        <p:sp>
          <p:nvSpPr>
            <p:cNvPr id="260" name="文本框 259"/>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89" name="文本框 288"/>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90" name="文本框 289"/>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91" name="文本框 290"/>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92" name="组合 291"/>
          <p:cNvGrpSpPr/>
          <p:nvPr/>
        </p:nvGrpSpPr>
        <p:grpSpPr>
          <a:xfrm>
            <a:off x="4937019" y="4641173"/>
            <a:ext cx="4667858" cy="261610"/>
            <a:chOff x="4937019" y="4310973"/>
            <a:chExt cx="4667858" cy="261610"/>
          </a:xfrm>
        </p:grpSpPr>
        <p:sp>
          <p:nvSpPr>
            <p:cNvPr id="293" name="矩形 292">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5" name="矩形 294">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6" name="矩形 295">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98" name="矩形 297">
            <a:extLst>
              <a:ext uri="{FF2B5EF4-FFF2-40B4-BE49-F238E27FC236}">
                <a16:creationId xmlns:a16="http://schemas.microsoft.com/office/drawing/2014/main" id="{67CEB788-15D4-4ECC-8713-81027F2BB7C0}"/>
              </a:ext>
            </a:extLst>
          </p:cNvPr>
          <p:cNvSpPr/>
          <p:nvPr/>
        </p:nvSpPr>
        <p:spPr>
          <a:xfrm>
            <a:off x="5557825" y="297349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99" name="矩形 298">
            <a:extLst>
              <a:ext uri="{FF2B5EF4-FFF2-40B4-BE49-F238E27FC236}">
                <a16:creationId xmlns:a16="http://schemas.microsoft.com/office/drawing/2014/main" id="{67CEB788-15D4-4ECC-8713-81027F2BB7C0}"/>
              </a:ext>
            </a:extLst>
          </p:cNvPr>
          <p:cNvSpPr/>
          <p:nvPr/>
        </p:nvSpPr>
        <p:spPr>
          <a:xfrm>
            <a:off x="5557825" y="337965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300" name="矩形 299">
            <a:extLst>
              <a:ext uri="{FF2B5EF4-FFF2-40B4-BE49-F238E27FC236}">
                <a16:creationId xmlns:a16="http://schemas.microsoft.com/office/drawing/2014/main" id="{4B467A89-956C-4BAB-9032-2771C6ABAEC2}"/>
              </a:ext>
            </a:extLst>
          </p:cNvPr>
          <p:cNvSpPr/>
          <p:nvPr/>
        </p:nvSpPr>
        <p:spPr>
          <a:xfrm>
            <a:off x="10226193" y="1317908"/>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05" name="矩形 304">
            <a:extLst>
              <a:ext uri="{FF2B5EF4-FFF2-40B4-BE49-F238E27FC236}">
                <a16:creationId xmlns:a16="http://schemas.microsoft.com/office/drawing/2014/main" id="{1E4AA697-BE3F-45BD-83CA-239EA0FD2888}"/>
              </a:ext>
            </a:extLst>
          </p:cNvPr>
          <p:cNvSpPr/>
          <p:nvPr/>
        </p:nvSpPr>
        <p:spPr>
          <a:xfrm rot="5400000">
            <a:off x="10309031" y="40060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06" name="矩形 305">
            <a:extLst>
              <a:ext uri="{FF2B5EF4-FFF2-40B4-BE49-F238E27FC236}">
                <a16:creationId xmlns:a16="http://schemas.microsoft.com/office/drawing/2014/main" id="{1E4AA697-BE3F-45BD-83CA-239EA0FD2888}"/>
              </a:ext>
            </a:extLst>
          </p:cNvPr>
          <p:cNvSpPr/>
          <p:nvPr/>
        </p:nvSpPr>
        <p:spPr>
          <a:xfrm rot="5400000">
            <a:off x="10091384" y="5185941"/>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7" name="矩形 266">
            <a:extLst>
              <a:ext uri="{FF2B5EF4-FFF2-40B4-BE49-F238E27FC236}">
                <a16:creationId xmlns:a16="http://schemas.microsoft.com/office/drawing/2014/main" id="{0F2AA4CC-57B4-4A83-8DF2-92A33E45455F}"/>
              </a:ext>
            </a:extLst>
          </p:cNvPr>
          <p:cNvSpPr/>
          <p:nvPr/>
        </p:nvSpPr>
        <p:spPr>
          <a:xfrm>
            <a:off x="1620403" y="1366688"/>
            <a:ext cx="806631" cy="230832"/>
          </a:xfrm>
          <a:prstGeom prst="rect">
            <a:avLst/>
          </a:prstGeom>
        </p:spPr>
        <p:txBody>
          <a:bodyPr wrap="none">
            <a:spAutoFit/>
          </a:bodyPr>
          <a:lstStyle/>
          <a:p>
            <a:pPr algn="ctr"/>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grpSp>
        <p:nvGrpSpPr>
          <p:cNvPr id="266" name="组合 265"/>
          <p:cNvGrpSpPr/>
          <p:nvPr/>
        </p:nvGrpSpPr>
        <p:grpSpPr>
          <a:xfrm>
            <a:off x="4674841" y="5066557"/>
            <a:ext cx="911095" cy="282821"/>
            <a:chOff x="5178445" y="5822219"/>
            <a:chExt cx="996248" cy="298285"/>
          </a:xfrm>
        </p:grpSpPr>
        <p:sp>
          <p:nvSpPr>
            <p:cNvPr id="268"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77" name="矩形 27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33381653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6278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rgbClr val="FBE5D6"/>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sp>
        <p:nvSpPr>
          <p:cNvPr id="244" name="文本框 243"/>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45" name="文本框 244"/>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46" name="文本框 245"/>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48" name="文本框 247"/>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803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FBE5D6"/>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799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328" name="文本框 327"/>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19" name="直接连接符 218">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4" name="直接连接符 223">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8" name="直接连接符 227">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9" name="直接连接符 228">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0" name="直接连接符 229">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2" name="直接连接符 231">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2" name="直接连接符 11"/>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3" name="文本框 232"/>
          <p:cNvSpPr txBox="1"/>
          <p:nvPr/>
        </p:nvSpPr>
        <p:spPr>
          <a:xfrm>
            <a:off x="1124643" y="1535384"/>
            <a:ext cx="2465674"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220" name="矩形 219">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21465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3109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523" name="矩形 522">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7470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27479697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3" name="直接连接符 62"/>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6278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803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799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cxnSp>
        <p:nvCxnSpPr>
          <p:cNvPr id="409" name="直接连接符 408"/>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10" name="直接连接符 409"/>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11" name="直接连接符 410">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12" name="直接连接符 411">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13" name="直接连接符 412">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14" name="矩形 413">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15" name="矩形 414">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16" name="矩形 415">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17" name="矩形 416">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18" name="直接连接符 417">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19" name="直接连接符 418">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0" name="直接连接符 419">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1" name="直接连接符 420"/>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2" name="直接连接符 421"/>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3" name="直接连接符 422"/>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4" name="直接连接符 423"/>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5" name="直接连接符 424"/>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6" name="直接连接符 425"/>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7" name="直接连接符 426">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8" name="直接连接符 427">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29" name="组合 42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430" name="矩形 42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431" name="矩形 43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432" name="矩形 43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433" name="矩形 43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434" name="矩形 43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435" name="矩形 43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436" name="矩形 435">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437" name="组合 4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438" name="平行四边形 4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39" name="矩形 4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440" name="组合 439"/>
          <p:cNvGrpSpPr/>
          <p:nvPr/>
        </p:nvGrpSpPr>
        <p:grpSpPr>
          <a:xfrm>
            <a:off x="9002794" y="3973110"/>
            <a:ext cx="452368" cy="306526"/>
            <a:chOff x="1853728" y="4412951"/>
            <a:chExt cx="477107" cy="323289"/>
          </a:xfrm>
          <a:solidFill>
            <a:srgbClr val="00B050"/>
          </a:solidFill>
        </p:grpSpPr>
        <p:cxnSp>
          <p:nvCxnSpPr>
            <p:cNvPr id="441" name="直接连接符 440">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442" name="矩形 441">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443" name="直接连接符 442"/>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44" name="组合 443"/>
          <p:cNvGrpSpPr/>
          <p:nvPr/>
        </p:nvGrpSpPr>
        <p:grpSpPr>
          <a:xfrm>
            <a:off x="9135024" y="3840866"/>
            <a:ext cx="206711" cy="115780"/>
            <a:chOff x="4892345" y="3902908"/>
            <a:chExt cx="206711" cy="115780"/>
          </a:xfrm>
        </p:grpSpPr>
        <p:cxnSp>
          <p:nvCxnSpPr>
            <p:cNvPr id="445" name="直接连接符 44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47" name="直接连接符 446"/>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48" name="组合 447"/>
          <p:cNvGrpSpPr/>
          <p:nvPr/>
        </p:nvGrpSpPr>
        <p:grpSpPr>
          <a:xfrm>
            <a:off x="10440047" y="2753412"/>
            <a:ext cx="278243" cy="523935"/>
            <a:chOff x="11254296" y="3897575"/>
            <a:chExt cx="293459" cy="552588"/>
          </a:xfrm>
        </p:grpSpPr>
        <p:sp>
          <p:nvSpPr>
            <p:cNvPr id="449" name="流程图: 手动操作 44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50" name="矩形 44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451" name="矩形 45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452" name="组合 451"/>
          <p:cNvGrpSpPr/>
          <p:nvPr/>
        </p:nvGrpSpPr>
        <p:grpSpPr>
          <a:xfrm>
            <a:off x="6507076" y="3135197"/>
            <a:ext cx="278243" cy="523935"/>
            <a:chOff x="11254296" y="3897575"/>
            <a:chExt cx="293459" cy="552588"/>
          </a:xfrm>
        </p:grpSpPr>
        <p:sp>
          <p:nvSpPr>
            <p:cNvPr id="453" name="流程图: 手动操作 45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54" name="矩形 45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455" name="矩形 45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456" name="组合 455"/>
          <p:cNvGrpSpPr/>
          <p:nvPr/>
        </p:nvGrpSpPr>
        <p:grpSpPr>
          <a:xfrm>
            <a:off x="8013412" y="2170816"/>
            <a:ext cx="452368" cy="3556555"/>
            <a:chOff x="3288967" y="2170816"/>
            <a:chExt cx="452368" cy="3556555"/>
          </a:xfrm>
        </p:grpSpPr>
        <p:sp>
          <p:nvSpPr>
            <p:cNvPr id="457" name="矩形 456">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458" name="直接连接符 457">
              <a:extLst>
                <a:ext uri="{FF2B5EF4-FFF2-40B4-BE49-F238E27FC236}">
                  <a16:creationId xmlns:a16="http://schemas.microsoft.com/office/drawing/2014/main" id="{7089DE98-FC37-4C1F-9209-35555F31F6C6}"/>
                </a:ext>
              </a:extLst>
            </p:cNvPr>
            <p:cNvCxnSpPr>
              <a:cxnSpLocks/>
              <a:endCxn id="4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459" name="组合 458"/>
            <p:cNvGrpSpPr/>
            <p:nvPr/>
          </p:nvGrpSpPr>
          <p:grpSpPr>
            <a:xfrm>
              <a:off x="3433498" y="2170816"/>
              <a:ext cx="195773" cy="3141273"/>
              <a:chOff x="3433498" y="2208916"/>
              <a:chExt cx="195773" cy="3141273"/>
            </a:xfrm>
          </p:grpSpPr>
          <p:sp>
            <p:nvSpPr>
              <p:cNvPr id="460" name="矩形 45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62" name="组合 461"/>
              <p:cNvGrpSpPr/>
              <p:nvPr/>
            </p:nvGrpSpPr>
            <p:grpSpPr>
              <a:xfrm>
                <a:off x="3450585" y="5242102"/>
                <a:ext cx="160745" cy="89941"/>
                <a:chOff x="4918503" y="3906083"/>
                <a:chExt cx="160745" cy="89941"/>
              </a:xfrm>
            </p:grpSpPr>
            <p:cxnSp>
              <p:nvCxnSpPr>
                <p:cNvPr id="463" name="直接连接符 462"/>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64" name="直接连接符 463"/>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465" name="组合 464"/>
          <p:cNvGrpSpPr/>
          <p:nvPr/>
        </p:nvGrpSpPr>
        <p:grpSpPr>
          <a:xfrm>
            <a:off x="9908879" y="2170816"/>
            <a:ext cx="452368" cy="3556555"/>
            <a:chOff x="3288967" y="2170816"/>
            <a:chExt cx="452368" cy="3556555"/>
          </a:xfrm>
        </p:grpSpPr>
        <p:sp>
          <p:nvSpPr>
            <p:cNvPr id="466" name="矩形 465">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467" name="直接连接符 466">
              <a:extLst>
                <a:ext uri="{FF2B5EF4-FFF2-40B4-BE49-F238E27FC236}">
                  <a16:creationId xmlns:a16="http://schemas.microsoft.com/office/drawing/2014/main" id="{7089DE98-FC37-4C1F-9209-35555F31F6C6}"/>
                </a:ext>
              </a:extLst>
            </p:cNvPr>
            <p:cNvCxnSpPr>
              <a:cxnSpLocks/>
              <a:endCxn id="46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468" name="组合 467"/>
            <p:cNvGrpSpPr/>
            <p:nvPr/>
          </p:nvGrpSpPr>
          <p:grpSpPr>
            <a:xfrm>
              <a:off x="3433498" y="2170816"/>
              <a:ext cx="195773" cy="3141273"/>
              <a:chOff x="3433498" y="2208916"/>
              <a:chExt cx="195773" cy="3141273"/>
            </a:xfrm>
          </p:grpSpPr>
          <p:sp>
            <p:nvSpPr>
              <p:cNvPr id="469" name="矩形 468"/>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70" name="组合 469"/>
              <p:cNvGrpSpPr/>
              <p:nvPr/>
            </p:nvGrpSpPr>
            <p:grpSpPr>
              <a:xfrm>
                <a:off x="3450585" y="5242102"/>
                <a:ext cx="160745" cy="89941"/>
                <a:chOff x="4918503" y="3906083"/>
                <a:chExt cx="160745" cy="89941"/>
              </a:xfrm>
            </p:grpSpPr>
            <p:cxnSp>
              <p:nvCxnSpPr>
                <p:cNvPr id="471" name="直接连接符 47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72" name="直接连接符 47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473" name="组合 472"/>
          <p:cNvGrpSpPr/>
          <p:nvPr/>
        </p:nvGrpSpPr>
        <p:grpSpPr>
          <a:xfrm>
            <a:off x="7194077" y="2710616"/>
            <a:ext cx="437542" cy="854252"/>
            <a:chOff x="7041677" y="2710616"/>
            <a:chExt cx="437542" cy="854252"/>
          </a:xfrm>
        </p:grpSpPr>
        <p:sp>
          <p:nvSpPr>
            <p:cNvPr id="474" name="任意多边形 473"/>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75" name="矩形 474">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476" name="组合 475"/>
          <p:cNvGrpSpPr/>
          <p:nvPr/>
        </p:nvGrpSpPr>
        <p:grpSpPr>
          <a:xfrm>
            <a:off x="7397427" y="4719319"/>
            <a:ext cx="311177" cy="603620"/>
            <a:chOff x="7367766" y="3957381"/>
            <a:chExt cx="311177" cy="603620"/>
          </a:xfrm>
        </p:grpSpPr>
        <p:sp>
          <p:nvSpPr>
            <p:cNvPr id="477" name="任意多边形 476"/>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478" name="文本框 477"/>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479" name="直接连接符 478">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83" name="矩形 482">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484" name="矩形 483">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0" name="矩形 219">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3" name="矩形 222">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2" name="组合 221"/>
          <p:cNvGrpSpPr/>
          <p:nvPr/>
        </p:nvGrpSpPr>
        <p:grpSpPr>
          <a:xfrm>
            <a:off x="3556948" y="2146585"/>
            <a:ext cx="6722180" cy="793807"/>
            <a:chOff x="3556948" y="2146585"/>
            <a:chExt cx="6722180" cy="793807"/>
          </a:xfrm>
        </p:grpSpPr>
        <p:sp>
          <p:nvSpPr>
            <p:cNvPr id="224" name="文本框 22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8" name="文本框 227"/>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29" name="文本框 228"/>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0" name="文本框 229"/>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1" name="矩形 230">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2" name="组合 231"/>
          <p:cNvGrpSpPr/>
          <p:nvPr/>
        </p:nvGrpSpPr>
        <p:grpSpPr>
          <a:xfrm>
            <a:off x="4937019" y="4310973"/>
            <a:ext cx="4667858" cy="261610"/>
            <a:chOff x="4937019" y="4310973"/>
            <a:chExt cx="4667858" cy="261610"/>
          </a:xfrm>
        </p:grpSpPr>
        <p:sp>
          <p:nvSpPr>
            <p:cNvPr id="233" name="矩形 232">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4" name="矩形 233">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5" name="矩形 234">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36" name="矩形 235">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37" name="矩形 236">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38" name="文本框 237"/>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39" name="文本框 238"/>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40" name="文本框 239"/>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41" name="文本框 240"/>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42" name="文本框 241"/>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44" name="直接连接符 243">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5" name="直接连接符 244">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6" name="直接连接符 245">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7" name="直接连接符 246">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8" name="直接连接符 247">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0" name="直接连接符 249">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1" name="直接连接符 250"/>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55" name="文本框 254"/>
          <p:cNvSpPr txBox="1"/>
          <p:nvPr/>
        </p:nvSpPr>
        <p:spPr>
          <a:xfrm>
            <a:off x="1124643" y="1535384"/>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256" name="文本框 255"/>
          <p:cNvSpPr txBox="1"/>
          <p:nvPr/>
        </p:nvSpPr>
        <p:spPr>
          <a:xfrm>
            <a:off x="3587998" y="1535494"/>
            <a:ext cx="2283510"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257" name="矩形 256">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59" name="矩形 258">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60" name="矩形 259">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8" name="矩形 257">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596" name="组合 595"/>
          <p:cNvGrpSpPr/>
          <p:nvPr/>
        </p:nvGrpSpPr>
        <p:grpSpPr>
          <a:xfrm>
            <a:off x="4674841" y="4747067"/>
            <a:ext cx="911095" cy="282821"/>
            <a:chOff x="5178445" y="5822219"/>
            <a:chExt cx="996248" cy="298285"/>
          </a:xfrm>
        </p:grpSpPr>
        <p:sp>
          <p:nvSpPr>
            <p:cNvPr id="597"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rgbClr val="FBE5D6"/>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98" name="矩形 597">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261" name="标题 1">
            <a:extLst>
              <a:ext uri="{FF2B5EF4-FFF2-40B4-BE49-F238E27FC236}">
                <a16:creationId xmlns:a16="http://schemas.microsoft.com/office/drawing/2014/main" id="{CB31A434-6621-4E63-BE89-9C52C3669923}"/>
              </a:ext>
            </a:extLst>
          </p:cNvPr>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spTree>
    <p:extLst>
      <p:ext uri="{BB962C8B-B14F-4D97-AF65-F5344CB8AC3E}">
        <p14:creationId xmlns:p14="http://schemas.microsoft.com/office/powerpoint/2010/main" val="3260117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rgbClr val="FBE5D6"/>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1053" name="组合 1052"/>
          <p:cNvGrpSpPr/>
          <p:nvPr/>
        </p:nvGrpSpPr>
        <p:grpSpPr>
          <a:xfrm>
            <a:off x="7194077" y="2710616"/>
            <a:ext cx="437542" cy="854252"/>
            <a:chOff x="7041677" y="2710616"/>
            <a:chExt cx="437542" cy="854252"/>
          </a:xfrm>
          <a:solidFill>
            <a:srgbClr val="FBE5D6"/>
          </a:solidFill>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a:grpFill/>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FBE5D6"/>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97" name="矩形 296">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cxnSp>
        <p:nvCxnSpPr>
          <p:cNvPr id="220" name="直接连接符 219"/>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1" name="直接连接符 220">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2" name="直接连接符 22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4" name="直接连接符 233"/>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5" name="直接连接符 234"/>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7" name="直接连接符 236"/>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38" name="组合 237">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239" name="矩形 238">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40" name="矩形 239">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47" name="矩形 246">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250" name="矩形 249">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grpSp>
        <p:nvGrpSpPr>
          <p:cNvPr id="251" name="组合 250"/>
          <p:cNvGrpSpPr/>
          <p:nvPr/>
        </p:nvGrpSpPr>
        <p:grpSpPr>
          <a:xfrm>
            <a:off x="9002794" y="3973110"/>
            <a:ext cx="452368" cy="306526"/>
            <a:chOff x="1853728" y="4412951"/>
            <a:chExt cx="477107" cy="323289"/>
          </a:xfrm>
          <a:solidFill>
            <a:srgbClr val="00B050"/>
          </a:solidFill>
        </p:grpSpPr>
        <p:cxnSp>
          <p:nvCxnSpPr>
            <p:cNvPr id="257" name="直接连接符 256">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58" name="矩形 257">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259" name="直接连接符 258"/>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260" name="组合 259"/>
          <p:cNvGrpSpPr/>
          <p:nvPr/>
        </p:nvGrpSpPr>
        <p:grpSpPr>
          <a:xfrm>
            <a:off x="9135024" y="3840866"/>
            <a:ext cx="206711" cy="115780"/>
            <a:chOff x="4892345" y="3902908"/>
            <a:chExt cx="206711" cy="115780"/>
          </a:xfrm>
        </p:grpSpPr>
        <p:cxnSp>
          <p:nvCxnSpPr>
            <p:cNvPr id="261" name="直接连接符 26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62" name="直接连接符 26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3" name="组合 262"/>
          <p:cNvGrpSpPr/>
          <p:nvPr/>
        </p:nvGrpSpPr>
        <p:grpSpPr>
          <a:xfrm>
            <a:off x="10440047" y="2753412"/>
            <a:ext cx="278243" cy="523935"/>
            <a:chOff x="11254296" y="3897575"/>
            <a:chExt cx="293459" cy="552588"/>
          </a:xfrm>
        </p:grpSpPr>
        <p:sp>
          <p:nvSpPr>
            <p:cNvPr id="264" name="流程图: 手动操作 263">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5" name="矩形 264">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69" name="矩形 26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270" name="组合 269"/>
          <p:cNvGrpSpPr/>
          <p:nvPr/>
        </p:nvGrpSpPr>
        <p:grpSpPr>
          <a:xfrm>
            <a:off x="9908879" y="2170816"/>
            <a:ext cx="452368" cy="3556555"/>
            <a:chOff x="3288967" y="2170816"/>
            <a:chExt cx="452368" cy="3556555"/>
          </a:xfrm>
        </p:grpSpPr>
        <p:sp>
          <p:nvSpPr>
            <p:cNvPr id="271" name="矩形 270">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72" name="直接连接符 271">
              <a:extLst>
                <a:ext uri="{FF2B5EF4-FFF2-40B4-BE49-F238E27FC236}">
                  <a16:creationId xmlns:a16="http://schemas.microsoft.com/office/drawing/2014/main" id="{7089DE98-FC37-4C1F-9209-35555F31F6C6}"/>
                </a:ext>
              </a:extLst>
            </p:cNvPr>
            <p:cNvCxnSpPr>
              <a:cxnSpLocks/>
              <a:endCxn id="274"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73" name="组合 272"/>
            <p:cNvGrpSpPr/>
            <p:nvPr/>
          </p:nvGrpSpPr>
          <p:grpSpPr>
            <a:xfrm>
              <a:off x="3433498" y="2170816"/>
              <a:ext cx="195773" cy="3141273"/>
              <a:chOff x="3433498" y="2208916"/>
              <a:chExt cx="195773" cy="3141273"/>
            </a:xfrm>
          </p:grpSpPr>
          <p:sp>
            <p:nvSpPr>
              <p:cNvPr id="274" name="矩形 273"/>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75" name="组合 274"/>
              <p:cNvGrpSpPr/>
              <p:nvPr/>
            </p:nvGrpSpPr>
            <p:grpSpPr>
              <a:xfrm>
                <a:off x="3450585" y="5242102"/>
                <a:ext cx="160745" cy="89941"/>
                <a:chOff x="4918503" y="3906083"/>
                <a:chExt cx="160745" cy="89941"/>
              </a:xfrm>
            </p:grpSpPr>
            <p:cxnSp>
              <p:nvCxnSpPr>
                <p:cNvPr id="277" name="直接连接符 276"/>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79" name="直接连接符 278">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1" name="矩形 280">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cxnSp>
        <p:nvCxnSpPr>
          <p:cNvPr id="282" name="直接连接符 281">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83" name="矩形 282">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84" name="直接连接符 283">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85" name="矩形 284">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86" name="直接连接符 285">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88"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89" name="矩形 288">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91" name="直接连接符 290">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92" name="直接连接符 291">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3" name="直接连接符 292"/>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5" name="直接连接符 294"/>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298" name="直接连接符 297"/>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99" name="矩形 298">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300" name="组合 299">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301" name="矩形 300">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02" name="矩形 301">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303" name="矩形 302">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326" name="矩形 325">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sp>
        <p:nvSpPr>
          <p:cNvPr id="327" name="矩形 326">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329" name="直接连接符 32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330" name="矩形 32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331" name="直接连接符 330">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332" name="组合 331"/>
          <p:cNvGrpSpPr/>
          <p:nvPr/>
        </p:nvGrpSpPr>
        <p:grpSpPr>
          <a:xfrm>
            <a:off x="1492076" y="2600851"/>
            <a:ext cx="278243" cy="523935"/>
            <a:chOff x="11254296" y="3897575"/>
            <a:chExt cx="293459" cy="552588"/>
          </a:xfrm>
        </p:grpSpPr>
        <p:sp>
          <p:nvSpPr>
            <p:cNvPr id="333" name="流程图: 手动操作 33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34" name="矩形 33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35" name="矩形 33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336" name="组合 335"/>
          <p:cNvGrpSpPr/>
          <p:nvPr/>
        </p:nvGrpSpPr>
        <p:grpSpPr>
          <a:xfrm>
            <a:off x="2011820" y="2963975"/>
            <a:ext cx="206711" cy="115780"/>
            <a:chOff x="4892345" y="3902908"/>
            <a:chExt cx="206711" cy="115780"/>
          </a:xfrm>
        </p:grpSpPr>
        <p:cxnSp>
          <p:nvCxnSpPr>
            <p:cNvPr id="337" name="直接连接符 336"/>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39" name="直接连接符 338"/>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40" name="组合 339"/>
          <p:cNvGrpSpPr/>
          <p:nvPr/>
        </p:nvGrpSpPr>
        <p:grpSpPr>
          <a:xfrm>
            <a:off x="2735593" y="4334076"/>
            <a:ext cx="311177" cy="603620"/>
            <a:chOff x="7367766" y="3957381"/>
            <a:chExt cx="311177" cy="603620"/>
          </a:xfrm>
        </p:grpSpPr>
        <p:sp>
          <p:nvSpPr>
            <p:cNvPr id="341" name="任意多边形 340"/>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342" name="文本框 341"/>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344" name="直接连接符 343"/>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47" name="矩形 346">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349" name="直接连接符 348"/>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50" name="直接连接符 349"/>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51" name="矩形 350">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352" name="矩形 351">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53" name="矩形 352">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354" name="矩形 353">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355" name="矩形 354">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356" name="组合 355"/>
          <p:cNvGrpSpPr/>
          <p:nvPr/>
        </p:nvGrpSpPr>
        <p:grpSpPr>
          <a:xfrm>
            <a:off x="4613155" y="2627895"/>
            <a:ext cx="1074351" cy="1074163"/>
            <a:chOff x="5017189" y="3731831"/>
            <a:chExt cx="1327653" cy="1132901"/>
          </a:xfrm>
        </p:grpSpPr>
        <p:sp>
          <p:nvSpPr>
            <p:cNvPr id="357" name="矩形 356">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58" name="矩形 357">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59" name="矩形 358">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360" name="矩形 359">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361" name="矩形 360">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362" name="矩形 361">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363" name="矩形 362">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364" name="矩形 363">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65" name="矩形 364">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cxnSp>
        <p:nvCxnSpPr>
          <p:cNvPr id="370" name="直接连接符 36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71" name="组合 370"/>
          <p:cNvGrpSpPr/>
          <p:nvPr/>
        </p:nvGrpSpPr>
        <p:grpSpPr>
          <a:xfrm>
            <a:off x="5044745" y="3580328"/>
            <a:ext cx="206711" cy="115780"/>
            <a:chOff x="4892345" y="3902908"/>
            <a:chExt cx="206711" cy="115780"/>
          </a:xfrm>
        </p:grpSpPr>
        <p:cxnSp>
          <p:nvCxnSpPr>
            <p:cNvPr id="372" name="直接连接符 371"/>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3" name="直接连接符 372"/>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74" name="直接连接符 373"/>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75" name="直接连接符 374"/>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6" name="直接连接符 375"/>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77" name="直接连接符 37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78" name="直接连接符 377"/>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79" name="组合 378"/>
          <p:cNvGrpSpPr/>
          <p:nvPr/>
        </p:nvGrpSpPr>
        <p:grpSpPr>
          <a:xfrm>
            <a:off x="4604834" y="4079970"/>
            <a:ext cx="278243" cy="523935"/>
            <a:chOff x="11254296" y="3897575"/>
            <a:chExt cx="293459" cy="552588"/>
          </a:xfrm>
        </p:grpSpPr>
        <p:sp>
          <p:nvSpPr>
            <p:cNvPr id="380" name="流程图: 手动操作 379">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81" name="矩形 380">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82" name="矩形 381">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83" name="直接连接符 382"/>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4" name="直接连接符 383"/>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86" name="矩形 385">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cxnSp>
        <p:nvCxnSpPr>
          <p:cNvPr id="390" name="直接连接符 389"/>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9" name="矩形 218">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5" name="矩形 224">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7" name="组合 226"/>
          <p:cNvGrpSpPr/>
          <p:nvPr/>
        </p:nvGrpSpPr>
        <p:grpSpPr>
          <a:xfrm>
            <a:off x="3556948" y="2146585"/>
            <a:ext cx="6722180" cy="793807"/>
            <a:chOff x="3556948" y="2146585"/>
            <a:chExt cx="6722180" cy="793807"/>
          </a:xfrm>
        </p:grpSpPr>
        <p:sp>
          <p:nvSpPr>
            <p:cNvPr id="228" name="文本框 227"/>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9" name="文本框 228"/>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0" name="文本框 229"/>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2" name="文本框 231"/>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3" name="矩形 232">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43" name="组合 242"/>
          <p:cNvGrpSpPr/>
          <p:nvPr/>
        </p:nvGrpSpPr>
        <p:grpSpPr>
          <a:xfrm>
            <a:off x="4937019" y="4310973"/>
            <a:ext cx="4667858" cy="261610"/>
            <a:chOff x="4937019" y="4310973"/>
            <a:chExt cx="4667858" cy="261610"/>
          </a:xfrm>
        </p:grpSpPr>
        <p:sp>
          <p:nvSpPr>
            <p:cNvPr id="244" name="矩形 243">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5" name="矩形 244">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6" name="矩形 245">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8" name="矩形 247">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2" name="矩形 251">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53" name="文本框 252"/>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54" name="文本框 253"/>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55" name="文本框 254"/>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56" name="文本框 255"/>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8" name="直接连接符 267">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7" name="直接连接符 286">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4" name="直接连接符 293">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4" name="直接连接符 303">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8" name="直接连接符 327">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3" name="直接连接符 342"/>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85" name="文本框 384"/>
          <p:cNvSpPr txBox="1"/>
          <p:nvPr/>
        </p:nvSpPr>
        <p:spPr>
          <a:xfrm>
            <a:off x="1124643" y="1535384"/>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beq</a:t>
            </a:r>
          </a:p>
        </p:txBody>
      </p:sp>
      <p:sp>
        <p:nvSpPr>
          <p:cNvPr id="404" name="文本框 403"/>
          <p:cNvSpPr txBox="1"/>
          <p:nvPr/>
        </p:nvSpPr>
        <p:spPr>
          <a:xfrm>
            <a:off x="3587998" y="1535494"/>
            <a:ext cx="228351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405" name="文本框 404"/>
          <p:cNvSpPr txBox="1"/>
          <p:nvPr/>
        </p:nvSpPr>
        <p:spPr>
          <a:xfrm>
            <a:off x="5871508" y="1534368"/>
            <a:ext cx="2286240"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406" name="矩形 405">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08" name="矩形 407">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09" name="矩形 408">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7" name="矩形 266">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80" name="组合 279"/>
          <p:cNvGrpSpPr/>
          <p:nvPr/>
        </p:nvGrpSpPr>
        <p:grpSpPr>
          <a:xfrm>
            <a:off x="4674841" y="4747067"/>
            <a:ext cx="911095" cy="282821"/>
            <a:chOff x="5178445" y="5822219"/>
            <a:chExt cx="996248" cy="298285"/>
          </a:xfrm>
        </p:grpSpPr>
        <p:sp>
          <p:nvSpPr>
            <p:cNvPr id="305"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6" name="矩形 305">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08" name="标题 1">
            <a:extLst>
              <a:ext uri="{FF2B5EF4-FFF2-40B4-BE49-F238E27FC236}">
                <a16:creationId xmlns:a16="http://schemas.microsoft.com/office/drawing/2014/main" id="{6F03306E-F22E-4AE0-BE60-A902FE2C8CD5}"/>
              </a:ext>
            </a:extLst>
          </p:cNvPr>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spTree>
    <p:extLst>
      <p:ext uri="{BB962C8B-B14F-4D97-AF65-F5344CB8AC3E}">
        <p14:creationId xmlns:p14="http://schemas.microsoft.com/office/powerpoint/2010/main" val="4654526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cxnSp>
        <p:nvCxnSpPr>
          <p:cNvPr id="220" name="直接连接符 219"/>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21" name="组合 220"/>
          <p:cNvGrpSpPr/>
          <p:nvPr/>
        </p:nvGrpSpPr>
        <p:grpSpPr>
          <a:xfrm>
            <a:off x="3441367" y="2170816"/>
            <a:ext cx="452368" cy="3556555"/>
            <a:chOff x="3288967" y="2170816"/>
            <a:chExt cx="452368" cy="3556555"/>
          </a:xfrm>
        </p:grpSpPr>
        <p:sp>
          <p:nvSpPr>
            <p:cNvPr id="222" name="矩形 221">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34" name="直接连接符 233">
              <a:extLst>
                <a:ext uri="{FF2B5EF4-FFF2-40B4-BE49-F238E27FC236}">
                  <a16:creationId xmlns:a16="http://schemas.microsoft.com/office/drawing/2014/main" id="{7089DE98-FC37-4C1F-9209-35555F31F6C6}"/>
                </a:ext>
              </a:extLst>
            </p:cNvPr>
            <p:cNvCxnSpPr>
              <a:cxnSpLocks/>
              <a:endCxn id="23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35" name="组合 234"/>
            <p:cNvGrpSpPr/>
            <p:nvPr/>
          </p:nvGrpSpPr>
          <p:grpSpPr>
            <a:xfrm>
              <a:off x="3433498" y="2170816"/>
              <a:ext cx="195773" cy="3141273"/>
              <a:chOff x="3433498" y="2208916"/>
              <a:chExt cx="195773" cy="3141273"/>
            </a:xfrm>
          </p:grpSpPr>
          <p:sp>
            <p:nvSpPr>
              <p:cNvPr id="236" name="矩形 235"/>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37" name="组合 236"/>
              <p:cNvGrpSpPr/>
              <p:nvPr/>
            </p:nvGrpSpPr>
            <p:grpSpPr>
              <a:xfrm>
                <a:off x="3450585" y="5242102"/>
                <a:ext cx="160745" cy="89941"/>
                <a:chOff x="4918503" y="3906083"/>
                <a:chExt cx="160745" cy="89941"/>
              </a:xfrm>
            </p:grpSpPr>
            <p:cxnSp>
              <p:nvCxnSpPr>
                <p:cNvPr id="238" name="直接连接符 23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39" name="直接连接符 23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40" name="直接连接符 239">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1" name="矩形 240">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42" name="直接连接符 241">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7" name="矩形 246">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50" name="直接连接符 249">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1"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7" name="矩形 256">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59" name="直接连接符 258">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60" name="直接连接符 259">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1" name="直接连接符 260"/>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62" name="直接连接符 261"/>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63" name="直接连接符 262">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264" name="直接连接符 263"/>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65" name="矩形 264">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69" name="组合 268">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70" name="矩形 269">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71" name="矩形 270">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72" name="矩形 271">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73" name="矩形 272">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sp>
        <p:nvSpPr>
          <p:cNvPr id="274" name="矩形 273">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275" name="直接连接符 274">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77" name="矩形 276">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278" name="直接连接符 277">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79" name="组合 278"/>
          <p:cNvGrpSpPr/>
          <p:nvPr/>
        </p:nvGrpSpPr>
        <p:grpSpPr>
          <a:xfrm>
            <a:off x="1492076" y="2600851"/>
            <a:ext cx="278243" cy="523935"/>
            <a:chOff x="11254296" y="3897575"/>
            <a:chExt cx="293459" cy="552588"/>
          </a:xfrm>
        </p:grpSpPr>
        <p:sp>
          <p:nvSpPr>
            <p:cNvPr id="280" name="流程图: 手动操作 279">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81" name="矩形 280">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82" name="矩形 281">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283" name="组合 282"/>
          <p:cNvGrpSpPr/>
          <p:nvPr/>
        </p:nvGrpSpPr>
        <p:grpSpPr>
          <a:xfrm>
            <a:off x="2011820" y="2963975"/>
            <a:ext cx="206711" cy="115780"/>
            <a:chOff x="4892345" y="3902908"/>
            <a:chExt cx="206711" cy="115780"/>
          </a:xfrm>
        </p:grpSpPr>
        <p:cxnSp>
          <p:nvCxnSpPr>
            <p:cNvPr id="284" name="直接连接符 283"/>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86" name="组合 285"/>
          <p:cNvGrpSpPr/>
          <p:nvPr/>
        </p:nvGrpSpPr>
        <p:grpSpPr>
          <a:xfrm>
            <a:off x="2735593" y="4334076"/>
            <a:ext cx="311177" cy="603620"/>
            <a:chOff x="7367766" y="3957381"/>
            <a:chExt cx="311177" cy="603620"/>
          </a:xfrm>
        </p:grpSpPr>
        <p:sp>
          <p:nvSpPr>
            <p:cNvPr id="288" name="任意多边形 287"/>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289" name="文本框 288"/>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91" name="直接连接符 290"/>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2" name="直接连接符 291"/>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93" name="矩形 292">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95" name="矩形 294">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296" name="直接连接符 295"/>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99" name="矩形 298">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300" name="矩形 299">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01" name="矩形 300">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302" name="矩形 301">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303" name="矩形 302">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326" name="组合 325"/>
          <p:cNvGrpSpPr/>
          <p:nvPr/>
        </p:nvGrpSpPr>
        <p:grpSpPr>
          <a:xfrm>
            <a:off x="4613155" y="2627895"/>
            <a:ext cx="1074351" cy="1074163"/>
            <a:chOff x="5017189" y="3731831"/>
            <a:chExt cx="1327653" cy="1132901"/>
          </a:xfrm>
        </p:grpSpPr>
        <p:sp>
          <p:nvSpPr>
            <p:cNvPr id="327" name="矩形 326">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29" name="矩形 328">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30" name="矩形 329">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331" name="矩形 330">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332" name="矩形 331">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333" name="矩形 332">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334" name="矩形 333">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335" name="矩形 334">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36" name="矩形 335">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cxnSp>
        <p:nvCxnSpPr>
          <p:cNvPr id="342" name="直接连接符 341">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43" name="组合 342"/>
          <p:cNvGrpSpPr/>
          <p:nvPr/>
        </p:nvGrpSpPr>
        <p:grpSpPr>
          <a:xfrm>
            <a:off x="5044745" y="3580328"/>
            <a:ext cx="206711" cy="115780"/>
            <a:chOff x="4892345" y="3902908"/>
            <a:chExt cx="206711" cy="115780"/>
          </a:xfrm>
        </p:grpSpPr>
        <p:cxnSp>
          <p:nvCxnSpPr>
            <p:cNvPr id="344" name="直接连接符 343"/>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47" name="直接连接符 346"/>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48" name="直接连接符 347"/>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9" name="直接连接符 348"/>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50" name="直接连接符 349"/>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1" name="直接连接符 35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52" name="组合 351"/>
          <p:cNvGrpSpPr/>
          <p:nvPr/>
        </p:nvGrpSpPr>
        <p:grpSpPr>
          <a:xfrm>
            <a:off x="4604834" y="4079970"/>
            <a:ext cx="278243" cy="523935"/>
            <a:chOff x="11254296" y="3897575"/>
            <a:chExt cx="293459" cy="552588"/>
          </a:xfrm>
        </p:grpSpPr>
        <p:sp>
          <p:nvSpPr>
            <p:cNvPr id="353" name="流程图: 手动操作 35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54" name="矩形 35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55" name="矩形 35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56" name="直接连接符 355"/>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7" name="直接连接符 356"/>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58" name="矩形 357">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59" name="矩形 358">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360" name="矩形 359">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cxnSp>
        <p:nvCxnSpPr>
          <p:cNvPr id="361" name="直接连接符 360"/>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62" name="矩形 361">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363" name="直接连接符 362"/>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4" name="直接连接符 363">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5" name="直接连接符 364">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6" name="直接连接符 365">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67" name="矩形 366">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368" name="矩形 367">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369" name="矩形 368">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370" name="矩形 369">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371" name="直接连接符 370"/>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2" name="直接连接符 371"/>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73" name="直接连接符 372">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4" name="直接连接符 373">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75" name="矩形 374">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6" name="组合 375">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77" name="平行四边形 376">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78" name="矩形 377">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379" name="组合 378"/>
          <p:cNvGrpSpPr/>
          <p:nvPr/>
        </p:nvGrpSpPr>
        <p:grpSpPr>
          <a:xfrm>
            <a:off x="6507076" y="3135197"/>
            <a:ext cx="278243" cy="523935"/>
            <a:chOff x="11254296" y="3897575"/>
            <a:chExt cx="293459" cy="552588"/>
          </a:xfrm>
        </p:grpSpPr>
        <p:sp>
          <p:nvSpPr>
            <p:cNvPr id="380" name="流程图: 手动操作 379">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81" name="矩形 380">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82" name="矩形 381">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383" name="组合 382"/>
          <p:cNvGrpSpPr/>
          <p:nvPr/>
        </p:nvGrpSpPr>
        <p:grpSpPr>
          <a:xfrm>
            <a:off x="7194077" y="2710616"/>
            <a:ext cx="437542" cy="854252"/>
            <a:chOff x="7041677" y="2710616"/>
            <a:chExt cx="437542" cy="854252"/>
          </a:xfrm>
        </p:grpSpPr>
        <p:sp>
          <p:nvSpPr>
            <p:cNvPr id="384" name="任意多边形 383"/>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6" name="矩形 385">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387" name="组合 386"/>
          <p:cNvGrpSpPr/>
          <p:nvPr/>
        </p:nvGrpSpPr>
        <p:grpSpPr>
          <a:xfrm>
            <a:off x="7397427" y="4719319"/>
            <a:ext cx="311177" cy="603620"/>
            <a:chOff x="7367766" y="3957381"/>
            <a:chExt cx="311177" cy="603620"/>
          </a:xfrm>
        </p:grpSpPr>
        <p:sp>
          <p:nvSpPr>
            <p:cNvPr id="388" name="任意多边形 387"/>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389" name="文本框 388"/>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391" name="矩形 390">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18" name="矩形 217">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3" name="矩形 222">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6" name="组合 225"/>
          <p:cNvGrpSpPr/>
          <p:nvPr/>
        </p:nvGrpSpPr>
        <p:grpSpPr>
          <a:xfrm>
            <a:off x="3556948" y="2146585"/>
            <a:ext cx="6722180" cy="793807"/>
            <a:chOff x="3556948" y="2146585"/>
            <a:chExt cx="6722180" cy="793807"/>
          </a:xfrm>
        </p:grpSpPr>
        <p:sp>
          <p:nvSpPr>
            <p:cNvPr id="227" name="文本框 226"/>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8" name="文本框 227"/>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29" name="文本框 228"/>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0" name="文本框 229"/>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1" name="矩形 230">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2" name="组合 231"/>
          <p:cNvGrpSpPr/>
          <p:nvPr/>
        </p:nvGrpSpPr>
        <p:grpSpPr>
          <a:xfrm>
            <a:off x="4937019" y="4310973"/>
            <a:ext cx="4667858" cy="261610"/>
            <a:chOff x="4937019" y="4310973"/>
            <a:chExt cx="4667858" cy="261610"/>
          </a:xfrm>
        </p:grpSpPr>
        <p:sp>
          <p:nvSpPr>
            <p:cNvPr id="233" name="矩形 232">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3" name="矩形 242">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4" name="矩形 243">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5" name="矩形 244">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46" name="矩形 245">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48" name="文本框 247"/>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52" name="文本框 251"/>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53" name="文本框 252"/>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54" name="文本框 253"/>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58" name="文本框 257"/>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6" name="直接连接符 265">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7" name="直接连接符 266">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6" name="直接连接符 275">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4" name="直接连接符 293">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7" name="直接连接符 296">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4" name="直接连接符 303"/>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28" name="文本框 327"/>
          <p:cNvSpPr txBox="1"/>
          <p:nvPr/>
        </p:nvSpPr>
        <p:spPr>
          <a:xfrm>
            <a:off x="1124643" y="1535384"/>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add</a:t>
            </a:r>
          </a:p>
        </p:txBody>
      </p:sp>
      <p:sp>
        <p:nvSpPr>
          <p:cNvPr id="338" name="文本框 337"/>
          <p:cNvSpPr txBox="1"/>
          <p:nvPr/>
        </p:nvSpPr>
        <p:spPr>
          <a:xfrm>
            <a:off x="3587998" y="1535494"/>
            <a:ext cx="228351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45" name="文本框 344"/>
          <p:cNvSpPr txBox="1"/>
          <p:nvPr/>
        </p:nvSpPr>
        <p:spPr>
          <a:xfrm>
            <a:off x="5871508" y="1534368"/>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405" name="文本框 404"/>
          <p:cNvSpPr txBox="1"/>
          <p:nvPr/>
        </p:nvSpPr>
        <p:spPr>
          <a:xfrm>
            <a:off x="8157118" y="1534368"/>
            <a:ext cx="1896229"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406" name="矩形 405">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08" name="矩形 407">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09" name="矩形 408">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8" name="矩形 267">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305" name="组合 304"/>
          <p:cNvGrpSpPr/>
          <p:nvPr/>
        </p:nvGrpSpPr>
        <p:grpSpPr>
          <a:xfrm>
            <a:off x="4674841" y="4747067"/>
            <a:ext cx="911095" cy="282821"/>
            <a:chOff x="5178445" y="5822219"/>
            <a:chExt cx="996248" cy="298285"/>
          </a:xfrm>
        </p:grpSpPr>
        <p:sp>
          <p:nvSpPr>
            <p:cNvPr id="306"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7" name="矩形 30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08" name="标题 1">
            <a:extLst>
              <a:ext uri="{FF2B5EF4-FFF2-40B4-BE49-F238E27FC236}">
                <a16:creationId xmlns:a16="http://schemas.microsoft.com/office/drawing/2014/main" id="{39645667-2DC1-4BCC-8074-9C7E1087239A}"/>
              </a:ext>
            </a:extLst>
          </p:cNvPr>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spTree>
    <p:extLst>
      <p:ext uri="{BB962C8B-B14F-4D97-AF65-F5344CB8AC3E}">
        <p14:creationId xmlns:p14="http://schemas.microsoft.com/office/powerpoint/2010/main" val="20375196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47854"/>
            <a:ext cx="336542"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31390"/>
            <a:ext cx="0" cy="2656957"/>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3014997"/>
            <a:ext cx="239549"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49" name="直接连接符 248"/>
          <p:cNvCxnSpPr/>
          <p:nvPr/>
        </p:nvCxnSpPr>
        <p:spPr>
          <a:xfrm>
            <a:off x="4103399" y="5907422"/>
            <a:ext cx="6503268"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cxnSp>
        <p:nvCxnSpPr>
          <p:cNvPr id="220" name="直接连接符 21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1" name="直接连接符 220">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2" name="直接连接符 221"/>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4" name="直接连接符 23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5" name="直接连接符 234"/>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236" name="组合 235"/>
          <p:cNvGrpSpPr/>
          <p:nvPr/>
        </p:nvGrpSpPr>
        <p:grpSpPr>
          <a:xfrm>
            <a:off x="5727514" y="2170816"/>
            <a:ext cx="452368" cy="3556555"/>
            <a:chOff x="3288967" y="2170816"/>
            <a:chExt cx="452368" cy="3556555"/>
          </a:xfrm>
        </p:grpSpPr>
        <p:sp>
          <p:nvSpPr>
            <p:cNvPr id="237" name="矩形 236">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38" name="直接连接符 237">
              <a:extLst>
                <a:ext uri="{FF2B5EF4-FFF2-40B4-BE49-F238E27FC236}">
                  <a16:creationId xmlns:a16="http://schemas.microsoft.com/office/drawing/2014/main" id="{7089DE98-FC37-4C1F-9209-35555F31F6C6}"/>
                </a:ext>
              </a:extLst>
            </p:cNvPr>
            <p:cNvCxnSpPr>
              <a:cxnSpLocks/>
              <a:endCxn id="24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39" name="组合 238"/>
            <p:cNvGrpSpPr/>
            <p:nvPr/>
          </p:nvGrpSpPr>
          <p:grpSpPr>
            <a:xfrm>
              <a:off x="3433498" y="2170816"/>
              <a:ext cx="195773" cy="3141273"/>
              <a:chOff x="3433498" y="2208916"/>
              <a:chExt cx="195773" cy="3141273"/>
            </a:xfrm>
          </p:grpSpPr>
          <p:sp>
            <p:nvSpPr>
              <p:cNvPr id="240" name="矩形 23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41" name="组合 240"/>
              <p:cNvGrpSpPr/>
              <p:nvPr/>
            </p:nvGrpSpPr>
            <p:grpSpPr>
              <a:xfrm>
                <a:off x="3450585" y="5242102"/>
                <a:ext cx="160745" cy="89941"/>
                <a:chOff x="4918503" y="3906083"/>
                <a:chExt cx="160745" cy="89941"/>
              </a:xfrm>
            </p:grpSpPr>
            <p:cxnSp>
              <p:nvCxnSpPr>
                <p:cNvPr id="242" name="直接连接符 24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47" name="直接连接符 246"/>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50" name="直接连接符 249"/>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51" name="直接连接符 250"/>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57" name="组合 256"/>
          <p:cNvGrpSpPr/>
          <p:nvPr/>
        </p:nvGrpSpPr>
        <p:grpSpPr>
          <a:xfrm>
            <a:off x="3441367" y="2170816"/>
            <a:ext cx="452368" cy="3556555"/>
            <a:chOff x="3288967" y="2170816"/>
            <a:chExt cx="452368" cy="3556555"/>
          </a:xfrm>
        </p:grpSpPr>
        <p:sp>
          <p:nvSpPr>
            <p:cNvPr id="258" name="矩形 25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59" name="直接连接符 258">
              <a:extLst>
                <a:ext uri="{FF2B5EF4-FFF2-40B4-BE49-F238E27FC236}">
                  <a16:creationId xmlns:a16="http://schemas.microsoft.com/office/drawing/2014/main" id="{7089DE98-FC37-4C1F-9209-35555F31F6C6}"/>
                </a:ext>
              </a:extLst>
            </p:cNvPr>
            <p:cNvCxnSpPr>
              <a:cxnSpLocks/>
              <a:endCxn id="261"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60" name="组合 259"/>
            <p:cNvGrpSpPr/>
            <p:nvPr/>
          </p:nvGrpSpPr>
          <p:grpSpPr>
            <a:xfrm>
              <a:off x="3433498" y="2170816"/>
              <a:ext cx="195773" cy="3141273"/>
              <a:chOff x="3433498" y="2208916"/>
              <a:chExt cx="195773" cy="3141273"/>
            </a:xfrm>
          </p:grpSpPr>
          <p:sp>
            <p:nvSpPr>
              <p:cNvPr id="261" name="矩形 260"/>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62" name="组合 261"/>
              <p:cNvGrpSpPr/>
              <p:nvPr/>
            </p:nvGrpSpPr>
            <p:grpSpPr>
              <a:xfrm>
                <a:off x="3450585" y="5242102"/>
                <a:ext cx="160745" cy="89941"/>
                <a:chOff x="4918503" y="3906083"/>
                <a:chExt cx="160745" cy="89941"/>
              </a:xfrm>
            </p:grpSpPr>
            <p:cxnSp>
              <p:nvCxnSpPr>
                <p:cNvPr id="263" name="直接连接符 262"/>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64" name="直接连接符 263"/>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65" name="直接连接符 26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69" name="矩形 268">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70" name="直接连接符 269">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71" name="矩形 270">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72" name="直接连接符 271">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73"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74" name="矩形 273">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77" name="直接连接符 276">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0" name="直接连接符 279"/>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1" name="直接连接符 28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282" name="直接连接符 28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83" name="矩形 282">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84" name="组合 283">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85" name="矩形 284">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86" name="矩形 285">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88" name="矩形 287">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89" name="矩形 288">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sp>
        <p:nvSpPr>
          <p:cNvPr id="290" name="矩形 289">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291" name="直接连接符 290">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92" name="矩形 291">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293" name="直接连接符 292">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95" name="组合 294"/>
          <p:cNvGrpSpPr/>
          <p:nvPr/>
        </p:nvGrpSpPr>
        <p:grpSpPr>
          <a:xfrm>
            <a:off x="1492076" y="2600851"/>
            <a:ext cx="278243" cy="523935"/>
            <a:chOff x="11254296" y="3897575"/>
            <a:chExt cx="293459" cy="552588"/>
          </a:xfrm>
        </p:grpSpPr>
        <p:sp>
          <p:nvSpPr>
            <p:cNvPr id="296" name="流程图: 手动操作 295">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98" name="矩形 29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99" name="矩形 29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300" name="组合 299"/>
          <p:cNvGrpSpPr/>
          <p:nvPr/>
        </p:nvGrpSpPr>
        <p:grpSpPr>
          <a:xfrm>
            <a:off x="2011820" y="2963975"/>
            <a:ext cx="206711" cy="115780"/>
            <a:chOff x="4892345" y="3902908"/>
            <a:chExt cx="206711" cy="115780"/>
          </a:xfrm>
        </p:grpSpPr>
        <p:cxnSp>
          <p:nvCxnSpPr>
            <p:cNvPr id="301" name="直接连接符 30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02" name="直接连接符 30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03" name="组合 302"/>
          <p:cNvGrpSpPr/>
          <p:nvPr/>
        </p:nvGrpSpPr>
        <p:grpSpPr>
          <a:xfrm>
            <a:off x="2735593" y="4334076"/>
            <a:ext cx="311177" cy="603620"/>
            <a:chOff x="7367766" y="3957381"/>
            <a:chExt cx="311177" cy="603620"/>
          </a:xfrm>
        </p:grpSpPr>
        <p:sp>
          <p:nvSpPr>
            <p:cNvPr id="326" name="任意多边形 325"/>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327" name="文本框 326"/>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330" name="直接连接符 329"/>
          <p:cNvCxnSpPr/>
          <p:nvPr/>
        </p:nvCxnSpPr>
        <p:spPr>
          <a:xfrm>
            <a:off x="4248460" y="3547199"/>
            <a:ext cx="426067"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32" name="矩形 331">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33" name="矩形 332">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334" name="直接连接符 333"/>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35" name="直接连接符 33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36" name="矩形 335">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337" name="矩形 33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39" name="矩形 338">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340" name="矩形 339">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341" name="矩形 340">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342" name="组合 341"/>
          <p:cNvGrpSpPr/>
          <p:nvPr/>
        </p:nvGrpSpPr>
        <p:grpSpPr>
          <a:xfrm>
            <a:off x="4613155" y="2627895"/>
            <a:ext cx="1074351" cy="1074163"/>
            <a:chOff x="5017189" y="3731831"/>
            <a:chExt cx="1327653" cy="1132901"/>
          </a:xfrm>
        </p:grpSpPr>
        <p:sp>
          <p:nvSpPr>
            <p:cNvPr id="343" name="矩形 342">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44" name="矩形 343">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46" name="矩形 345">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347" name="矩形 346">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349" name="矩形 348">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350" name="矩形 349">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351" name="矩形 350">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52" name="矩形 351">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cxnSp>
        <p:nvCxnSpPr>
          <p:cNvPr id="357" name="直接连接符 356">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58" name="组合 357"/>
          <p:cNvGrpSpPr/>
          <p:nvPr/>
        </p:nvGrpSpPr>
        <p:grpSpPr>
          <a:xfrm>
            <a:off x="5044745" y="3580328"/>
            <a:ext cx="206711" cy="115780"/>
            <a:chOff x="4892345" y="3902908"/>
            <a:chExt cx="206711" cy="115780"/>
          </a:xfrm>
        </p:grpSpPr>
        <p:cxnSp>
          <p:nvCxnSpPr>
            <p:cNvPr id="359" name="直接连接符 358"/>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61" name="直接连接符 360"/>
          <p:cNvCxnSpPr/>
          <p:nvPr/>
        </p:nvCxnSpPr>
        <p:spPr>
          <a:xfrm>
            <a:off x="3946080" y="2866602"/>
            <a:ext cx="0" cy="2060408"/>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62" name="直接连接符 361"/>
          <p:cNvCxnSpPr/>
          <p:nvPr/>
        </p:nvCxnSpPr>
        <p:spPr>
          <a:xfrm>
            <a:off x="4097303" y="3329859"/>
            <a:ext cx="0" cy="2577563"/>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3" name="直接连接符 362"/>
          <p:cNvCxnSpPr/>
          <p:nvPr/>
        </p:nvCxnSpPr>
        <p:spPr>
          <a:xfrm>
            <a:off x="4095757" y="3320334"/>
            <a:ext cx="578770"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4" name="直接连接符 363"/>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5" name="直接连接符 364"/>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66" name="组合 365"/>
          <p:cNvGrpSpPr/>
          <p:nvPr/>
        </p:nvGrpSpPr>
        <p:grpSpPr>
          <a:xfrm>
            <a:off x="4604834" y="4079970"/>
            <a:ext cx="278243" cy="523935"/>
            <a:chOff x="11254296" y="3897575"/>
            <a:chExt cx="293459" cy="552588"/>
          </a:xfrm>
        </p:grpSpPr>
        <p:sp>
          <p:nvSpPr>
            <p:cNvPr id="367" name="流程图: 手动操作 36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68" name="矩形 36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69" name="矩形 36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70" name="直接连接符 369"/>
          <p:cNvCxnSpPr/>
          <p:nvPr/>
        </p:nvCxnSpPr>
        <p:spPr>
          <a:xfrm>
            <a:off x="4237914" y="3547199"/>
            <a:ext cx="0" cy="2141148"/>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71" name="直接连接符 370"/>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72" name="矩形 371">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73" name="矩形 372">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374" name="矩形 37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cxnSp>
        <p:nvCxnSpPr>
          <p:cNvPr id="375" name="直接连接符 374"/>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76" name="矩形 37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377" name="直接连接符 376"/>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78" name="直接连接符 377">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79" name="直接连接符 378">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80" name="直接连接符 379">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81" name="矩形 380">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384" name="矩形 383">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386" name="直接连接符 385"/>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7" name="直接连接符 386"/>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88" name="直接连接符 387">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9" name="直接连接符 388">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90" name="矩形 389">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91" name="组合 390">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92" name="平行四边形 391">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3" name="矩形 392">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394" name="组合 393"/>
          <p:cNvGrpSpPr/>
          <p:nvPr/>
        </p:nvGrpSpPr>
        <p:grpSpPr>
          <a:xfrm>
            <a:off x="6507076" y="3135197"/>
            <a:ext cx="278243" cy="523935"/>
            <a:chOff x="11254296" y="3897575"/>
            <a:chExt cx="293459" cy="552588"/>
          </a:xfrm>
        </p:grpSpPr>
        <p:sp>
          <p:nvSpPr>
            <p:cNvPr id="395" name="流程图: 手动操作 394">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6" name="矩形 395">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97" name="矩形 396">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398" name="组合 397"/>
          <p:cNvGrpSpPr/>
          <p:nvPr/>
        </p:nvGrpSpPr>
        <p:grpSpPr>
          <a:xfrm>
            <a:off x="7194077" y="2710616"/>
            <a:ext cx="437542" cy="854252"/>
            <a:chOff x="7041677" y="2710616"/>
            <a:chExt cx="437542" cy="854252"/>
          </a:xfrm>
        </p:grpSpPr>
        <p:sp>
          <p:nvSpPr>
            <p:cNvPr id="399" name="任意多边形 398"/>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0" name="矩形 39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401" name="组合 400"/>
          <p:cNvGrpSpPr/>
          <p:nvPr/>
        </p:nvGrpSpPr>
        <p:grpSpPr>
          <a:xfrm>
            <a:off x="7397427" y="4719319"/>
            <a:ext cx="311177" cy="603620"/>
            <a:chOff x="7367766" y="3957381"/>
            <a:chExt cx="311177" cy="603620"/>
          </a:xfrm>
        </p:grpSpPr>
        <p:sp>
          <p:nvSpPr>
            <p:cNvPr id="402" name="任意多边形 40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403" name="文本框 40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405" name="矩形 404">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406" name="直接连接符 405"/>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07" name="直接连接符 406"/>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08" name="直接连接符 407"/>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09" name="组合 40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410" name="矩形 40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411" name="矩形 41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412" name="矩形 41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413" name="矩形 41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414" name="矩形 41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415" name="矩形 41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grpSp>
        <p:nvGrpSpPr>
          <p:cNvPr id="416" name="组合 415"/>
          <p:cNvGrpSpPr/>
          <p:nvPr/>
        </p:nvGrpSpPr>
        <p:grpSpPr>
          <a:xfrm>
            <a:off x="9002794" y="3973110"/>
            <a:ext cx="452368" cy="306526"/>
            <a:chOff x="1853728" y="4412951"/>
            <a:chExt cx="477107" cy="323289"/>
          </a:xfrm>
          <a:solidFill>
            <a:srgbClr val="00B050"/>
          </a:solidFill>
        </p:grpSpPr>
        <p:cxnSp>
          <p:nvCxnSpPr>
            <p:cNvPr id="417" name="直接连接符 416">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418" name="矩形 417">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419" name="组合 418"/>
          <p:cNvGrpSpPr/>
          <p:nvPr/>
        </p:nvGrpSpPr>
        <p:grpSpPr>
          <a:xfrm>
            <a:off x="9135024" y="3840866"/>
            <a:ext cx="206711" cy="115780"/>
            <a:chOff x="4892345" y="3902908"/>
            <a:chExt cx="206711" cy="115780"/>
          </a:xfrm>
        </p:grpSpPr>
        <p:cxnSp>
          <p:nvCxnSpPr>
            <p:cNvPr id="420" name="直接连接符 419"/>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21" name="直接连接符 420"/>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sp>
        <p:nvSpPr>
          <p:cNvPr id="423" name="矩形 422">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dirty="0" err="1">
                <a:latin typeface="Times New Roman" panose="02020603050405020304" pitchFamily="18" charset="0"/>
                <a:cs typeface="Times New Roman" panose="02020603050405020304" pitchFamily="18" charset="0"/>
              </a:rPr>
              <a:t>AluResult</a:t>
            </a:r>
            <a:endParaRPr lang="zh-CN" altLang="en-US" sz="1100" dirty="0">
              <a:latin typeface="Times New Roman" panose="02020603050405020304" pitchFamily="18" charset="0"/>
              <a:cs typeface="Times New Roman" panose="02020603050405020304" pitchFamily="18" charset="0"/>
            </a:endParaRPr>
          </a:p>
        </p:txBody>
      </p:sp>
      <p:cxnSp>
        <p:nvCxnSpPr>
          <p:cNvPr id="424" name="直接连接符 423"/>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8" name="矩形 217">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3" name="矩形 222">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7" name="组合 226"/>
          <p:cNvGrpSpPr/>
          <p:nvPr/>
        </p:nvGrpSpPr>
        <p:grpSpPr>
          <a:xfrm>
            <a:off x="3556948" y="2146585"/>
            <a:ext cx="6722180" cy="793807"/>
            <a:chOff x="3556948" y="2146585"/>
            <a:chExt cx="6722180" cy="793807"/>
          </a:xfrm>
        </p:grpSpPr>
        <p:sp>
          <p:nvSpPr>
            <p:cNvPr id="228" name="文本框 227"/>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9" name="文本框 228"/>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0" name="文本框 229"/>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1" name="文本框 230"/>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2" name="矩形 231">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3" name="组合 232"/>
          <p:cNvGrpSpPr/>
          <p:nvPr/>
        </p:nvGrpSpPr>
        <p:grpSpPr>
          <a:xfrm>
            <a:off x="4937019" y="4310973"/>
            <a:ext cx="4667858" cy="261610"/>
            <a:chOff x="4937019" y="4310973"/>
            <a:chExt cx="4667858" cy="261610"/>
          </a:xfrm>
        </p:grpSpPr>
        <p:sp>
          <p:nvSpPr>
            <p:cNvPr id="243" name="矩形 242">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4" name="矩形 243">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5" name="矩形 244">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6" name="矩形 245">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48" name="矩形 247">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52" name="文本框 251"/>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53" name="文本框 252"/>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54" name="文本框 253"/>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6" name="文本框 265"/>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7" name="文本框 266"/>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8" name="直接连接符 267">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6" name="直接连接符 275">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7" name="直接连接符 286">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4" name="直接连接符 293">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7" name="直接连接符 296">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4" name="直接连接符 303"/>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28" name="文本框 327"/>
          <p:cNvSpPr txBox="1"/>
          <p:nvPr/>
        </p:nvSpPr>
        <p:spPr>
          <a:xfrm>
            <a:off x="1124643" y="1535384"/>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addi</a:t>
            </a:r>
            <a:endParaRPr lang="en-US" altLang="zh-CN"/>
          </a:p>
        </p:txBody>
      </p:sp>
      <p:sp>
        <p:nvSpPr>
          <p:cNvPr id="329" name="文本框 328"/>
          <p:cNvSpPr txBox="1"/>
          <p:nvPr/>
        </p:nvSpPr>
        <p:spPr>
          <a:xfrm>
            <a:off x="3587998" y="1535494"/>
            <a:ext cx="228351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a:t>
            </a:r>
          </a:p>
        </p:txBody>
      </p:sp>
      <p:sp>
        <p:nvSpPr>
          <p:cNvPr id="338" name="文本框 337"/>
          <p:cNvSpPr txBox="1"/>
          <p:nvPr/>
        </p:nvSpPr>
        <p:spPr>
          <a:xfrm>
            <a:off x="5871508" y="1534368"/>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45" name="文本框 344"/>
          <p:cNvSpPr txBox="1"/>
          <p:nvPr/>
        </p:nvSpPr>
        <p:spPr>
          <a:xfrm>
            <a:off x="8157118" y="1534368"/>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425" name="文本框 424"/>
          <p:cNvSpPr txBox="1"/>
          <p:nvPr/>
        </p:nvSpPr>
        <p:spPr>
          <a:xfrm>
            <a:off x="10053347" y="1533889"/>
            <a:ext cx="922018"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426" name="矩形 425">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28" name="矩形 427">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29" name="矩形 428">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5" name="矩形 304">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306" name="组合 305"/>
          <p:cNvGrpSpPr/>
          <p:nvPr/>
        </p:nvGrpSpPr>
        <p:grpSpPr>
          <a:xfrm>
            <a:off x="4674841" y="4747067"/>
            <a:ext cx="911095" cy="282821"/>
            <a:chOff x="5178445" y="5822219"/>
            <a:chExt cx="996248" cy="298285"/>
          </a:xfrm>
        </p:grpSpPr>
        <p:sp>
          <p:nvSpPr>
            <p:cNvPr id="307"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8" name="矩形 307">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53" name="标题 1">
            <a:extLst>
              <a:ext uri="{FF2B5EF4-FFF2-40B4-BE49-F238E27FC236}">
                <a16:creationId xmlns:a16="http://schemas.microsoft.com/office/drawing/2014/main" id="{081CCBC5-C2DF-4981-800F-B7233BBD342F}"/>
              </a:ext>
            </a:extLst>
          </p:cNvPr>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spTree>
    <p:extLst>
      <p:ext uri="{BB962C8B-B14F-4D97-AF65-F5344CB8AC3E}">
        <p14:creationId xmlns:p14="http://schemas.microsoft.com/office/powerpoint/2010/main" val="16287306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本章主要内容</a:t>
            </a:r>
          </a:p>
        </p:txBody>
      </p:sp>
      <p:sp>
        <p:nvSpPr>
          <p:cNvPr id="3" name="内容占位符 2"/>
          <p:cNvSpPr>
            <a:spLocks noGrp="1"/>
          </p:cNvSpPr>
          <p:nvPr>
            <p:ph idx="1"/>
          </p:nvPr>
        </p:nvSpPr>
        <p:spPr/>
        <p:txBody>
          <a:bodyPr>
            <a:normAutofit/>
          </a:bodyPr>
          <a:lstStyle/>
          <a:p>
            <a:pPr>
              <a:lnSpc>
                <a:spcPct val="150000"/>
              </a:lnSpc>
            </a:pPr>
            <a:r>
              <a:rPr lang="en-US" altLang="zh-CN" dirty="0"/>
              <a:t>7.1 </a:t>
            </a:r>
            <a:r>
              <a:rPr lang="zh-CN" altLang="en-US" dirty="0"/>
              <a:t>流水线概述</a:t>
            </a:r>
          </a:p>
          <a:p>
            <a:pPr>
              <a:lnSpc>
                <a:spcPct val="150000"/>
              </a:lnSpc>
            </a:pPr>
            <a:r>
              <a:rPr lang="en-US" altLang="zh-CN" dirty="0"/>
              <a:t>7.2 </a:t>
            </a:r>
            <a:r>
              <a:rPr lang="zh-CN" altLang="en-US" dirty="0"/>
              <a:t>流水线数据通路</a:t>
            </a:r>
            <a:endParaRPr lang="en-US" altLang="zh-CN" dirty="0"/>
          </a:p>
          <a:p>
            <a:pPr>
              <a:lnSpc>
                <a:spcPct val="150000"/>
              </a:lnSpc>
            </a:pPr>
            <a:r>
              <a:rPr lang="en-US" altLang="zh-CN" dirty="0">
                <a:solidFill>
                  <a:srgbClr val="C00000"/>
                </a:solidFill>
                <a:effectLst>
                  <a:outerShdw blurRad="38100" dist="38100" dir="2700000" algn="tl">
                    <a:srgbClr val="000000">
                      <a:alpha val="43137"/>
                    </a:srgbClr>
                  </a:outerShdw>
                </a:effectLst>
              </a:rPr>
              <a:t>7.3 </a:t>
            </a:r>
            <a:r>
              <a:rPr lang="zh-CN" altLang="en-US" dirty="0">
                <a:solidFill>
                  <a:srgbClr val="C00000"/>
                </a:solidFill>
                <a:effectLst>
                  <a:outerShdw blurRad="38100" dist="38100" dir="2700000" algn="tl">
                    <a:srgbClr val="000000">
                      <a:alpha val="43137"/>
                    </a:srgbClr>
                  </a:outerShdw>
                </a:effectLst>
              </a:rPr>
              <a:t>流水线冲突与处理</a:t>
            </a:r>
            <a:endParaRPr lang="en-US" altLang="zh-CN" dirty="0">
              <a:solidFill>
                <a:srgbClr val="C00000"/>
              </a:solidFill>
              <a:effectLst>
                <a:outerShdw blurRad="38100" dist="38100" dir="2700000" algn="tl">
                  <a:srgbClr val="000000">
                    <a:alpha val="43137"/>
                  </a:srgbClr>
                </a:outerShdw>
              </a:effectLst>
            </a:endParaRPr>
          </a:p>
          <a:p>
            <a:pPr>
              <a:lnSpc>
                <a:spcPct val="150000"/>
              </a:lnSpc>
            </a:pPr>
            <a:r>
              <a:rPr lang="en-US" altLang="zh-CN" b="1" dirty="0"/>
              <a:t>7.4 </a:t>
            </a:r>
            <a:r>
              <a:rPr lang="zh-CN" altLang="en-US" b="1" dirty="0"/>
              <a:t>流水线的异常与中断</a:t>
            </a:r>
            <a:endParaRPr lang="en-US" altLang="zh-CN" b="1" dirty="0"/>
          </a:p>
          <a:p>
            <a:pPr>
              <a:lnSpc>
                <a:spcPct val="150000"/>
              </a:lnSpc>
            </a:pPr>
            <a:r>
              <a:rPr lang="en-US" altLang="zh-CN" b="1" dirty="0"/>
              <a:t>7.5 </a:t>
            </a:r>
            <a:r>
              <a:rPr lang="zh-CN" altLang="en-US" b="1" dirty="0"/>
              <a:t>指令集并行技术</a:t>
            </a:r>
            <a:endParaRPr lang="en-US" altLang="zh-CN" b="1" dirty="0"/>
          </a:p>
        </p:txBody>
      </p:sp>
      <p:pic>
        <p:nvPicPr>
          <p:cNvPr id="4" name="图片 3"/>
          <p:cNvPicPr>
            <a:picLocks noChangeAspect="1"/>
          </p:cNvPicPr>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7215909" y="3171041"/>
            <a:ext cx="4600313" cy="3077358"/>
          </a:xfrm>
          <a:prstGeom prst="rect">
            <a:avLst/>
          </a:prstGeom>
        </p:spPr>
      </p:pic>
    </p:spTree>
    <p:extLst>
      <p:ext uri="{BB962C8B-B14F-4D97-AF65-F5344CB8AC3E}">
        <p14:creationId xmlns:p14="http://schemas.microsoft.com/office/powerpoint/2010/main" val="40536312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1" name="Rectangle 2"/>
          <p:cNvSpPr>
            <a:spLocks noGrp="1" noChangeArrowheads="1"/>
          </p:cNvSpPr>
          <p:nvPr>
            <p:ph type="title"/>
          </p:nvPr>
        </p:nvSpPr>
        <p:spPr/>
        <p:txBody>
          <a:bodyPr/>
          <a:lstStyle/>
          <a:p>
            <a:r>
              <a:rPr lang="zh-CN" altLang="en-US" dirty="0"/>
              <a:t>指令流水线的冲突、相关、冒险（</a:t>
            </a:r>
            <a:r>
              <a:rPr lang="en-US" altLang="zh-CN" dirty="0"/>
              <a:t>hazard</a:t>
            </a:r>
            <a:r>
              <a:rPr lang="zh-CN" altLang="en-US" dirty="0"/>
              <a:t>）</a:t>
            </a:r>
          </a:p>
        </p:txBody>
      </p:sp>
      <p:sp>
        <p:nvSpPr>
          <p:cNvPr id="124932" name="Rectangle 3"/>
          <p:cNvSpPr>
            <a:spLocks noGrp="1" noChangeArrowheads="1"/>
          </p:cNvSpPr>
          <p:nvPr>
            <p:ph idx="1"/>
          </p:nvPr>
        </p:nvSpPr>
        <p:spPr>
          <a:xfrm>
            <a:off x="487822" y="942764"/>
            <a:ext cx="10275427" cy="5637024"/>
          </a:xfrm>
        </p:spPr>
        <p:txBody>
          <a:bodyPr>
            <a:normAutofit lnSpcReduction="10000"/>
          </a:bodyPr>
          <a:lstStyle/>
          <a:p>
            <a:pPr>
              <a:lnSpc>
                <a:spcPct val="130000"/>
              </a:lnSpc>
            </a:pPr>
            <a:r>
              <a:rPr lang="zh-CN" altLang="en-US" dirty="0"/>
              <a:t>结构冲突</a:t>
            </a:r>
          </a:p>
          <a:p>
            <a:pPr lvl="1">
              <a:lnSpc>
                <a:spcPct val="130000"/>
              </a:lnSpc>
            </a:pPr>
            <a:r>
              <a:rPr lang="zh-CN" altLang="en-US" b="1" dirty="0">
                <a:solidFill>
                  <a:srgbClr val="C00000"/>
                </a:solidFill>
              </a:rPr>
              <a:t>争用主存：</a:t>
            </a:r>
            <a:r>
              <a:rPr lang="en-US" altLang="zh-CN" dirty="0"/>
              <a:t>IF</a:t>
            </a:r>
            <a:r>
              <a:rPr lang="zh-CN" altLang="en-US" dirty="0"/>
              <a:t>段取指令、</a:t>
            </a:r>
            <a:r>
              <a:rPr lang="en-US" altLang="zh-CN" dirty="0"/>
              <a:t>ID</a:t>
            </a:r>
            <a:r>
              <a:rPr lang="zh-CN" altLang="en-US" dirty="0"/>
              <a:t>段取操作数</a:t>
            </a:r>
            <a:endParaRPr lang="en-US" altLang="zh-CN" dirty="0">
              <a:solidFill>
                <a:srgbClr val="C00000"/>
              </a:solidFill>
            </a:endParaRPr>
          </a:p>
          <a:p>
            <a:pPr lvl="1">
              <a:lnSpc>
                <a:spcPct val="130000"/>
              </a:lnSpc>
            </a:pPr>
            <a:r>
              <a:rPr lang="zh-CN" altLang="en-US" b="1" dirty="0">
                <a:solidFill>
                  <a:srgbClr val="C00000"/>
                </a:solidFill>
              </a:rPr>
              <a:t>争用</a:t>
            </a:r>
            <a:r>
              <a:rPr lang="en-US" altLang="zh-CN" b="1" dirty="0">
                <a:solidFill>
                  <a:srgbClr val="C00000"/>
                </a:solidFill>
              </a:rPr>
              <a:t>ALU</a:t>
            </a:r>
            <a:r>
              <a:rPr lang="zh-CN" altLang="en-US" b="1" dirty="0">
                <a:solidFill>
                  <a:srgbClr val="C00000"/>
                </a:solidFill>
              </a:rPr>
              <a:t>：</a:t>
            </a:r>
            <a:r>
              <a:rPr lang="zh-CN" altLang="en-US" dirty="0"/>
              <a:t>多周期方案中计算</a:t>
            </a:r>
            <a:r>
              <a:rPr lang="en-US" altLang="zh-CN" dirty="0"/>
              <a:t>PC</a:t>
            </a:r>
            <a:r>
              <a:rPr lang="zh-CN" altLang="en-US" dirty="0"/>
              <a:t>、分支地址，运算指令 </a:t>
            </a:r>
            <a:endParaRPr lang="en-US" altLang="zh-CN" dirty="0">
              <a:solidFill>
                <a:srgbClr val="C00000"/>
              </a:solidFill>
            </a:endParaRPr>
          </a:p>
          <a:p>
            <a:pPr lvl="1">
              <a:lnSpc>
                <a:spcPct val="130000"/>
              </a:lnSpc>
            </a:pPr>
            <a:r>
              <a:rPr lang="zh-CN" altLang="en-US" b="1" dirty="0">
                <a:solidFill>
                  <a:srgbClr val="C00000"/>
                </a:solidFill>
              </a:rPr>
              <a:t>解决方案：</a:t>
            </a:r>
            <a:r>
              <a:rPr lang="zh-CN" altLang="en-US" dirty="0"/>
              <a:t>增加部件消除</a:t>
            </a:r>
          </a:p>
          <a:p>
            <a:pPr>
              <a:lnSpc>
                <a:spcPct val="130000"/>
              </a:lnSpc>
            </a:pPr>
            <a:r>
              <a:rPr lang="zh-CN" altLang="en-US" dirty="0"/>
              <a:t>控制冲突</a:t>
            </a:r>
          </a:p>
          <a:p>
            <a:pPr lvl="1">
              <a:lnSpc>
                <a:spcPct val="130000"/>
              </a:lnSpc>
            </a:pPr>
            <a:r>
              <a:rPr lang="zh-CN" altLang="en-US" dirty="0"/>
              <a:t>提前取出的指令作废，流水线清空</a:t>
            </a:r>
            <a:endParaRPr lang="en-US" altLang="zh-CN" dirty="0"/>
          </a:p>
          <a:p>
            <a:pPr lvl="1">
              <a:lnSpc>
                <a:spcPct val="130000"/>
              </a:lnSpc>
            </a:pPr>
            <a:r>
              <a:rPr lang="zh-CN" altLang="en-US" dirty="0"/>
              <a:t>流水线发生中断</a:t>
            </a:r>
            <a:endParaRPr lang="en-US" altLang="zh-CN" dirty="0"/>
          </a:p>
          <a:p>
            <a:pPr>
              <a:lnSpc>
                <a:spcPct val="130000"/>
              </a:lnSpc>
            </a:pPr>
            <a:r>
              <a:rPr lang="zh-CN" altLang="en-US" dirty="0"/>
              <a:t>数据冲突</a:t>
            </a:r>
          </a:p>
          <a:p>
            <a:pPr lvl="1">
              <a:lnSpc>
                <a:spcPct val="130000"/>
              </a:lnSpc>
            </a:pPr>
            <a:r>
              <a:rPr lang="zh-CN" altLang="en-US" dirty="0"/>
              <a:t>指令操作数依赖于前一条指令的执行结果       </a:t>
            </a:r>
            <a:r>
              <a:rPr lang="en-US" altLang="zh-CN" b="1" dirty="0">
                <a:latin typeface="Courier New" panose="02070309020205020404" pitchFamily="49" charset="0"/>
                <a:cs typeface="Courier New" panose="02070309020205020404" pitchFamily="49" charset="0"/>
              </a:rPr>
              <a:t>ADD </a:t>
            </a:r>
            <a:r>
              <a:rPr lang="en-US" altLang="zh-CN" b="1" dirty="0">
                <a:solidFill>
                  <a:srgbClr val="C00000"/>
                </a:solidFill>
                <a:latin typeface="Courier New" panose="02070309020205020404" pitchFamily="49" charset="0"/>
                <a:cs typeface="Courier New" panose="02070309020205020404" pitchFamily="49" charset="0"/>
              </a:rPr>
              <a:t>$s1</a:t>
            </a:r>
            <a:r>
              <a:rPr lang="en-US" altLang="zh-CN" b="1" dirty="0">
                <a:latin typeface="Courier New" panose="02070309020205020404" pitchFamily="49" charset="0"/>
                <a:cs typeface="Courier New" panose="02070309020205020404" pitchFamily="49" charset="0"/>
              </a:rPr>
              <a:t>, $s2, $s3</a:t>
            </a:r>
          </a:p>
          <a:p>
            <a:pPr lvl="1">
              <a:lnSpc>
                <a:spcPct val="130000"/>
              </a:lnSpc>
            </a:pPr>
            <a:r>
              <a:rPr lang="zh-CN" altLang="en-US" dirty="0"/>
              <a:t>引起流水线停顿直到数据写回                        </a:t>
            </a:r>
            <a:r>
              <a:rPr lang="en-US" altLang="zh-CN" b="1" dirty="0">
                <a:latin typeface="Courier New" panose="02070309020205020404" pitchFamily="49" charset="0"/>
                <a:cs typeface="Courier New" panose="02070309020205020404" pitchFamily="49" charset="0"/>
              </a:rPr>
              <a:t>ADD $s4, </a:t>
            </a:r>
            <a:r>
              <a:rPr lang="en-US" altLang="zh-CN" b="1" dirty="0">
                <a:solidFill>
                  <a:srgbClr val="C00000"/>
                </a:solidFill>
                <a:latin typeface="Courier New" panose="02070309020205020404" pitchFamily="49" charset="0"/>
                <a:cs typeface="Courier New" panose="02070309020205020404" pitchFamily="49" charset="0"/>
              </a:rPr>
              <a:t>$s1</a:t>
            </a:r>
            <a:r>
              <a:rPr lang="en-US" altLang="zh-CN" b="1" dirty="0">
                <a:latin typeface="Courier New" panose="02070309020205020404" pitchFamily="49" charset="0"/>
                <a:cs typeface="Courier New" panose="02070309020205020404" pitchFamily="49" charset="0"/>
              </a:rPr>
              <a:t>, $s3</a:t>
            </a:r>
          </a:p>
          <a:p>
            <a:pPr marL="457200" lvl="1" indent="0">
              <a:buNone/>
            </a:pPr>
            <a:endParaRPr lang="zh-CN" altLang="en-US" dirty="0"/>
          </a:p>
          <a:p>
            <a:endParaRPr lang="en-US" altLang="zh-CN" dirty="0"/>
          </a:p>
        </p:txBody>
      </p:sp>
    </p:spTree>
    <p:custDataLst>
      <p:tags r:id="rId1"/>
    </p:custDataLst>
    <p:extLst>
      <p:ext uri="{BB962C8B-B14F-4D97-AF65-F5344CB8AC3E}">
        <p14:creationId xmlns:p14="http://schemas.microsoft.com/office/powerpoint/2010/main" val="2965261139"/>
      </p:ext>
    </p:extLst>
  </p:cSld>
  <p:clrMapOvr>
    <a:masterClrMapping/>
  </p:clrMapOvr>
  <mc:AlternateContent xmlns:mc="http://schemas.openxmlformats.org/markup-compatibility/2006" xmlns:p14="http://schemas.microsoft.com/office/powerpoint/2010/main">
    <mc:Choice Requires="p14">
      <p:transition spd="slow" p14:dur="2000" advTm="134096"/>
    </mc:Choice>
    <mc:Fallback xmlns="">
      <p:transition spd="slow" advTm="1340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4932">
                                            <p:txEl>
                                              <p:pRg st="0" end="0"/>
                                            </p:txEl>
                                          </p:spTgt>
                                        </p:tgtEl>
                                        <p:attrNameLst>
                                          <p:attrName>style.visibility</p:attrName>
                                        </p:attrNameLst>
                                      </p:cBhvr>
                                      <p:to>
                                        <p:strVal val="visible"/>
                                      </p:to>
                                    </p:set>
                                    <p:animEffect transition="in" filter="wipe(down)">
                                      <p:cBhvr>
                                        <p:cTn id="7" dur="500"/>
                                        <p:tgtEl>
                                          <p:spTgt spid="124932">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124932">
                                            <p:txEl>
                                              <p:pRg st="1" end="1"/>
                                            </p:txEl>
                                          </p:spTgt>
                                        </p:tgtEl>
                                        <p:attrNameLst>
                                          <p:attrName>style.visibility</p:attrName>
                                        </p:attrNameLst>
                                      </p:cBhvr>
                                      <p:to>
                                        <p:strVal val="visible"/>
                                      </p:to>
                                    </p:set>
                                    <p:animEffect transition="in" filter="wipe(down)">
                                      <p:cBhvr>
                                        <p:cTn id="10" dur="500"/>
                                        <p:tgtEl>
                                          <p:spTgt spid="124932">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124932">
                                            <p:txEl>
                                              <p:pRg st="2" end="2"/>
                                            </p:txEl>
                                          </p:spTgt>
                                        </p:tgtEl>
                                        <p:attrNameLst>
                                          <p:attrName>style.visibility</p:attrName>
                                        </p:attrNameLst>
                                      </p:cBhvr>
                                      <p:to>
                                        <p:strVal val="visible"/>
                                      </p:to>
                                    </p:set>
                                    <p:animEffect transition="in" filter="wipe(down)">
                                      <p:cBhvr>
                                        <p:cTn id="13" dur="500"/>
                                        <p:tgtEl>
                                          <p:spTgt spid="124932">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124932">
                                            <p:txEl>
                                              <p:pRg st="3" end="3"/>
                                            </p:txEl>
                                          </p:spTgt>
                                        </p:tgtEl>
                                        <p:attrNameLst>
                                          <p:attrName>style.visibility</p:attrName>
                                        </p:attrNameLst>
                                      </p:cBhvr>
                                      <p:to>
                                        <p:strVal val="visible"/>
                                      </p:to>
                                    </p:set>
                                    <p:animEffect transition="in" filter="wipe(down)">
                                      <p:cBhvr>
                                        <p:cTn id="16" dur="500"/>
                                        <p:tgtEl>
                                          <p:spTgt spid="124932">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24932">
                                            <p:txEl>
                                              <p:pRg st="4" end="4"/>
                                            </p:txEl>
                                          </p:spTgt>
                                        </p:tgtEl>
                                        <p:attrNameLst>
                                          <p:attrName>style.visibility</p:attrName>
                                        </p:attrNameLst>
                                      </p:cBhvr>
                                      <p:to>
                                        <p:strVal val="visible"/>
                                      </p:to>
                                    </p:set>
                                    <p:animEffect transition="in" filter="wipe(down)">
                                      <p:cBhvr>
                                        <p:cTn id="21" dur="500"/>
                                        <p:tgtEl>
                                          <p:spTgt spid="124932">
                                            <p:txEl>
                                              <p:pRg st="4" end="4"/>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124932">
                                            <p:txEl>
                                              <p:pRg st="5" end="5"/>
                                            </p:txEl>
                                          </p:spTgt>
                                        </p:tgtEl>
                                        <p:attrNameLst>
                                          <p:attrName>style.visibility</p:attrName>
                                        </p:attrNameLst>
                                      </p:cBhvr>
                                      <p:to>
                                        <p:strVal val="visible"/>
                                      </p:to>
                                    </p:set>
                                    <p:animEffect transition="in" filter="wipe(down)">
                                      <p:cBhvr>
                                        <p:cTn id="24" dur="500"/>
                                        <p:tgtEl>
                                          <p:spTgt spid="124932">
                                            <p:txEl>
                                              <p:pRg st="5" end="5"/>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124932">
                                            <p:txEl>
                                              <p:pRg st="6" end="6"/>
                                            </p:txEl>
                                          </p:spTgt>
                                        </p:tgtEl>
                                        <p:attrNameLst>
                                          <p:attrName>style.visibility</p:attrName>
                                        </p:attrNameLst>
                                      </p:cBhvr>
                                      <p:to>
                                        <p:strVal val="visible"/>
                                      </p:to>
                                    </p:set>
                                    <p:animEffect transition="in" filter="wipe(down)">
                                      <p:cBhvr>
                                        <p:cTn id="27" dur="500"/>
                                        <p:tgtEl>
                                          <p:spTgt spid="124932">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24932">
                                            <p:txEl>
                                              <p:pRg st="7" end="7"/>
                                            </p:txEl>
                                          </p:spTgt>
                                        </p:tgtEl>
                                        <p:attrNameLst>
                                          <p:attrName>style.visibility</p:attrName>
                                        </p:attrNameLst>
                                      </p:cBhvr>
                                      <p:to>
                                        <p:strVal val="visible"/>
                                      </p:to>
                                    </p:set>
                                    <p:animEffect transition="in" filter="wipe(down)">
                                      <p:cBhvr>
                                        <p:cTn id="32" dur="500"/>
                                        <p:tgtEl>
                                          <p:spTgt spid="124932">
                                            <p:txEl>
                                              <p:pRg st="7" end="7"/>
                                            </p:txEl>
                                          </p:spTgt>
                                        </p:tgtEl>
                                      </p:cBhvr>
                                    </p:animEffect>
                                  </p:childTnLst>
                                </p:cTn>
                              </p:par>
                              <p:par>
                                <p:cTn id="33" presetID="22" presetClass="entr" presetSubtype="4" fill="hold" nodeType="withEffect">
                                  <p:stCondLst>
                                    <p:cond delay="0"/>
                                  </p:stCondLst>
                                  <p:childTnLst>
                                    <p:set>
                                      <p:cBhvr>
                                        <p:cTn id="34" dur="1" fill="hold">
                                          <p:stCondLst>
                                            <p:cond delay="0"/>
                                          </p:stCondLst>
                                        </p:cTn>
                                        <p:tgtEl>
                                          <p:spTgt spid="124932">
                                            <p:txEl>
                                              <p:pRg st="8" end="8"/>
                                            </p:txEl>
                                          </p:spTgt>
                                        </p:tgtEl>
                                        <p:attrNameLst>
                                          <p:attrName>style.visibility</p:attrName>
                                        </p:attrNameLst>
                                      </p:cBhvr>
                                      <p:to>
                                        <p:strVal val="visible"/>
                                      </p:to>
                                    </p:set>
                                    <p:animEffect transition="in" filter="wipe(down)">
                                      <p:cBhvr>
                                        <p:cTn id="35" dur="500"/>
                                        <p:tgtEl>
                                          <p:spTgt spid="124932">
                                            <p:txEl>
                                              <p:pRg st="8" end="8"/>
                                            </p:txEl>
                                          </p:spTgt>
                                        </p:tgtEl>
                                      </p:cBhvr>
                                    </p:animEffect>
                                  </p:childTnLst>
                                </p:cTn>
                              </p:par>
                              <p:par>
                                <p:cTn id="36" presetID="22" presetClass="entr" presetSubtype="4" fill="hold" nodeType="withEffect">
                                  <p:stCondLst>
                                    <p:cond delay="0"/>
                                  </p:stCondLst>
                                  <p:childTnLst>
                                    <p:set>
                                      <p:cBhvr>
                                        <p:cTn id="37" dur="1" fill="hold">
                                          <p:stCondLst>
                                            <p:cond delay="0"/>
                                          </p:stCondLst>
                                        </p:cTn>
                                        <p:tgtEl>
                                          <p:spTgt spid="124932">
                                            <p:txEl>
                                              <p:pRg st="9" end="9"/>
                                            </p:txEl>
                                          </p:spTgt>
                                        </p:tgtEl>
                                        <p:attrNameLst>
                                          <p:attrName>style.visibility</p:attrName>
                                        </p:attrNameLst>
                                      </p:cBhvr>
                                      <p:to>
                                        <p:strVal val="visible"/>
                                      </p:to>
                                    </p:set>
                                    <p:animEffect transition="in" filter="wipe(down)">
                                      <p:cBhvr>
                                        <p:cTn id="38" dur="500"/>
                                        <p:tgtEl>
                                          <p:spTgt spid="12493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3A86A75C-4F4B-4683-9AE1-C65F6400EC91}">
      <p14:laserTraceLst xmlns:p14="http://schemas.microsoft.com/office/powerpoint/2010/main">
        <p14:tracePtLst>
          <p14:tracePt t="10849" x="1066800" y="990600"/>
          <p14:tracePt t="10990" x="1187450" y="984250"/>
          <p14:tracePt t="11016" x="1409700" y="984250"/>
          <p14:tracePt t="11044" x="1701800" y="1009650"/>
          <p14:tracePt t="11067" x="2057400" y="1022350"/>
          <p14:tracePt t="11091" x="2343150" y="1022350"/>
          <p14:tracePt t="11114" x="2527300" y="1016000"/>
          <p14:tracePt t="11138" x="2597150" y="1016000"/>
          <p14:tracePt t="11162" x="2622550" y="1016000"/>
          <p14:tracePt t="11187" x="2635250" y="1016000"/>
          <p14:tracePt t="11210" x="2667000" y="1016000"/>
          <p14:tracePt t="11233" x="2749550" y="1016000"/>
          <p14:tracePt t="11257" x="2921000" y="1003300"/>
          <p14:tracePt t="11281" x="3136900" y="990600"/>
          <p14:tracePt t="11303" x="3225800" y="990600"/>
          <p14:tracePt t="11597" x="3251200" y="984250"/>
          <p14:tracePt t="11623" x="3302000" y="965200"/>
          <p14:tracePt t="11652" x="3327400" y="958850"/>
          <p14:tracePt t="13781" x="3340100" y="958850"/>
          <p14:tracePt t="13808" x="3492500" y="946150"/>
          <p14:tracePt t="13839" x="3771900" y="933450"/>
          <p14:tracePt t="13842" x="3835400" y="933450"/>
          <p14:tracePt t="13870" x="3924300" y="933450"/>
          <p14:tracePt t="14028" x="3924300" y="927100"/>
          <p14:tracePt t="14056" x="3962400" y="882650"/>
          <p14:tracePt t="14086" x="4044950" y="825500"/>
          <p14:tracePt t="14114" x="4076700" y="819150"/>
          <p14:tracePt t="14280" x="4197350" y="819150"/>
          <p14:tracePt t="14308" x="4552950" y="825500"/>
          <p14:tracePt t="14342" x="4851400" y="825500"/>
          <p14:tracePt t="14372" x="5003800" y="831850"/>
          <p14:tracePt t="14401" x="5143500" y="850900"/>
          <p14:tracePt t="14428" x="5200650" y="850900"/>
          <p14:tracePt t="14454" x="5270500" y="850900"/>
          <p14:tracePt t="14479" x="5334000" y="850900"/>
          <p14:tracePt t="14503" x="5429250" y="850900"/>
          <p14:tracePt t="14526" x="5492750" y="850900"/>
          <p14:tracePt t="14548" x="5575300" y="850900"/>
          <p14:tracePt t="14574" x="5632450" y="850900"/>
          <p14:tracePt t="14575" x="5657850" y="850900"/>
          <p14:tracePt t="14599" x="5715000" y="850900"/>
          <p14:tracePt t="14624" x="5803900" y="850900"/>
          <p14:tracePt t="14649" x="5848350" y="850900"/>
          <p14:tracePt t="15147" x="0" y="0"/>
        </p14:tracePtLst>
        <p14:tracePtLst>
          <p14:tracePt t="22168" x="1009650" y="1416050"/>
          <p14:tracePt t="22272" x="1016000" y="1416050"/>
          <p14:tracePt t="22297" x="1130300" y="1416050"/>
          <p14:tracePt t="22327" x="1612900" y="1409700"/>
          <p14:tracePt t="22353" x="2025650" y="1416050"/>
          <p14:tracePt t="22379" x="2273300" y="1441450"/>
          <p14:tracePt t="22404" x="2324100" y="1447800"/>
          <p14:tracePt t="23445" x="2317750" y="1447800"/>
          <p14:tracePt t="23472" x="2171700" y="1454150"/>
          <p14:tracePt t="23500" x="1905000" y="1454150"/>
          <p14:tracePt t="23525" x="1511300" y="1454150"/>
          <p14:tracePt t="23550" x="1200150" y="1454150"/>
          <p14:tracePt t="23552" x="1155700" y="1454150"/>
          <p14:tracePt t="23574" x="1085850" y="1447800"/>
          <p14:tracePt t="23597" x="1079500" y="1447800"/>
          <p14:tracePt t="23902" x="1111250" y="1473200"/>
          <p14:tracePt t="23927" x="1149350" y="1498600"/>
          <p14:tracePt t="23952" x="1162050" y="1504950"/>
          <p14:tracePt t="24000" x="1168400" y="1504950"/>
          <p14:tracePt t="24024" x="1181100" y="1543050"/>
          <p14:tracePt t="24048" x="1193800" y="1689100"/>
          <p14:tracePt t="24075" x="1206500" y="1892300"/>
          <p14:tracePt t="24100" x="1206500" y="1917700"/>
          <p14:tracePt t="24295" x="1212850" y="1917700"/>
          <p14:tracePt t="24320" x="1219200" y="2000250"/>
          <p14:tracePt t="24345" x="1219200" y="2120900"/>
          <p14:tracePt t="24369" x="1219200" y="2228850"/>
          <p14:tracePt t="24396" x="1219200" y="2279650"/>
          <p14:tracePt t="24421" x="1219200" y="2292350"/>
          <p14:tracePt t="24500" x="1219200" y="2311400"/>
          <p14:tracePt t="24529" x="1219200" y="2336800"/>
          <p14:tracePt t="24561" x="1219200" y="2349500"/>
          <p14:tracePt t="24591" x="1225550" y="2368550"/>
          <p14:tracePt t="24618" x="1225550" y="2387600"/>
          <p14:tracePt t="24644" x="1225550" y="2400300"/>
          <p14:tracePt t="24787" x="1225550" y="2406650"/>
          <p14:tracePt t="24812" x="1225550" y="2438400"/>
          <p14:tracePt t="24840" x="1212850" y="2495550"/>
          <p14:tracePt t="24863" x="1200150" y="2533650"/>
          <p14:tracePt t="24889" x="1193800" y="2546350"/>
          <p14:tracePt t="25032" x="1193800" y="2559050"/>
          <p14:tracePt t="25056" x="1187450" y="2578100"/>
          <p14:tracePt t="25082" x="1181100" y="2590800"/>
          <p14:tracePt t="25107" x="1174750" y="2603500"/>
          <p14:tracePt t="25157" x="1168400" y="2616200"/>
          <p14:tracePt t="25186" x="1155700" y="2641600"/>
          <p14:tracePt t="25187" x="1155700" y="2647950"/>
          <p14:tracePt t="25996" x="1162050" y="2660650"/>
          <p14:tracePt t="26021" x="1162050" y="2679700"/>
          <p14:tracePt t="26095" x="1168400" y="2679700"/>
          <p14:tracePt t="26166" x="1225550" y="2692400"/>
          <p14:tracePt t="26190" x="1428750" y="2736850"/>
          <p14:tracePt t="26218" x="1873250" y="2819400"/>
          <p14:tracePt t="26244" x="2139950" y="2857500"/>
          <p14:tracePt t="26269" x="2260600" y="2857500"/>
          <p14:tracePt t="26292" x="2362200" y="2832100"/>
          <p14:tracePt t="26315" x="2432050" y="2794000"/>
          <p14:tracePt t="26341" x="2463800" y="2781300"/>
          <p14:tracePt t="26365" x="2489200" y="2762250"/>
          <p14:tracePt t="26389" x="2527300" y="2724150"/>
          <p14:tracePt t="26414" x="2584450" y="2660650"/>
          <p14:tracePt t="26438" x="2609850" y="2628900"/>
          <p14:tracePt t="26462" x="2616200" y="2609850"/>
          <p14:tracePt t="26488" x="2616200" y="2597150"/>
          <p14:tracePt t="26514" x="2622550" y="2559050"/>
          <p14:tracePt t="26539" x="2609850" y="2470150"/>
          <p14:tracePt t="26565" x="2565400" y="2324100"/>
          <p14:tracePt t="26591" x="2540000" y="2247900"/>
          <p14:tracePt t="26616" x="2520950" y="2190750"/>
          <p14:tracePt t="26641" x="2501900" y="2146300"/>
          <p14:tracePt t="26666" x="2482850" y="2082800"/>
          <p14:tracePt t="26690" x="2451100" y="2012950"/>
          <p14:tracePt t="26716" x="2413000" y="1943100"/>
          <p14:tracePt t="26743" x="2381250" y="1898650"/>
          <p14:tracePt t="26772" x="2362200" y="1860550"/>
          <p14:tracePt t="26797" x="2330450" y="1809750"/>
          <p14:tracePt t="26827" x="2292350" y="1778000"/>
          <p14:tracePt t="26855" x="2254250" y="1733550"/>
          <p14:tracePt t="26881" x="2228850" y="1720850"/>
          <p14:tracePt t="26906" x="2216150" y="1714500"/>
          <p14:tracePt t="26933" x="2203450" y="1708150"/>
          <p14:tracePt t="26958" x="2165350" y="1695450"/>
          <p14:tracePt t="26981" x="2133600" y="1695450"/>
          <p14:tracePt t="27004" x="2114550" y="1695450"/>
          <p14:tracePt t="27029" x="2101850" y="1701800"/>
          <p14:tracePt t="27054" x="2063750" y="1733550"/>
          <p14:tracePt t="27055" x="2051050" y="1739900"/>
          <p14:tracePt t="27083" x="2019300" y="1771650"/>
          <p14:tracePt t="27107" x="2000250" y="1803400"/>
          <p14:tracePt t="27132" x="2000250" y="1816100"/>
          <p14:tracePt t="27157" x="1993900" y="1828800"/>
          <p14:tracePt t="27182" x="1993900" y="1860550"/>
          <p14:tracePt t="27205" x="1993900" y="1885950"/>
          <p14:tracePt t="27232" x="1993900" y="1898650"/>
          <p14:tracePt t="27413" x="2000250" y="1898650"/>
          <p14:tracePt t="27437" x="2025650" y="1905000"/>
          <p14:tracePt t="27462" x="2101850" y="1930400"/>
          <p14:tracePt t="27486" x="2222500" y="1962150"/>
          <p14:tracePt t="27509" x="2311400" y="1981200"/>
          <p14:tracePt t="27533" x="2336800" y="1981200"/>
          <p14:tracePt t="27724" x="2343150" y="1974850"/>
          <p14:tracePt t="28561" x="2298700" y="1981200"/>
          <p14:tracePt t="28587" x="2260600" y="1993900"/>
          <p14:tracePt t="28590" x="2247900" y="1993900"/>
          <p14:tracePt t="28613" x="2222500" y="2000250"/>
          <p14:tracePt t="28638" x="2209800" y="2006600"/>
          <p14:tracePt t="28663" x="2197100" y="2012950"/>
          <p14:tracePt t="28689" x="2165350" y="2044700"/>
          <p14:tracePt t="28713" x="2114550" y="2108200"/>
          <p14:tracePt t="28740" x="2051050" y="2171700"/>
          <p14:tracePt t="28766" x="2038350" y="2197100"/>
          <p14:tracePt t="28790" x="2038350" y="2203450"/>
          <p14:tracePt t="28815" x="2032000" y="2222500"/>
          <p14:tracePt t="28841" x="2032000" y="2266950"/>
          <p14:tracePt t="28865" x="2032000" y="2317750"/>
          <p14:tracePt t="28893" x="2038350" y="2330450"/>
          <p14:tracePt t="28940" x="2044700" y="2336800"/>
          <p14:tracePt t="28968" x="2076450" y="2355850"/>
          <p14:tracePt t="28996" x="2133600" y="2355850"/>
          <p14:tracePt t="29022" x="2228850" y="2349500"/>
          <p14:tracePt t="29050" x="2260600" y="2336800"/>
          <p14:tracePt t="29078" x="2273300" y="2336800"/>
          <p14:tracePt t="29107" x="2279650" y="2324100"/>
          <p14:tracePt t="29133" x="2286000" y="2311400"/>
          <p14:tracePt t="29160" x="2298700" y="2305050"/>
          <p14:tracePt t="29186" x="2298700" y="2292350"/>
          <p14:tracePt t="29210" x="2317750" y="2241550"/>
          <p14:tracePt t="29233" x="2324100" y="2203450"/>
          <p14:tracePt t="29257" x="2324100" y="2197100"/>
          <p14:tracePt t="30211" x="2324100" y="2190750"/>
          <p14:tracePt t="30239" x="2311400" y="2089150"/>
          <p14:tracePt t="30267" x="2292350" y="2012950"/>
          <p14:tracePt t="30292" x="2286000" y="1968500"/>
          <p14:tracePt t="30318" x="2279650" y="1911350"/>
          <p14:tracePt t="30340" x="2273300" y="1866900"/>
          <p14:tracePt t="30366" x="2266950" y="1822450"/>
          <p14:tracePt t="30396" x="2247900" y="1752600"/>
          <p14:tracePt t="30421" x="2241550" y="1708150"/>
          <p14:tracePt t="30443" x="2235200" y="1689100"/>
          <p14:tracePt t="30468" x="2228850" y="1670050"/>
          <p14:tracePt t="30492" x="2222500" y="1657350"/>
          <p14:tracePt t="30516" x="2222500" y="1651000"/>
          <p14:tracePt t="30541" x="2216150" y="1631950"/>
          <p14:tracePt t="30564" x="2203450" y="1612900"/>
          <p14:tracePt t="30588" x="2197100" y="1600200"/>
          <p14:tracePt t="30614" x="2190750" y="1593850"/>
          <p14:tracePt t="30638" x="2184400" y="1593850"/>
          <p14:tracePt t="30662" x="2184400" y="1581150"/>
          <p14:tracePt t="30688" x="2178050" y="1574800"/>
          <p14:tracePt t="30712" x="2171700" y="1568450"/>
          <p14:tracePt t="30951" x="2165350" y="1568450"/>
          <p14:tracePt t="30976" x="2146300" y="1568450"/>
          <p14:tracePt t="31000" x="2127250" y="1581150"/>
          <p14:tracePt t="31026" x="2114550" y="1587500"/>
          <p14:tracePt t="31051" x="2101850" y="1606550"/>
          <p14:tracePt t="31079" x="2089150" y="1644650"/>
          <p14:tracePt t="31105" x="2063750" y="1695450"/>
          <p14:tracePt t="31130" x="2051050" y="1765300"/>
          <p14:tracePt t="31154" x="2038350" y="1809750"/>
          <p14:tracePt t="31178" x="2019300" y="1854200"/>
          <p14:tracePt t="31203" x="2019300" y="1892300"/>
          <p14:tracePt t="31231" x="2019300" y="1949450"/>
          <p14:tracePt t="31259" x="2019300" y="1981200"/>
          <p14:tracePt t="31288" x="2025650" y="2019300"/>
          <p14:tracePt t="31315" x="2051050" y="2089150"/>
          <p14:tracePt t="31343" x="2070100" y="2216150"/>
          <p14:tracePt t="31369" x="2089150" y="2266950"/>
          <p14:tracePt t="31395" x="2095500" y="2305050"/>
          <p14:tracePt t="31424" x="2114550" y="2330450"/>
          <p14:tracePt t="31481" x="2120900" y="2336800"/>
          <p14:tracePt t="31504" x="2171700" y="2368550"/>
          <p14:tracePt t="31529" x="2216150" y="2393950"/>
          <p14:tracePt t="31553" x="2254250" y="2413000"/>
          <p14:tracePt t="31580" x="2273300" y="2419350"/>
          <p14:tracePt t="31604" x="2286000" y="2419350"/>
          <p14:tracePt t="31652" x="2317750" y="2413000"/>
          <p14:tracePt t="31676" x="2355850" y="2381250"/>
          <p14:tracePt t="31702" x="2381250" y="2343150"/>
          <p14:tracePt t="31726" x="2400300" y="2298700"/>
          <p14:tracePt t="31752" x="2406650" y="2260600"/>
          <p14:tracePt t="31776" x="2406650" y="2209800"/>
          <p14:tracePt t="31778" x="2406650" y="2190750"/>
          <p14:tracePt t="31803" x="2362200" y="2095500"/>
          <p14:tracePt t="31828" x="2324100" y="2012950"/>
          <p14:tracePt t="31852" x="2286000" y="1936750"/>
          <p14:tracePt t="31878" x="2266950" y="1892300"/>
          <p14:tracePt t="31904" x="2260600" y="1866900"/>
          <p14:tracePt t="31927" x="2254250" y="1847850"/>
          <p14:tracePt t="31953" x="2247900" y="1835150"/>
          <p14:tracePt t="31980" x="2235200" y="1809750"/>
          <p14:tracePt t="32006" x="2222500" y="1790700"/>
          <p14:tracePt t="32130" x="2197100" y="1847850"/>
          <p14:tracePt t="32155" x="2139950" y="1987550"/>
          <p14:tracePt t="32182" x="2095500" y="2127250"/>
          <p14:tracePt t="32205" x="2082800" y="2197100"/>
          <p14:tracePt t="32229" x="2082800" y="2209800"/>
          <p14:tracePt t="32251" x="2082800" y="2216150"/>
          <p14:tracePt t="32298" x="2089150" y="2254250"/>
          <p14:tracePt t="32323" x="2127250" y="2336800"/>
          <p14:tracePt t="32352" x="2165350" y="2413000"/>
          <p14:tracePt t="35032" x="2235200" y="2387600"/>
          <p14:tracePt t="35057" x="2279650" y="2374900"/>
          <p14:tracePt t="35081" x="2298700" y="2368550"/>
          <p14:tracePt t="35155" x="2298700" y="2362200"/>
          <p14:tracePt t="35180" x="2317750" y="2330450"/>
          <p14:tracePt t="35206" x="2330450" y="2286000"/>
          <p14:tracePt t="35231" x="2336800" y="2260600"/>
          <p14:tracePt t="35255" x="2343150" y="2254250"/>
          <p14:tracePt t="35280" x="2343150" y="2247900"/>
          <p14:tracePt t="35304" x="2343150" y="2235200"/>
          <p14:tracePt t="35330" x="2336800" y="2222500"/>
          <p14:tracePt t="35356" x="2330450" y="2190750"/>
          <p14:tracePt t="35382" x="2324100" y="2165350"/>
          <p14:tracePt t="35567" x="2317750" y="2165350"/>
          <p14:tracePt t="35593" x="2305050" y="2146300"/>
          <p14:tracePt t="35622" x="2298700" y="2139950"/>
          <p14:tracePt t="35648" x="2292350" y="2133600"/>
          <p14:tracePt t="35672" x="2286000" y="2127250"/>
          <p14:tracePt t="35696" x="2279650" y="2120900"/>
          <p14:tracePt t="35723" x="2273300" y="2114550"/>
          <p14:tracePt t="35753" x="2260600" y="2108200"/>
          <p14:tracePt t="35782" x="2260600" y="2101850"/>
          <p14:tracePt t="35887" x="2254250" y="2101850"/>
          <p14:tracePt t="35984" x="2247900" y="2101850"/>
          <p14:tracePt t="36007" x="2222500" y="2101850"/>
          <p14:tracePt t="36032" x="2171700" y="2101850"/>
          <p14:tracePt t="36056" x="2133600" y="2108200"/>
          <p14:tracePt t="36082" x="2108200" y="2108200"/>
          <p14:tracePt t="36105" x="2089150" y="2120900"/>
          <p14:tracePt t="36129" x="2076450" y="2120900"/>
          <p14:tracePt t="36229" x="2070100" y="2133600"/>
          <p14:tracePt t="36255" x="2038350" y="2165350"/>
          <p14:tracePt t="36281" x="2012950" y="2190750"/>
          <p14:tracePt t="36306" x="1993900" y="2203450"/>
          <p14:tracePt t="36596" x="1993900" y="2216150"/>
          <p14:tracePt t="36620" x="1981200" y="2254250"/>
          <p14:tracePt t="36647" x="1968500" y="2273300"/>
          <p14:tracePt t="36676" x="1955800" y="2298700"/>
          <p14:tracePt t="36702" x="1949450" y="2311400"/>
          <p14:tracePt t="36725" x="1943100" y="2324100"/>
          <p14:tracePt t="36748" x="1943100" y="2343150"/>
          <p14:tracePt t="36773" x="1936750" y="2381250"/>
          <p14:tracePt t="36797" x="1924050" y="2444750"/>
          <p14:tracePt t="36820" x="1917700" y="2470150"/>
          <p14:tracePt t="36850" x="1911350" y="2514600"/>
          <p14:tracePt t="36875" x="1911350" y="2546350"/>
          <p14:tracePt t="36903" x="1905000" y="2597150"/>
          <p14:tracePt t="36928" x="1905000" y="2641600"/>
          <p14:tracePt t="36957" x="1905000" y="2647950"/>
          <p14:tracePt t="36985" x="1905000" y="2673350"/>
          <p14:tracePt t="37014" x="1905000" y="2724150"/>
          <p14:tracePt t="37039" x="1898650" y="2768600"/>
          <p14:tracePt t="37065" x="1892300" y="2794000"/>
          <p14:tracePt t="37090" x="1879600" y="2819400"/>
          <p14:tracePt t="37117" x="1860550" y="2851150"/>
          <p14:tracePt t="37141" x="1803400" y="2914650"/>
          <p14:tracePt t="37164" x="1746250" y="2946400"/>
          <p14:tracePt t="37187" x="1714500" y="2946400"/>
          <p14:tracePt t="37211" x="1701800" y="2946400"/>
          <p14:tracePt t="37233" x="1663700" y="2946400"/>
          <p14:tracePt t="37258" x="1568450" y="2927350"/>
          <p14:tracePt t="37287" x="1441450" y="2901950"/>
          <p14:tracePt t="37313" x="1435100" y="2901950"/>
          <p14:tracePt t="37363" x="1435100" y="2895600"/>
          <p14:tracePt t="37529" x="1441450" y="2895600"/>
          <p14:tracePt t="37551" x="1485900" y="2889250"/>
          <p14:tracePt t="37578" x="1568450" y="2882900"/>
          <p14:tracePt t="37600" x="1631950" y="2876550"/>
          <p14:tracePt t="37624" x="1701800" y="2876550"/>
          <p14:tracePt t="37648" x="1758950" y="2876550"/>
          <p14:tracePt t="37673" x="1778000" y="2876550"/>
          <p14:tracePt t="37726" x="1784350" y="2876550"/>
          <p14:tracePt t="37750" x="1797050" y="2876550"/>
          <p14:tracePt t="37774" x="1822450" y="2876550"/>
          <p14:tracePt t="37797" x="1860550" y="2870200"/>
          <p14:tracePt t="37820" x="1866900" y="2870200"/>
          <p14:tracePt t="38138" x="1917700" y="2870200"/>
          <p14:tracePt t="38164" x="2101850" y="2870200"/>
          <p14:tracePt t="38193" x="2387600" y="2889250"/>
          <p14:tracePt t="38217" x="2489200" y="2889250"/>
          <p14:tracePt t="38241" x="2501900" y="2889250"/>
          <p14:tracePt t="38355" x="2559050" y="2876550"/>
          <p14:tracePt t="38379" x="2673350" y="2851150"/>
          <p14:tracePt t="38404" x="2813050" y="2832100"/>
          <p14:tracePt t="38427" x="2882900" y="2819400"/>
          <p14:tracePt t="38452" x="2889250" y="2819400"/>
          <p14:tracePt t="38955" x="2978150" y="2819400"/>
          <p14:tracePt t="38979" x="3155950" y="2819400"/>
          <p14:tracePt t="38981" x="3213100" y="2825750"/>
          <p14:tracePt t="39005" x="3409950" y="2838450"/>
          <p14:tracePt t="39030" x="3536950" y="2838450"/>
          <p14:tracePt t="39053" x="3575050" y="2838450"/>
          <p14:tracePt t="39079" x="3581400" y="2838450"/>
          <p14:tracePt t="39133" x="3587750" y="2838450"/>
          <p14:tracePt t="39158" x="3651250" y="2832100"/>
          <p14:tracePt t="39185" x="3702050" y="2832100"/>
          <p14:tracePt t="39212" x="3797300" y="2825750"/>
          <p14:tracePt t="39242" x="3905250" y="2825750"/>
          <p14:tracePt t="39271" x="3962400" y="2813050"/>
          <p14:tracePt t="39298" x="3981450" y="2813050"/>
          <p14:tracePt t="39324" x="4013200" y="2813050"/>
          <p14:tracePt t="39348" x="4095750" y="2819400"/>
          <p14:tracePt t="39372" x="4229100" y="2819400"/>
          <p14:tracePt t="39397" x="4298950" y="2819400"/>
          <p14:tracePt t="39421" x="4318000" y="2819400"/>
          <p14:tracePt t="40108" x="4330700" y="2819400"/>
          <p14:tracePt t="40133" x="4356100" y="2819400"/>
          <p14:tracePt t="40158" x="4368800" y="2813050"/>
          <p14:tracePt t="40182" x="4381500" y="2806700"/>
          <p14:tracePt t="40208" x="4387850" y="2787650"/>
          <p14:tracePt t="40234" x="4400550" y="2749550"/>
          <p14:tracePt t="40260" x="4413250" y="2705100"/>
          <p14:tracePt t="40287" x="4413250" y="2660650"/>
          <p14:tracePt t="40313" x="4400550" y="2616200"/>
          <p14:tracePt t="40339" x="4362450" y="2546350"/>
          <p14:tracePt t="40366" x="4311650" y="2457450"/>
          <p14:tracePt t="40392" x="4279900" y="2419350"/>
          <p14:tracePt t="40419" x="4248150" y="2400300"/>
          <p14:tracePt t="40445" x="4229100" y="2393950"/>
          <p14:tracePt t="40468" x="4197350" y="2381250"/>
          <p14:tracePt t="40491" x="4133850" y="2368550"/>
          <p14:tracePt t="40515" x="4013200" y="2343150"/>
          <p14:tracePt t="40537" x="3905250" y="2330450"/>
          <p14:tracePt t="40563" x="3816350" y="2330450"/>
          <p14:tracePt t="40589" x="3746500" y="2330450"/>
          <p14:tracePt t="40614" x="3695700" y="2336800"/>
          <p14:tracePt t="40638" x="3644900" y="2368550"/>
          <p14:tracePt t="40663" x="3587750" y="2413000"/>
          <p14:tracePt t="40687" x="3549650" y="2444750"/>
          <p14:tracePt t="40711" x="3505200" y="2501900"/>
          <p14:tracePt t="40737" x="3454400" y="2603500"/>
          <p14:tracePt t="40763" x="3448050" y="2660650"/>
          <p14:tracePt t="40787" x="3441700" y="2705100"/>
          <p14:tracePt t="40818" x="3454400" y="2755900"/>
          <p14:tracePt t="40844" x="3492500" y="2806700"/>
          <p14:tracePt t="40870" x="3536950" y="2844800"/>
          <p14:tracePt t="40895" x="3587750" y="2876550"/>
          <p14:tracePt t="40922" x="3683000" y="2901950"/>
          <p14:tracePt t="40948" x="3816350" y="2901950"/>
          <p14:tracePt t="40973" x="4000500" y="2895600"/>
          <p14:tracePt t="40997" x="4140200" y="2870200"/>
          <p14:tracePt t="41022" x="4216400" y="2844800"/>
          <p14:tracePt t="41046" x="4229100" y="2825750"/>
          <p14:tracePt t="41072" x="4241800" y="2768600"/>
          <p14:tracePt t="41095" x="4241800" y="2686050"/>
          <p14:tracePt t="41119" x="4222750" y="2552700"/>
          <p14:tracePt t="41142" x="4197350" y="2495550"/>
          <p14:tracePt t="41166" x="4197350" y="2489200"/>
          <p14:tracePt t="41889" x="4140200" y="2482850"/>
          <p14:tracePt t="41914" x="4013200" y="2482850"/>
          <p14:tracePt t="41941" x="3879850" y="2482850"/>
          <p14:tracePt t="41968" x="3778250" y="2482850"/>
          <p14:tracePt t="41996" x="3733800" y="2482850"/>
          <p14:tracePt t="42021" x="3727450" y="2489200"/>
          <p14:tracePt t="42047" x="3708400" y="2520950"/>
          <p14:tracePt t="42073" x="3663950" y="2584450"/>
          <p14:tracePt t="42076" x="3644900" y="2616200"/>
          <p14:tracePt t="42101" x="3619500" y="2667000"/>
          <p14:tracePt t="42126" x="3606800" y="2679700"/>
          <p14:tracePt t="42361" x="3606800" y="2686050"/>
          <p14:tracePt t="42386" x="3606800" y="2711450"/>
          <p14:tracePt t="42413" x="3613150" y="2717800"/>
          <p14:tracePt t="42439" x="3613150" y="2724150"/>
          <p14:tracePt t="42493" x="3613150" y="2730500"/>
          <p14:tracePt t="42519" x="3619500" y="2749550"/>
          <p14:tracePt t="42548" x="3625850" y="2774950"/>
          <p14:tracePt t="42576" x="3625850" y="2794000"/>
          <p14:tracePt t="42604" x="3632200" y="2794000"/>
          <p14:tracePt t="42751" x="3651250" y="2819400"/>
          <p14:tracePt t="42774" x="3689350" y="2863850"/>
          <p14:tracePt t="42799" x="3765550" y="2927350"/>
          <p14:tracePt t="42824" x="3848100" y="2965450"/>
          <p14:tracePt t="42849" x="3879850" y="2965450"/>
          <p14:tracePt t="42874" x="3886200" y="2965450"/>
          <p14:tracePt t="42952" x="3892550" y="2965450"/>
          <p14:tracePt t="42953" x="3892550" y="2959100"/>
          <p14:tracePt t="42978" x="3905250" y="2946400"/>
          <p14:tracePt t="47902" x="0" y="0"/>
        </p14:tracePtLst>
        <p14:tracePtLst>
          <p14:tracePt t="83751" x="2508250" y="5410200"/>
          <p14:tracePt t="83828" x="2527300" y="5410200"/>
          <p14:tracePt t="83851" x="2603500" y="5422900"/>
          <p14:tracePt t="83877" x="2768600" y="5461000"/>
          <p14:tracePt t="83901" x="3003550" y="5486400"/>
          <p14:tracePt t="83928" x="3200400" y="5486400"/>
          <p14:tracePt t="83954" x="3270250" y="5486400"/>
          <p14:tracePt t="83978" x="3289300" y="5486400"/>
          <p14:tracePt t="84076" x="3302000" y="5486400"/>
          <p14:tracePt t="84101" x="3359150" y="5480050"/>
          <p14:tracePt t="84127" x="3448050" y="5480050"/>
          <p14:tracePt t="84155" x="3543300" y="5480050"/>
          <p14:tracePt t="84184" x="3575050" y="5480050"/>
          <p14:tracePt t="84213" x="3581400" y="5480050"/>
          <p14:tracePt t="84244" x="3594100" y="5480050"/>
          <p14:tracePt t="84274" x="3625850" y="5480050"/>
          <p14:tracePt t="84311" x="3644900" y="5480050"/>
          <p14:tracePt t="84366" x="3651250" y="5480050"/>
          <p14:tracePt t="84398" x="3689350" y="5480050"/>
          <p14:tracePt t="84427" x="3752850" y="5480050"/>
          <p14:tracePt t="84455" x="3797300" y="5480050"/>
          <p14:tracePt t="84480" x="3822700" y="5480050"/>
          <p14:tracePt t="84504" x="3841750" y="5480050"/>
          <p14:tracePt t="84533" x="3854450" y="5480050"/>
          <p14:tracePt t="84558" x="3873500" y="5480050"/>
          <p14:tracePt t="84582" x="3886200" y="5480050"/>
          <p14:tracePt t="84604" x="3898900" y="5480050"/>
          <p14:tracePt t="84628" x="3911600" y="5480050"/>
          <p14:tracePt t="84652" x="3917950" y="5480050"/>
          <p14:tracePt t="84677" x="3937000" y="5480050"/>
          <p14:tracePt t="84702" x="3975100" y="5480050"/>
          <p14:tracePt t="84728" x="4032250" y="5480050"/>
          <p14:tracePt t="84751" x="4051300" y="5480050"/>
          <p14:tracePt t="84916" x="4057650" y="5480050"/>
          <p14:tracePt t="84939" x="4095750" y="5480050"/>
          <p14:tracePt t="84963" x="4159250" y="5480050"/>
          <p14:tracePt t="84989" x="4229100" y="5480050"/>
          <p14:tracePt t="85013" x="4311650" y="5486400"/>
          <p14:tracePt t="85037" x="4362450" y="5486400"/>
          <p14:tracePt t="85061" x="4381500" y="5486400"/>
          <p14:tracePt t="85086" x="4406900" y="5486400"/>
          <p14:tracePt t="85110" x="4425950" y="5486400"/>
          <p14:tracePt t="85160" x="4432300" y="5486400"/>
          <p14:tracePt t="85184" x="4445000" y="5486400"/>
          <p14:tracePt t="85209" x="4470400" y="5486400"/>
          <p14:tracePt t="85232" x="4527550" y="5486400"/>
          <p14:tracePt t="85258" x="4584700" y="5486400"/>
          <p14:tracePt t="85284" x="4622800" y="5486400"/>
          <p14:tracePt t="85311" x="4648200" y="5486400"/>
          <p14:tracePt t="85339" x="4654550" y="5486400"/>
          <p14:tracePt t="85450" x="4660900" y="5486400"/>
          <p14:tracePt t="85477" x="4679950" y="5486400"/>
          <p14:tracePt t="85505" x="4692650" y="5486400"/>
          <p14:tracePt t="85529" x="4699000" y="5486400"/>
          <p14:tracePt t="85531" x="4705350" y="5486400"/>
          <p14:tracePt t="87959" x="4711700" y="5486400"/>
          <p14:tracePt t="88009" x="4718050" y="5486400"/>
          <p14:tracePt t="88036" x="5010150" y="5530850"/>
          <p14:tracePt t="88060" x="5537200" y="5588000"/>
          <p14:tracePt t="88086" x="5988050" y="5645150"/>
          <p14:tracePt t="88113" x="6337300" y="5676900"/>
          <p14:tracePt t="88142" x="6597650" y="5670550"/>
          <p14:tracePt t="88168" x="6750050" y="5651500"/>
          <p14:tracePt t="88195" x="6858000" y="5645150"/>
          <p14:tracePt t="88222" x="7004050" y="5645150"/>
          <p14:tracePt t="88249" x="7092950" y="5632450"/>
          <p14:tracePt t="88281" x="7124700" y="5626100"/>
          <p14:tracePt t="88357" x="7124700" y="5619750"/>
          <p14:tracePt t="88411" x="7118350" y="5594350"/>
          <p14:tracePt t="88439" x="6997700" y="5524500"/>
          <p14:tracePt t="88466" x="6889750" y="5499100"/>
          <p14:tracePt t="88491" x="6851650" y="5492750"/>
          <p14:tracePt t="88518" x="6838950" y="5492750"/>
          <p14:tracePt t="88627" x="6838950" y="5486400"/>
          <p14:tracePt t="88653" x="6794500" y="5410200"/>
          <p14:tracePt t="88679" x="6750050" y="5321300"/>
          <p14:tracePt t="88681" x="6724650" y="5289550"/>
          <p14:tracePt t="88711" x="6699250" y="5251450"/>
          <p14:tracePt t="88740" x="6686550" y="5245100"/>
          <p14:tracePt t="88855" x="6680200" y="5245100"/>
          <p14:tracePt t="88884" x="6661150" y="5238750"/>
          <p14:tracePt t="88912" x="6635750" y="5232400"/>
          <p14:tracePt t="88938" x="6591300" y="5219700"/>
          <p14:tracePt t="88966" x="6584950" y="5213350"/>
          <p14:tracePt t="89019" x="6534150" y="5213350"/>
          <p14:tracePt t="89048" x="6375400" y="5213350"/>
          <p14:tracePt t="89075" x="6248400" y="5213350"/>
          <p14:tracePt t="89129" x="6280150" y="5232400"/>
          <p14:tracePt t="89158" x="6318250" y="5245100"/>
          <p14:tracePt t="89187" x="6324600" y="5257800"/>
          <p14:tracePt t="89215" x="6337300" y="5289550"/>
          <p14:tracePt t="89242" x="6350000" y="5334000"/>
          <p14:tracePt t="89269" x="6350000" y="5359400"/>
          <p14:tracePt t="89297" x="6350000" y="5391150"/>
          <p14:tracePt t="89325" x="6350000" y="5416550"/>
          <p14:tracePt t="89353" x="6350000" y="5435600"/>
          <p14:tracePt t="89380" x="6350000" y="5454650"/>
          <p14:tracePt t="89381" x="6350000" y="5473700"/>
          <p14:tracePt t="89409" x="6356350" y="5524500"/>
          <p14:tracePt t="89434" x="6362700" y="5556250"/>
          <p14:tracePt t="89458" x="6369050" y="5575300"/>
          <p14:tracePt t="89484" x="6369050" y="5600700"/>
          <p14:tracePt t="89486" x="6369050" y="5613400"/>
          <p14:tracePt t="89510" x="6375400" y="5645150"/>
          <p14:tracePt t="89511" x="6375400" y="5651500"/>
          <p14:tracePt t="89535" x="6381750" y="5683250"/>
          <p14:tracePt t="89559" x="6381750" y="5689600"/>
          <p14:tracePt t="89733" x="6394450" y="5721350"/>
          <p14:tracePt t="89756" x="6394450" y="5727700"/>
          <p14:tracePt t="89853" x="6400800" y="5734050"/>
          <p14:tracePt t="90194" x="6400800" y="5740400"/>
          <p14:tracePt t="90216" x="6400800" y="5816600"/>
          <p14:tracePt t="90242" x="6400800" y="5861050"/>
          <p14:tracePt t="90267" x="6400800" y="5880100"/>
          <p14:tracePt t="90290" x="6400800" y="5886450"/>
          <p14:tracePt t="90382" x="6419850" y="5880100"/>
          <p14:tracePt t="90407" x="6451600" y="5880100"/>
          <p14:tracePt t="90431" x="6489700" y="5880100"/>
          <p14:tracePt t="90456" x="6502400" y="5880100"/>
          <p14:tracePt t="90505" x="6508750" y="5880100"/>
          <p14:tracePt t="90532" x="6565900" y="5873750"/>
          <p14:tracePt t="90533" x="6584950" y="5873750"/>
          <p14:tracePt t="90557" x="6680200" y="5873750"/>
          <p14:tracePt t="90582" x="6731000" y="5867400"/>
          <p14:tracePt t="90606" x="6750050" y="5867400"/>
          <p14:tracePt t="90706" x="6756400" y="5861050"/>
          <p14:tracePt t="90729" x="6775450" y="5854700"/>
          <p14:tracePt t="90753" x="6794500" y="5854700"/>
          <p14:tracePt t="90776" x="6807200" y="5854700"/>
          <p14:tracePt t="90845" x="6819900" y="5854700"/>
          <p14:tracePt t="90869" x="6902450" y="5848350"/>
          <p14:tracePt t="90893" x="6985000" y="5842000"/>
          <p14:tracePt t="90915" x="7099300" y="5842000"/>
          <p14:tracePt t="90939" x="7213600" y="5848350"/>
          <p14:tracePt t="90964" x="7277100" y="5854700"/>
          <p14:tracePt t="90995" x="7315200" y="5854700"/>
          <p14:tracePt t="91020" x="7327900" y="5854700"/>
          <p14:tracePt t="91106" x="7334250" y="5854700"/>
          <p14:tracePt t="91136" x="7353300" y="5854700"/>
          <p14:tracePt t="91137" x="7359650" y="5854700"/>
          <p14:tracePt t="91166" x="7385050" y="5854700"/>
          <p14:tracePt t="91192" x="7404100" y="5854700"/>
          <p14:tracePt t="91221" x="7423150" y="5848350"/>
          <p14:tracePt t="91245" x="7429500" y="5848350"/>
          <p14:tracePt t="91436" x="7442200" y="5848350"/>
          <p14:tracePt t="91460" x="7499350" y="5848350"/>
          <p14:tracePt t="91485" x="7569200" y="5848350"/>
          <p14:tracePt t="91509" x="7696200" y="5848350"/>
          <p14:tracePt t="91535" x="7880350" y="5880100"/>
          <p14:tracePt t="91559" x="8007350" y="5892800"/>
          <p14:tracePt t="91585" x="8077200" y="5892800"/>
          <p14:tracePt t="91607" x="8083550" y="5892800"/>
          <p14:tracePt t="91676" x="8089900" y="5892800"/>
          <p14:tracePt t="91703" x="8108950" y="5886450"/>
          <p14:tracePt t="91732" x="8153400" y="5861050"/>
          <p14:tracePt t="91757" x="8280400" y="5835650"/>
          <p14:tracePt t="91783" x="8343900" y="5835650"/>
          <p14:tracePt t="91806" x="8362950" y="5829300"/>
          <p14:tracePt t="91853" x="8362950" y="5822950"/>
          <p14:tracePt t="91876" x="8362950" y="5810250"/>
          <p14:tracePt t="91900" x="8362950" y="5791200"/>
          <p14:tracePt t="91924" x="8362950" y="5784850"/>
          <p14:tracePt t="91947" x="8362950" y="5765800"/>
          <p14:tracePt t="91972" x="8362950" y="5753100"/>
          <p14:tracePt t="91998" x="8356600" y="5740400"/>
          <p14:tracePt t="92022" x="8350250" y="5721350"/>
          <p14:tracePt t="92050" x="8343900" y="5708650"/>
          <p14:tracePt t="92076" x="8318500" y="5670550"/>
          <p14:tracePt t="92100" x="8286750" y="5645150"/>
          <p14:tracePt t="92129" x="8267700" y="5626100"/>
          <p14:tracePt t="92158" x="8242300" y="5613400"/>
          <p14:tracePt t="92185" x="8235950" y="5607050"/>
          <p14:tracePt t="92215" x="8229600" y="5600700"/>
          <p14:tracePt t="92243" x="8216900" y="5600700"/>
          <p14:tracePt t="92274" x="8178800" y="5594350"/>
          <p14:tracePt t="92300" x="8147050" y="5594350"/>
          <p14:tracePt t="92331" x="8077200" y="5588000"/>
          <p14:tracePt t="92357" x="8070850" y="5588000"/>
          <p14:tracePt t="92381" x="8058150" y="5588000"/>
          <p14:tracePt t="92426" x="8051800" y="5588000"/>
          <p14:tracePt t="92449" x="8039100" y="5588000"/>
          <p14:tracePt t="92474" x="8020050" y="5588000"/>
          <p14:tracePt t="92476" x="8013700" y="5588000"/>
          <p14:tracePt t="92498" x="8013700" y="5594350"/>
          <p14:tracePt t="92522" x="8007350" y="5594350"/>
          <p14:tracePt t="92545" x="8001000" y="5594350"/>
          <p14:tracePt t="92569" x="7994650" y="5594350"/>
          <p14:tracePt t="92593" x="7988300" y="5607050"/>
          <p14:tracePt t="92618" x="7981950" y="5613400"/>
          <p14:tracePt t="92644" x="7969250" y="5632450"/>
          <p14:tracePt t="92668" x="7962900" y="5645150"/>
          <p14:tracePt t="92691" x="7943850" y="5670550"/>
          <p14:tracePt t="92717" x="7912100" y="5734050"/>
          <p14:tracePt t="92744" x="7905750" y="5778500"/>
          <p14:tracePt t="92772" x="7905750" y="5784850"/>
          <p14:tracePt t="92821" x="7905750" y="5810250"/>
          <p14:tracePt t="92846" x="7918450" y="5835650"/>
          <p14:tracePt t="92872" x="7937500" y="5861050"/>
          <p14:tracePt t="92895" x="7950200" y="5867400"/>
          <p14:tracePt t="92920" x="7969250" y="5880100"/>
          <p14:tracePt t="92944" x="8039100" y="5911850"/>
          <p14:tracePt t="92969" x="8153400" y="5937250"/>
          <p14:tracePt t="92992" x="8229600" y="5937250"/>
          <p14:tracePt t="93018" x="8267700" y="5937250"/>
          <p14:tracePt t="93042" x="8286750" y="5924550"/>
          <p14:tracePt t="93065" x="8305800" y="5911850"/>
          <p14:tracePt t="93091" x="8324850" y="5899150"/>
          <p14:tracePt t="93115" x="8331200" y="5892800"/>
          <p14:tracePt t="93139" x="8331200" y="5880100"/>
          <p14:tracePt t="93163" x="8337550" y="5842000"/>
          <p14:tracePt t="93186" x="8337550" y="5810250"/>
          <p14:tracePt t="93211" x="8337550" y="5797550"/>
          <p14:tracePt t="93237" x="8337550" y="5778500"/>
          <p14:tracePt t="93267" x="8324850" y="5753100"/>
          <p14:tracePt t="93294" x="8324850" y="5734050"/>
          <p14:tracePt t="93321" x="8318500" y="5727700"/>
          <p14:tracePt t="93347" x="8299450" y="5708650"/>
          <p14:tracePt t="93374" x="8267700" y="5676900"/>
          <p14:tracePt t="93387" x="8242300" y="5664200"/>
          <p14:tracePt t="93415" x="8210550" y="5651500"/>
          <p14:tracePt t="93442" x="8172450" y="5626100"/>
          <p14:tracePt t="93468" x="8147050" y="5619750"/>
          <p14:tracePt t="93494" x="8121650" y="5607050"/>
          <p14:tracePt t="93518" x="8102600" y="5607050"/>
          <p14:tracePt t="93543" x="8102600" y="5600700"/>
          <p14:tracePt t="93567" x="8096250" y="5600700"/>
          <p14:tracePt t="93592" x="8083550" y="5594350"/>
          <p14:tracePt t="93616" x="8064500" y="5594350"/>
          <p14:tracePt t="93642" x="8045450" y="5594350"/>
          <p14:tracePt t="93667" x="7994650" y="5594350"/>
          <p14:tracePt t="93696" x="7975600" y="5594350"/>
          <p14:tracePt t="93722" x="7956550" y="5594350"/>
          <p14:tracePt t="93724" x="7950200" y="5594350"/>
          <p14:tracePt t="93748" x="7943850" y="5594350"/>
          <p14:tracePt t="93776" x="7931150" y="5594350"/>
          <p14:tracePt t="93801" x="7924800" y="5594350"/>
          <p14:tracePt t="93804" x="7924800" y="5600700"/>
          <p14:tracePt t="93831" x="7918450" y="5600700"/>
          <p14:tracePt t="93882" x="7912100" y="5607050"/>
          <p14:tracePt t="93910" x="7912100" y="5613400"/>
          <p14:tracePt t="93935" x="7905750" y="5619750"/>
          <p14:tracePt t="93961" x="7905750" y="5626100"/>
          <p14:tracePt t="93987" x="7899400" y="5626100"/>
          <p14:tracePt t="94011" x="7899400" y="5632450"/>
          <p14:tracePt t="94037" x="7886700" y="5651500"/>
          <p14:tracePt t="94089" x="7886700" y="5657850"/>
          <p14:tracePt t="94112" x="7880350" y="5664200"/>
          <p14:tracePt t="94139" x="7874000" y="5676900"/>
          <p14:tracePt t="94164" x="7867650" y="5695950"/>
          <p14:tracePt t="94189" x="7867650" y="5702300"/>
          <p14:tracePt t="94213" x="7867650" y="5721350"/>
          <p14:tracePt t="94238" x="7861300" y="5734050"/>
          <p14:tracePt t="94239" x="7861300" y="5740400"/>
          <p14:tracePt t="94263" x="7861300" y="5778500"/>
          <p14:tracePt t="94292" x="7861300" y="5797550"/>
          <p14:tracePt t="94318" x="7861300" y="5816600"/>
          <p14:tracePt t="94345" x="7874000" y="5842000"/>
          <p14:tracePt t="94374" x="7912100" y="5873750"/>
          <p14:tracePt t="94406" x="7994650" y="5911850"/>
          <p14:tracePt t="94435" x="8083550" y="5924550"/>
          <p14:tracePt t="94465" x="8185150" y="5930900"/>
          <p14:tracePt t="94496" x="8305800" y="5905500"/>
          <p14:tracePt t="94527" x="8388350" y="5854700"/>
          <p14:tracePt t="94554" x="8394700" y="5822950"/>
          <p14:tracePt t="94584" x="8394700" y="5797550"/>
          <p14:tracePt t="94589" x="8394700" y="5772150"/>
          <p14:tracePt t="94621" x="8382000" y="5727700"/>
          <p14:tracePt t="94647" x="8375650" y="5721350"/>
          <p14:tracePt t="94780" x="8375650" y="5715000"/>
          <p14:tracePt t="95360" x="8356600" y="5689600"/>
          <p14:tracePt t="95385" x="8350250" y="5676900"/>
          <p14:tracePt t="95412" x="8337550" y="5664200"/>
          <p14:tracePt t="95436" x="8324850" y="5645150"/>
          <p14:tracePt t="95463" x="8305800" y="5632450"/>
          <p14:tracePt t="95490" x="8274050" y="5613400"/>
          <p14:tracePt t="95518" x="8248650" y="5600700"/>
          <p14:tracePt t="95547" x="8216900" y="5588000"/>
          <p14:tracePt t="95574" x="8191500" y="5575300"/>
          <p14:tracePt t="95600" x="8172450" y="5562600"/>
          <p14:tracePt t="95629" x="8153400" y="5562600"/>
          <p14:tracePt t="95653" x="8147050" y="5556250"/>
          <p14:tracePt t="95680" x="8134350" y="5556250"/>
          <p14:tracePt t="95708" x="8102600" y="5556250"/>
          <p14:tracePt t="95734" x="8058150" y="5556250"/>
          <p14:tracePt t="95761" x="8020050" y="5562600"/>
          <p14:tracePt t="95790" x="8007350" y="5562600"/>
          <p14:tracePt t="95812" x="8001000" y="5562600"/>
          <p14:tracePt t="95860" x="8001000" y="5568950"/>
          <p14:tracePt t="95885" x="7981950" y="5588000"/>
          <p14:tracePt t="95910" x="7956550" y="5626100"/>
          <p14:tracePt t="95936" x="7943850" y="5645150"/>
          <p14:tracePt t="95989" x="7937500" y="5651500"/>
          <p14:tracePt t="96013" x="7931150" y="5683250"/>
          <p14:tracePt t="96038" x="7931150" y="5753100"/>
          <p14:tracePt t="96063" x="7931150" y="5803900"/>
          <p14:tracePt t="96135" x="7931150" y="5816600"/>
          <p14:tracePt t="96159" x="7962900" y="5854700"/>
          <p14:tracePt t="96183" x="8013700" y="5880100"/>
          <p14:tracePt t="96207" x="8121650" y="5892800"/>
          <p14:tracePt t="96234" x="8261350" y="5861050"/>
          <p14:tracePt t="96257" x="8324850" y="5835650"/>
          <p14:tracePt t="96283" x="8331200" y="5829300"/>
          <p14:tracePt t="97118" x="8312150" y="5791200"/>
          <p14:tracePt t="97144" x="8166100" y="5689600"/>
          <p14:tracePt t="97168" x="7918450" y="5600700"/>
          <p14:tracePt t="97192" x="7645400" y="5543550"/>
          <p14:tracePt t="97216" x="7454900" y="5537200"/>
          <p14:tracePt t="97240" x="7391400" y="5537200"/>
          <p14:tracePt t="97318" x="7372350" y="5537200"/>
          <p14:tracePt t="97346" x="7327900" y="5530850"/>
          <p14:tracePt t="97373" x="7219950" y="5518150"/>
          <p14:tracePt t="97400" x="7169150" y="5505450"/>
          <p14:tracePt t="97428" x="7156450" y="5505450"/>
          <p14:tracePt t="97499" x="7150100" y="5505450"/>
          <p14:tracePt t="97523" x="7105650" y="5505450"/>
          <p14:tracePt t="97547" x="6870700" y="5499100"/>
          <p14:tracePt t="97573" x="6642100" y="5486400"/>
          <p14:tracePt t="97597" x="6597650" y="5486400"/>
          <p14:tracePt t="97644" x="6604000" y="5486400"/>
          <p14:tracePt t="97862" x="6623050" y="5486400"/>
          <p14:tracePt t="97887" x="6724650" y="5473700"/>
          <p14:tracePt t="97912" x="6826250" y="5467350"/>
          <p14:tracePt t="97935" x="6877050" y="5467350"/>
          <p14:tracePt t="97960" x="6896100" y="5467350"/>
          <p14:tracePt t="98007" x="6902450" y="5461000"/>
          <p14:tracePt t="98042" x="6940550" y="5454650"/>
          <p14:tracePt t="98087" x="7035800" y="5448300"/>
          <p14:tracePt t="98117" x="7086600" y="5448300"/>
          <p14:tracePt t="98144" x="7105650" y="5448300"/>
          <p14:tracePt t="98170" x="7124700" y="5448300"/>
          <p14:tracePt t="98197" x="7143750" y="5448300"/>
          <p14:tracePt t="98221" x="7181850" y="5441950"/>
          <p14:tracePt t="98247" x="7239000" y="5441950"/>
          <p14:tracePt t="98271" x="7308850" y="5435600"/>
          <p14:tracePt t="98296" x="7346950" y="5435600"/>
          <p14:tracePt t="98321" x="7378700" y="5435600"/>
          <p14:tracePt t="98346" x="7429500" y="5429250"/>
          <p14:tracePt t="98370" x="7454900" y="5422900"/>
          <p14:tracePt t="98672" x="7467600" y="5422900"/>
          <p14:tracePt t="98698" x="7575550" y="5422900"/>
          <p14:tracePt t="98723" x="7791450" y="5422900"/>
          <p14:tracePt t="98749" x="8001000" y="5410200"/>
          <p14:tracePt t="98776" x="8235950" y="5403850"/>
          <p14:tracePt t="98801" x="8312150" y="5403850"/>
          <p14:tracePt t="98827" x="8337550" y="5403850"/>
          <p14:tracePt t="98851" x="8350250" y="5403850"/>
          <p14:tracePt t="98876" x="8362950" y="5403850"/>
          <p14:tracePt t="98903" x="8413750" y="5403850"/>
          <p14:tracePt t="98934" x="8470900" y="5397500"/>
          <p14:tracePt t="98960" x="8477250" y="5397500"/>
          <p14:tracePt t="100201" x="8407400" y="5410200"/>
          <p14:tracePt t="100228" x="8242300" y="5429250"/>
          <p14:tracePt t="100254" x="8032750" y="5448300"/>
          <p14:tracePt t="100280" x="7854950" y="5448300"/>
          <p14:tracePt t="100304" x="7727950" y="5448300"/>
          <p14:tracePt t="100305" x="7708900" y="5448300"/>
          <p14:tracePt t="100332" x="7632700" y="5448300"/>
          <p14:tracePt t="100361" x="7543800" y="5448300"/>
          <p14:tracePt t="100385" x="7473950" y="5461000"/>
          <p14:tracePt t="100413" x="7410450" y="5467350"/>
          <p14:tracePt t="100440" x="7397750" y="5473700"/>
          <p14:tracePt t="100464" x="7391400" y="5473700"/>
          <p14:tracePt t="100487" x="7385050" y="5480050"/>
          <p14:tracePt t="100511" x="7372350" y="5486400"/>
          <p14:tracePt t="100535" x="7353300" y="5499100"/>
          <p14:tracePt t="100559" x="7334250" y="5518150"/>
          <p14:tracePt t="100584" x="7327900" y="5524500"/>
          <p14:tracePt t="100608" x="7321550" y="5524500"/>
          <p14:tracePt t="100631" x="7302500" y="5530850"/>
          <p14:tracePt t="100656" x="7277100" y="5543550"/>
          <p14:tracePt t="100678" x="7194550" y="5568950"/>
          <p14:tracePt t="100703" x="7080250" y="5594350"/>
          <p14:tracePt t="100728" x="6985000" y="5619750"/>
          <p14:tracePt t="100752" x="6896100" y="5632450"/>
          <p14:tracePt t="100776" x="6864350" y="5632450"/>
          <p14:tracePt t="100799" x="6845300" y="5632450"/>
          <p14:tracePt t="100822" x="6832600" y="5638800"/>
          <p14:tracePt t="100846" x="6813550" y="5645150"/>
          <p14:tracePt t="100869" x="6800850" y="5645150"/>
          <p14:tracePt t="100894" x="6788150" y="5651500"/>
          <p14:tracePt t="100940" x="6781800" y="5651500"/>
          <p14:tracePt t="100964" x="6756400" y="5664200"/>
          <p14:tracePt t="100989" x="6731000" y="5670550"/>
          <p14:tracePt t="101011" x="6711950" y="5676900"/>
          <p14:tracePt t="101037" x="6699250" y="5683250"/>
          <p14:tracePt t="101085" x="6692900" y="5689600"/>
          <p14:tracePt t="101108" x="6680200" y="5695950"/>
          <p14:tracePt t="101133" x="6667500" y="5708650"/>
          <p14:tracePt t="101158" x="6635750" y="5734050"/>
          <p14:tracePt t="101159" x="6635750" y="5740400"/>
          <p14:tracePt t="101192" x="6616700" y="5759450"/>
          <p14:tracePt t="101224" x="6604000" y="5765800"/>
          <p14:tracePt t="101254" x="6597650" y="5778500"/>
          <p14:tracePt t="101283" x="6591300" y="5784850"/>
          <p14:tracePt t="101334" x="6578600" y="5803900"/>
          <p14:tracePt t="101357" x="6565900" y="5810250"/>
          <p14:tracePt t="101380" x="6559550" y="5816600"/>
          <p14:tracePt t="101963" x="6591300" y="5816600"/>
          <p14:tracePt t="101990" x="6692900" y="5816600"/>
          <p14:tracePt t="102019" x="6788150" y="5816600"/>
          <p14:tracePt t="102044" x="6864350" y="5816600"/>
          <p14:tracePt t="102074" x="6921500" y="5822950"/>
          <p14:tracePt t="102101" x="6953250" y="5822950"/>
          <p14:tracePt t="102128" x="7016750" y="5822950"/>
          <p14:tracePt t="102154" x="7067550" y="5816600"/>
          <p14:tracePt t="102180" x="7118350" y="5816600"/>
          <p14:tracePt t="102206" x="7150100" y="5816600"/>
          <p14:tracePt t="102232" x="7251700" y="5816600"/>
          <p14:tracePt t="102256" x="7359650" y="5803900"/>
          <p14:tracePt t="102284" x="7486650" y="5791200"/>
          <p14:tracePt t="102312" x="7639050" y="5778500"/>
          <p14:tracePt t="102341" x="7721600" y="5778500"/>
          <p14:tracePt t="102369" x="7785100" y="5772150"/>
          <p14:tracePt t="102399" x="7835900" y="5765800"/>
          <p14:tracePt t="102426" x="7867650" y="5759450"/>
          <p14:tracePt t="102453" x="7899400" y="5759450"/>
          <p14:tracePt t="102478" x="7962900" y="5753100"/>
          <p14:tracePt t="102502" x="8026400" y="5746750"/>
          <p14:tracePt t="102526" x="8070850" y="5746750"/>
          <p14:tracePt t="102549" x="8089900" y="5740400"/>
          <p14:tracePt t="102574" x="8102600" y="5740400"/>
          <p14:tracePt t="102601" x="8121650" y="5740400"/>
          <p14:tracePt t="102629" x="8147050" y="5740400"/>
          <p14:tracePt t="102796" x="8153400" y="5740400"/>
          <p14:tracePt t="102820" x="8191500" y="5753100"/>
          <p14:tracePt t="102847" x="8261350" y="5772150"/>
          <p14:tracePt t="102870" x="8299450" y="5778500"/>
          <p14:tracePt t="102895" x="8331200" y="5784850"/>
          <p14:tracePt t="102919" x="8362950" y="5784850"/>
          <p14:tracePt t="102943" x="8382000" y="5784850"/>
          <p14:tracePt t="102969" x="8394700" y="5772150"/>
          <p14:tracePt t="102993" x="8407400" y="5740400"/>
          <p14:tracePt t="103018" x="8413750" y="5715000"/>
          <p14:tracePt t="103042" x="8420100" y="5702300"/>
          <p14:tracePt t="103135" x="8420100" y="5695950"/>
          <p14:tracePt t="103158" x="8407400" y="5664200"/>
          <p14:tracePt t="103184" x="8388350" y="5638800"/>
          <p14:tracePt t="103207" x="8382000" y="5632450"/>
          <p14:tracePt t="103278" x="8375650" y="5626100"/>
          <p14:tracePt t="103302" x="8362950" y="5619750"/>
          <p14:tracePt t="103330" x="8312150" y="5594350"/>
          <p14:tracePt t="103357" x="8242300" y="5562600"/>
          <p14:tracePt t="103384" x="8166100" y="5530850"/>
          <p14:tracePt t="103408" x="8140700" y="5530850"/>
          <p14:tracePt t="103432" x="8134350" y="5524500"/>
          <p14:tracePt t="103481" x="8115300" y="5524500"/>
          <p14:tracePt t="103509" x="8083550" y="5524500"/>
          <p14:tracePt t="103537" x="8045450" y="5524500"/>
          <p14:tracePt t="103575" x="7943850" y="5524500"/>
          <p14:tracePt t="103604" x="7905750" y="5524500"/>
          <p14:tracePt t="103630" x="7893050" y="5524500"/>
          <p14:tracePt t="103655" x="7886700" y="5524500"/>
          <p14:tracePt t="103678" x="7867650" y="5537200"/>
          <p14:tracePt t="103702" x="7848600" y="5556250"/>
          <p14:tracePt t="103733" x="7823200" y="5575300"/>
          <p14:tracePt t="103762" x="7804150" y="5600700"/>
          <p14:tracePt t="103788" x="7785100" y="5626100"/>
          <p14:tracePt t="103814" x="7785100" y="5632450"/>
          <p14:tracePt t="103865" x="7785100" y="5664200"/>
          <p14:tracePt t="103892" x="7785100" y="5689600"/>
          <p14:tracePt t="103916" x="7791450" y="5702300"/>
          <p14:tracePt t="103940" x="7797800" y="5715000"/>
          <p14:tracePt t="103966" x="7810500" y="5734050"/>
          <p14:tracePt t="103989" x="7842250" y="5772150"/>
          <p14:tracePt t="104014" x="7912100" y="5810250"/>
          <p14:tracePt t="104039" x="7994650" y="5848350"/>
          <p14:tracePt t="104063" x="8070850" y="5854700"/>
          <p14:tracePt t="104088" x="8115300" y="5854700"/>
          <p14:tracePt t="104113" x="8159750" y="5848350"/>
          <p14:tracePt t="104137" x="8229600" y="5822950"/>
          <p14:tracePt t="104162" x="8280400" y="5803900"/>
          <p14:tracePt t="104187" x="8299450" y="5797550"/>
          <p14:tracePt t="104211" x="8305800" y="5778500"/>
          <p14:tracePt t="104234" x="8312150" y="5746750"/>
          <p14:tracePt t="104260" x="8312150" y="5664200"/>
          <p14:tracePt t="104284" x="8293100" y="5613400"/>
          <p14:tracePt t="104307" x="8286750" y="5594350"/>
          <p14:tracePt t="104333" x="8280400" y="5575300"/>
          <p14:tracePt t="104358" x="8267700" y="5568950"/>
          <p14:tracePt t="104388" x="8235950" y="5562600"/>
          <p14:tracePt t="104415" x="8178800" y="5556250"/>
          <p14:tracePt t="104441" x="8140700" y="5556250"/>
          <p14:tracePt t="104467" x="8089900" y="5549900"/>
          <p14:tracePt t="104492" x="8058150" y="5549900"/>
          <p14:tracePt t="104517" x="8051800" y="5549900"/>
          <p14:tracePt t="104565" x="8045450" y="5549900"/>
          <p14:tracePt t="104589" x="8026400" y="5556250"/>
          <p14:tracePt t="104616" x="8013700" y="5562600"/>
          <p14:tracePt t="104643" x="8007350" y="5562600"/>
          <p14:tracePt t="104789" x="7994650" y="5575300"/>
          <p14:tracePt t="104813" x="7962900" y="5594350"/>
          <p14:tracePt t="104836" x="7924800" y="5619750"/>
          <p14:tracePt t="104863" x="7893050" y="5638800"/>
          <p14:tracePt t="104891" x="7886700" y="5645150"/>
          <p14:tracePt t="104919" x="7886700" y="5651500"/>
          <p14:tracePt t="105022" x="7880350" y="5676900"/>
          <p14:tracePt t="105046" x="7867650" y="5734050"/>
          <p14:tracePt t="105071" x="7867650" y="5765800"/>
          <p14:tracePt t="105096" x="7867650" y="5772150"/>
          <p14:tracePt t="105145" x="7867650" y="5784850"/>
          <p14:tracePt t="105168" x="7867650" y="5791200"/>
          <p14:tracePt t="105193" x="7893050" y="5810250"/>
          <p14:tracePt t="105218" x="7943850" y="5835650"/>
          <p14:tracePt t="105244" x="8045450" y="5867400"/>
          <p14:tracePt t="105268" x="8108950" y="5873750"/>
          <p14:tracePt t="105294" x="8172450" y="5873750"/>
          <p14:tracePt t="105320" x="8216900" y="5873750"/>
          <p14:tracePt t="105345" x="8305800" y="5822950"/>
          <p14:tracePt t="105369" x="8394700" y="5753100"/>
          <p14:tracePt t="105396" x="8413750" y="5715000"/>
          <p14:tracePt t="105456" x="8413750" y="5702300"/>
          <p14:tracePt t="105505" x="8413750" y="5695950"/>
          <p14:tracePt t="105530" x="8401050" y="5689600"/>
          <p14:tracePt t="105555" x="8394700" y="5683250"/>
          <p14:tracePt t="105582" x="8369300" y="5670550"/>
          <p14:tracePt t="105607" x="8331200" y="5657850"/>
          <p14:tracePt t="105630" x="8242300" y="5638800"/>
          <p14:tracePt t="105654" x="8128000" y="5632450"/>
          <p14:tracePt t="105680" x="8020050" y="5619750"/>
          <p14:tracePt t="105780" x="8013700" y="5619750"/>
          <p14:tracePt t="105805" x="7950200" y="5594350"/>
          <p14:tracePt t="105835" x="7689850" y="5530850"/>
          <p14:tracePt t="105860" x="7480300" y="5499100"/>
          <p14:tracePt t="105885" x="7359650" y="5492750"/>
          <p14:tracePt t="105910" x="7315200" y="5492750"/>
          <p14:tracePt t="105933" x="7308850" y="5492750"/>
          <p14:tracePt t="105984" x="7302500" y="5492750"/>
          <p14:tracePt t="106012" x="7277100" y="5492750"/>
          <p14:tracePt t="106041" x="7258050" y="5492750"/>
          <p14:tracePt t="106066" x="7251700" y="5492750"/>
          <p14:tracePt t="106068" x="7245350" y="5492750"/>
          <p14:tracePt t="106094" x="7232650" y="5492750"/>
          <p14:tracePt t="106212" x="7232650" y="5486400"/>
          <p14:tracePt t="106236" x="7232650" y="5480050"/>
          <p14:tracePt t="106260" x="7232650" y="5473700"/>
          <p14:tracePt t="106286" x="7232650" y="5467350"/>
          <p14:tracePt t="106309" x="7251700" y="5467350"/>
          <p14:tracePt t="106332" x="7264400" y="5467350"/>
          <p14:tracePt t="106357" x="7296150" y="5467350"/>
          <p14:tracePt t="106382" x="7385050" y="5461000"/>
          <p14:tracePt t="106408" x="7480300" y="5461000"/>
          <p14:tracePt t="106434" x="7575550" y="5461000"/>
          <p14:tracePt t="106465" x="7588250" y="5454650"/>
          <p14:tracePt t="106985" x="7562850" y="5454650"/>
          <p14:tracePt t="107008" x="7423150" y="5441950"/>
          <p14:tracePt t="107036" x="7150100" y="5416550"/>
          <p14:tracePt t="107060" x="7086600" y="5416550"/>
          <p14:tracePt t="107701" x="7105650" y="5422900"/>
          <p14:tracePt t="107725" x="7194550" y="5429250"/>
          <p14:tracePt t="107750" x="7346950" y="5435600"/>
          <p14:tracePt t="107774" x="7391400" y="5435600"/>
          <p14:tracePt t="107799" x="7423150" y="5435600"/>
          <p14:tracePt t="107937" x="7429500" y="5435600"/>
          <p14:tracePt t="107961" x="7435850" y="5422900"/>
          <p14:tracePt t="107985" x="7435850" y="5416550"/>
          <p14:tracePt t="111386" x="7429500" y="5416550"/>
          <p14:tracePt t="111413" x="7340600" y="5416550"/>
          <p14:tracePt t="111441" x="7169150" y="5416550"/>
          <p14:tracePt t="111468" x="7010400" y="5416550"/>
          <p14:tracePt t="111496" x="6991350" y="5416550"/>
          <p14:tracePt t="111779" x="7042150" y="5416550"/>
          <p14:tracePt t="111801" x="7245350" y="5416550"/>
          <p14:tracePt t="111827" x="7435850" y="5416550"/>
          <p14:tracePt t="111853" x="7645400" y="5410200"/>
          <p14:tracePt t="111878" x="7740650" y="5397500"/>
          <p14:tracePt t="111902" x="7835900" y="5391150"/>
          <p14:tracePt t="111926" x="7924800" y="5391150"/>
          <p14:tracePt t="111949" x="8013700" y="5391150"/>
          <p14:tracePt t="111977" x="8077200" y="5391150"/>
          <p14:tracePt t="112002" x="8134350" y="5391150"/>
          <p14:tracePt t="112030" x="8210550" y="5391150"/>
          <p14:tracePt t="112057" x="8274050" y="5391150"/>
          <p14:tracePt t="112085" x="8369300" y="5391150"/>
          <p14:tracePt t="112112" x="8470900" y="5391150"/>
          <p14:tracePt t="112143" x="8515350" y="5391150"/>
          <p14:tracePt t="112292" x="8521700" y="5391150"/>
          <p14:tracePt t="112316" x="8572500" y="5403850"/>
          <p14:tracePt t="112342" x="8636000" y="5403850"/>
          <p14:tracePt t="112367" x="8642350" y="5403850"/>
          <p14:tracePt t="112418" x="8642350" y="5410200"/>
          <p14:tracePt t="112444" x="8636000" y="5422900"/>
          <p14:tracePt t="112470" x="8623300" y="5435600"/>
          <p14:tracePt t="112494" x="8597900" y="5461000"/>
          <p14:tracePt t="112521" x="8483600" y="5511800"/>
          <p14:tracePt t="112549" x="8274050" y="5562600"/>
          <p14:tracePt t="112580" x="7886700" y="5607050"/>
          <p14:tracePt t="112606" x="7588250" y="5626100"/>
          <p14:tracePt t="112636" x="7423150" y="5645150"/>
          <p14:tracePt t="112661" x="7391400" y="5657850"/>
          <p14:tracePt t="112685" x="7378700" y="5670550"/>
          <p14:tracePt t="112709" x="7353300" y="5689600"/>
          <p14:tracePt t="112739" x="7315200" y="5715000"/>
          <p14:tracePt t="112767" x="7277100" y="5734050"/>
          <p14:tracePt t="112793" x="7258050" y="5746750"/>
          <p14:tracePt t="112820" x="7251700" y="5753100"/>
          <p14:tracePt t="112899" x="7296150" y="5753100"/>
          <p14:tracePt t="112923" x="7435850" y="5740400"/>
          <p14:tracePt t="112947" x="7581900" y="5727700"/>
          <p14:tracePt t="112971" x="7816850" y="5715000"/>
          <p14:tracePt t="112996" x="8064500" y="5695950"/>
          <p14:tracePt t="113022" x="8178800" y="5689600"/>
          <p14:tracePt t="113048" x="8274050" y="5676900"/>
          <p14:tracePt t="113073" x="8318500" y="5676900"/>
          <p14:tracePt t="113098" x="8356600" y="5670550"/>
          <p14:tracePt t="113121" x="8382000" y="5664200"/>
          <p14:tracePt t="113144" x="8407400" y="5664200"/>
          <p14:tracePt t="114651" x="8407400" y="5651500"/>
          <p14:tracePt t="114676" x="8343900" y="5613400"/>
          <p14:tracePt t="114700" x="8197850" y="5568950"/>
          <p14:tracePt t="114725" x="8045450" y="5543550"/>
          <p14:tracePt t="114749" x="7962900" y="5524500"/>
          <p14:tracePt t="114773" x="7943850" y="5518150"/>
          <p14:tracePt t="114829" x="7886700" y="5505450"/>
          <p14:tracePt t="114862" x="7677150" y="5448300"/>
          <p14:tracePt t="114888" x="7543800" y="5410200"/>
          <p14:tracePt t="114890" x="7512050" y="5403850"/>
          <p14:tracePt t="114915" x="7505700" y="5397500"/>
          <p14:tracePt t="115035" x="7493000" y="5397500"/>
          <p14:tracePt t="115062" x="7404100" y="5391150"/>
          <p14:tracePt t="115091" x="7264400" y="5391150"/>
          <p14:tracePt t="115117" x="7219950" y="5391150"/>
          <p14:tracePt t="115780" x="7213600" y="5397500"/>
          <p14:tracePt t="116278" x="7239000" y="5397500"/>
          <p14:tracePt t="116304" x="7334250" y="5397500"/>
          <p14:tracePt t="116332" x="7448550" y="5391150"/>
          <p14:tracePt t="116355" x="7531100" y="5391150"/>
          <p14:tracePt t="116380" x="7556500" y="5384800"/>
          <p14:tracePt t="116985" x="7556500" y="5391150"/>
          <p14:tracePt t="117009" x="7575550" y="5505450"/>
          <p14:tracePt t="117034" x="7588250" y="5645150"/>
          <p14:tracePt t="117060" x="7600950" y="5734050"/>
          <p14:tracePt t="117091" x="7613650" y="5778500"/>
          <p14:tracePt t="117145" x="7626350" y="5791200"/>
          <p14:tracePt t="117170" x="7696200" y="5810250"/>
          <p14:tracePt t="117198" x="7823200" y="5854700"/>
          <p14:tracePt t="117223" x="7981950" y="5899150"/>
          <p14:tracePt t="117248" x="8108950" y="5911850"/>
          <p14:tracePt t="117272" x="8159750" y="5911850"/>
          <p14:tracePt t="117302" x="8185150" y="5886450"/>
          <p14:tracePt t="117333" x="8248650" y="5816600"/>
          <p14:tracePt t="117362" x="8267700" y="5791200"/>
          <p14:tracePt t="117405" x="8274050" y="5753100"/>
          <p14:tracePt t="117435" x="8255000" y="5689600"/>
          <p14:tracePt t="117462" x="8248650" y="5683250"/>
          <p14:tracePt t="117486" x="8248650" y="5676900"/>
          <p14:tracePt t="117557" x="8242300" y="5670550"/>
          <p14:tracePt t="117584" x="8216900" y="5651500"/>
          <p14:tracePt t="117608" x="8172450" y="5632450"/>
          <p14:tracePt t="117633" x="8128000" y="5613400"/>
          <p14:tracePt t="117657" x="8089900" y="5607050"/>
          <p14:tracePt t="117683" x="8077200" y="5600700"/>
          <p14:tracePt t="117710" x="8070850" y="5600700"/>
          <p14:tracePt t="117735" x="8064500" y="5600700"/>
          <p14:tracePt t="117760" x="8026400" y="5613400"/>
          <p14:tracePt t="117784" x="7956550" y="5638800"/>
          <p14:tracePt t="117807" x="7912100" y="5651500"/>
          <p14:tracePt t="117834" x="7899400" y="5657850"/>
          <p14:tracePt t="117858" x="7893050" y="5664200"/>
          <p14:tracePt t="117882" x="7893050" y="5689600"/>
          <p14:tracePt t="117906" x="7886700" y="5721350"/>
          <p14:tracePt t="117929" x="7886700" y="5753100"/>
          <p14:tracePt t="117954" x="7886700" y="5765800"/>
          <p14:tracePt t="117983" x="7886700" y="5784850"/>
          <p14:tracePt t="118010" x="7893050" y="5791200"/>
          <p14:tracePt t="118035" x="7924800" y="5822950"/>
          <p14:tracePt t="118059" x="8020050" y="5861050"/>
          <p14:tracePt t="118084" x="8128000" y="5867400"/>
          <p14:tracePt t="118107" x="8223250" y="5867400"/>
          <p14:tracePt t="118133" x="8274050" y="5835650"/>
          <p14:tracePt t="118156" x="8286750" y="5803900"/>
          <p14:tracePt t="118180" x="8299450" y="5746750"/>
          <p14:tracePt t="118207" x="8299450" y="5708650"/>
          <p14:tracePt t="118233" x="8299450" y="5695950"/>
          <p14:tracePt t="118313" x="8299450" y="5689600"/>
          <p14:tracePt t="118337" x="8299450" y="5683250"/>
          <p14:tracePt t="119711" x="8293100" y="5670550"/>
          <p14:tracePt t="119739" x="8235950" y="5651500"/>
          <p14:tracePt t="119763" x="8185150" y="5645150"/>
          <p14:tracePt t="119787" x="8172450" y="5638800"/>
          <p14:tracePt t="120101" x="8108950" y="5638800"/>
          <p14:tracePt t="120125" x="7689850" y="5638800"/>
          <p14:tracePt t="120149" x="6965950" y="5638800"/>
          <p14:tracePt t="120174" x="6210300" y="5638800"/>
          <p14:tracePt t="120174" x="5918200" y="5638800"/>
          <p14:tracePt t="120198" x="5568950" y="5638800"/>
          <p14:tracePt t="120199" x="5410200" y="5645150"/>
          <p14:tracePt t="120225" x="5067300" y="5645150"/>
          <p14:tracePt t="120248" x="4775200" y="5651500"/>
          <p14:tracePt t="120272" x="4432300" y="5676900"/>
          <p14:tracePt t="120296" x="4260850" y="5689600"/>
          <p14:tracePt t="120297" x="4197350" y="5695950"/>
          <p14:tracePt t="120320" x="3994150" y="5727700"/>
          <p14:tracePt t="120346" x="3841750" y="5772150"/>
          <p14:tracePt t="120370" x="3740150" y="5784850"/>
          <p14:tracePt t="120397" x="3651250" y="5803900"/>
          <p14:tracePt t="120420" x="3568700" y="5816600"/>
          <p14:tracePt t="120444" x="3479800" y="5822950"/>
          <p14:tracePt t="120468" x="3397250" y="5848350"/>
          <p14:tracePt t="120491" x="3340100" y="5861050"/>
          <p14:tracePt t="120515" x="3257550" y="5892800"/>
          <p14:tracePt t="120543" x="3105150" y="5918200"/>
          <p14:tracePt t="120570" x="2984500" y="5930900"/>
          <p14:tracePt t="120598" x="2927350" y="5943600"/>
          <p14:tracePt t="120622" x="2857500" y="5969000"/>
          <p14:tracePt t="120648" x="2768600" y="6000750"/>
          <p14:tracePt t="120672" x="2717800" y="6007100"/>
          <p14:tracePt t="120696" x="2698750" y="6013450"/>
          <p14:tracePt t="120743" x="2692400" y="6013450"/>
          <p14:tracePt t="120771" x="2673350" y="6013450"/>
          <p14:tracePt t="120872" x="2679700" y="6013450"/>
          <p14:tracePt t="120895" x="2717800" y="6000750"/>
          <p14:tracePt t="120920" x="2825750" y="5994400"/>
          <p14:tracePt t="120942" x="2978150" y="5994400"/>
          <p14:tracePt t="120966" x="3200400" y="6000750"/>
          <p14:tracePt t="120991" x="3524250" y="6013450"/>
          <p14:tracePt t="121016" x="3829050" y="6038850"/>
          <p14:tracePt t="121040" x="4038600" y="6038850"/>
          <p14:tracePt t="121066" x="4152900" y="6038850"/>
          <p14:tracePt t="121090" x="4254500" y="6026150"/>
          <p14:tracePt t="121120" x="4298950" y="6019800"/>
          <p14:tracePt t="121222" x="4305300" y="6013450"/>
          <p14:tracePt t="121244" x="4324350" y="6013450"/>
          <p14:tracePt t="121271" x="4343400" y="6007100"/>
          <p14:tracePt t="121296" x="4362450" y="6000750"/>
          <p14:tracePt t="121324" x="4381500" y="5994400"/>
          <p14:tracePt t="121349" x="4394200" y="5988050"/>
          <p14:tracePt t="126388" x="4584700" y="5988050"/>
          <p14:tracePt t="126415" x="5016500" y="5988050"/>
          <p14:tracePt t="126443" x="5797550" y="6051550"/>
          <p14:tracePt t="126473" x="6146800" y="6089650"/>
          <p14:tracePt t="126500" x="6413500" y="6096000"/>
          <p14:tracePt t="126529" x="6546850" y="6096000"/>
          <p14:tracePt t="126554" x="6667500" y="6096000"/>
          <p14:tracePt t="126555" x="6711950" y="6096000"/>
          <p14:tracePt t="126580" x="6813550" y="6096000"/>
          <p14:tracePt t="126583" x="6870700" y="6096000"/>
          <p14:tracePt t="126607" x="7112000" y="6096000"/>
          <p14:tracePt t="126632" x="7429500" y="6096000"/>
          <p14:tracePt t="126655" x="7924800" y="6064250"/>
          <p14:tracePt t="126681" x="8210550" y="6026150"/>
          <p14:tracePt t="126703" x="8293100" y="6007100"/>
          <p14:tracePt t="126729" x="8293100" y="6000750"/>
          <p14:tracePt t="128401" x="8299450" y="5994400"/>
          <p14:tracePt t="128426" x="8299450" y="5937250"/>
          <p14:tracePt t="128451" x="8299450" y="5848350"/>
          <p14:tracePt t="128476" x="8267700" y="5702300"/>
          <p14:tracePt t="128508" x="8134350" y="5397500"/>
          <p14:tracePt t="128534" x="7918450" y="5054600"/>
          <p14:tracePt t="128562" x="7518400" y="4660900"/>
          <p14:tracePt t="128563" x="7410450" y="4565650"/>
          <p14:tracePt t="128588" x="6921500" y="4216400"/>
          <p14:tracePt t="128617" x="6604000" y="4025900"/>
          <p14:tracePt t="128646" x="6330950" y="3892550"/>
          <p14:tracePt t="128670" x="6216650" y="3860800"/>
          <p14:tracePt t="128698" x="6134100" y="3854450"/>
          <p14:tracePt t="128726" x="6032500" y="3854450"/>
          <p14:tracePt t="128750" x="5988050" y="3854450"/>
          <p14:tracePt t="128782" x="5930900" y="3867150"/>
          <p14:tracePt t="128808" x="5899150" y="3886200"/>
          <p14:tracePt t="128833" x="5848350" y="3911600"/>
          <p14:tracePt t="128857" x="5765800" y="3949700"/>
          <p14:tracePt t="128880" x="5626100" y="4006850"/>
          <p14:tracePt t="128905" x="5530850" y="4057650"/>
          <p14:tracePt t="128929" x="5473700" y="4114800"/>
          <p14:tracePt t="128953" x="5435600" y="4152900"/>
          <p14:tracePt t="128978" x="5403850" y="4184650"/>
          <p14:tracePt t="129002" x="5391150" y="4210050"/>
          <p14:tracePt t="129026" x="5359400" y="4267200"/>
          <p14:tracePt t="129049" x="5308600" y="4394200"/>
          <p14:tracePt t="129075" x="5264150" y="4527550"/>
          <p14:tracePt t="129100" x="5226050" y="4762500"/>
          <p14:tracePt t="129102" x="5219700" y="4800600"/>
          <p14:tracePt t="129125" x="5219700" y="4978400"/>
          <p14:tracePt t="129149" x="5219700" y="5092700"/>
          <p14:tracePt t="129173" x="5232400" y="5181600"/>
          <p14:tracePt t="129196" x="5257800" y="5226050"/>
          <p14:tracePt t="129221" x="5283200" y="5264150"/>
          <p14:tracePt t="129245" x="5346700" y="5340350"/>
          <p14:tracePt t="129271" x="5505450" y="5461000"/>
          <p14:tracePt t="129293" x="5607050" y="5537200"/>
          <p14:tracePt t="129318" x="5746750" y="5619750"/>
          <p14:tracePt t="129319" x="5835650" y="5651500"/>
          <p14:tracePt t="129343" x="6051550" y="5702300"/>
          <p14:tracePt t="129369" x="6286500" y="5734050"/>
          <p14:tracePt t="129395" x="6642100" y="5734050"/>
          <p14:tracePt t="129419" x="7023100" y="5708650"/>
          <p14:tracePt t="129443" x="7289800" y="5670550"/>
          <p14:tracePt t="129467" x="7607300" y="5575300"/>
          <p14:tracePt t="129490" x="7759700" y="5473700"/>
          <p14:tracePt t="129514" x="7867650" y="5334000"/>
          <p14:tracePt t="129543" x="7886700" y="5283200"/>
          <p14:tracePt t="129572" x="7893050" y="5219700"/>
          <p14:tracePt t="129598" x="7886700" y="5187950"/>
          <p14:tracePt t="129621" x="7867650" y="5156200"/>
          <p14:tracePt t="129646" x="7842250" y="5118100"/>
          <p14:tracePt t="129677" x="7810500" y="5086350"/>
          <p14:tracePt t="129706" x="7804150" y="5080000"/>
          <p14:tracePt t="130496" x="7766050" y="5048250"/>
          <p14:tracePt t="130523" x="7569200" y="4965700"/>
          <p14:tracePt t="130548" x="7245350" y="4876800"/>
          <p14:tracePt t="130577" x="6946900" y="4838700"/>
          <p14:tracePt t="130578" x="6832600" y="4838700"/>
          <p14:tracePt t="130609" x="6572250" y="4889500"/>
          <p14:tracePt t="130636" x="6394450" y="4972050"/>
          <p14:tracePt t="130664" x="6223000" y="5060950"/>
          <p14:tracePt t="130687" x="6032500" y="5137150"/>
          <p14:tracePt t="130711" x="5905500" y="5207000"/>
          <p14:tracePt t="130736" x="5816600" y="5276850"/>
          <p14:tracePt t="130737" x="5797550" y="5302250"/>
          <p14:tracePt t="130762" x="5772150" y="5340350"/>
          <p14:tracePt t="130785" x="5765800" y="5372100"/>
          <p14:tracePt t="130814" x="5759450" y="5416550"/>
          <p14:tracePt t="130841" x="5759450" y="5518150"/>
          <p14:tracePt t="130869" x="5772150" y="5588000"/>
          <p14:tracePt t="130895" x="5854700" y="5708650"/>
          <p14:tracePt t="130922" x="5975350" y="5810250"/>
          <p14:tracePt t="130923" x="6032500" y="5829300"/>
          <p14:tracePt t="130946" x="6178550" y="5854700"/>
          <p14:tracePt t="130973" x="6623050" y="5905500"/>
          <p14:tracePt t="131000" x="7270750" y="5988050"/>
          <p14:tracePt t="131030" x="8147050" y="6007100"/>
          <p14:tracePt t="131057" x="8724900" y="5905500"/>
          <p14:tracePt t="131087" x="9055100" y="5765800"/>
          <p14:tracePt t="131114" x="9099550" y="5734050"/>
          <p14:tracePt t="132932" x="0" y="0"/>
        </p14:tracePtLst>
      </p14:laserTraceLst>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控制冲突总结</a:t>
            </a:r>
          </a:p>
        </p:txBody>
      </p:sp>
      <p:sp>
        <p:nvSpPr>
          <p:cNvPr id="3" name="内容占位符 2"/>
          <p:cNvSpPr>
            <a:spLocks noGrp="1"/>
          </p:cNvSpPr>
          <p:nvPr>
            <p:ph idx="1"/>
          </p:nvPr>
        </p:nvSpPr>
        <p:spPr>
          <a:xfrm>
            <a:off x="487823" y="942764"/>
            <a:ext cx="10862348" cy="5637024"/>
          </a:xfrm>
        </p:spPr>
        <p:txBody>
          <a:bodyPr>
            <a:normAutofit fontScale="85000" lnSpcReduction="20000"/>
          </a:bodyPr>
          <a:lstStyle/>
          <a:p>
            <a:r>
              <a:rPr lang="zh-CN" altLang="en-US" dirty="0"/>
              <a:t>指令跳转</a:t>
            </a:r>
            <a:endParaRPr lang="en-US" altLang="zh-CN" dirty="0"/>
          </a:p>
          <a:p>
            <a:pPr lvl="1"/>
            <a:r>
              <a:rPr lang="en-US" altLang="zh-CN" dirty="0"/>
              <a:t>IF</a:t>
            </a:r>
            <a:r>
              <a:rPr lang="zh-CN" altLang="en-US" dirty="0"/>
              <a:t>段重新取新的指令    </a:t>
            </a:r>
            <a:endParaRPr lang="en-US" altLang="zh-CN" dirty="0"/>
          </a:p>
          <a:p>
            <a:r>
              <a:rPr lang="zh-CN" altLang="en-US" dirty="0"/>
              <a:t>清除误取指令</a:t>
            </a:r>
            <a:endParaRPr lang="en-US" altLang="zh-CN" dirty="0"/>
          </a:p>
          <a:p>
            <a:pPr lvl="1"/>
            <a:r>
              <a:rPr lang="en-US" altLang="zh-CN" dirty="0"/>
              <a:t>IF/ID</a:t>
            </a:r>
            <a:r>
              <a:rPr lang="zh-CN" altLang="en-US" dirty="0"/>
              <a:t>、</a:t>
            </a:r>
            <a:r>
              <a:rPr lang="en-US" altLang="zh-CN" dirty="0"/>
              <a:t>ID/EX</a:t>
            </a:r>
            <a:r>
              <a:rPr lang="zh-CN" altLang="en-US" dirty="0"/>
              <a:t>段给出同步清零信号</a:t>
            </a:r>
            <a:endParaRPr lang="en-US" altLang="zh-CN" dirty="0"/>
          </a:p>
          <a:p>
            <a:r>
              <a:rPr lang="zh-CN" altLang="en-US" dirty="0"/>
              <a:t>分支指令执行阶段？</a:t>
            </a:r>
            <a:endParaRPr lang="en-US" altLang="zh-CN" dirty="0"/>
          </a:p>
          <a:p>
            <a:pPr lvl="1"/>
            <a:r>
              <a:rPr lang="zh-CN" altLang="en-US" dirty="0"/>
              <a:t>越早执行，性能损失越小</a:t>
            </a:r>
            <a:endParaRPr lang="en-US" altLang="zh-CN" dirty="0"/>
          </a:p>
          <a:p>
            <a:pPr lvl="1"/>
            <a:r>
              <a:rPr lang="en-US" altLang="zh-CN" dirty="0"/>
              <a:t>MIPS</a:t>
            </a:r>
            <a:r>
              <a:rPr lang="zh-CN" altLang="en-US" dirty="0"/>
              <a:t>中通常为</a:t>
            </a:r>
            <a:r>
              <a:rPr lang="en-US" altLang="zh-CN" dirty="0"/>
              <a:t>ID</a:t>
            </a:r>
            <a:r>
              <a:rPr lang="zh-CN" altLang="en-US" dirty="0"/>
              <a:t>段执行，为了简化中断，重定向机制，可在</a:t>
            </a:r>
            <a:r>
              <a:rPr lang="en-US" altLang="zh-CN" dirty="0"/>
              <a:t>EX</a:t>
            </a:r>
            <a:r>
              <a:rPr lang="zh-CN" altLang="en-US" dirty="0"/>
              <a:t>段执行</a:t>
            </a:r>
            <a:endParaRPr lang="en-US" altLang="zh-CN" dirty="0"/>
          </a:p>
          <a:p>
            <a:r>
              <a:rPr lang="zh-CN" altLang="en-US" dirty="0"/>
              <a:t>分支延迟槽技术</a:t>
            </a:r>
            <a:endParaRPr lang="en-US" altLang="zh-CN" dirty="0"/>
          </a:p>
          <a:p>
            <a:pPr lvl="1"/>
            <a:r>
              <a:rPr lang="zh-CN" altLang="en-US" dirty="0"/>
              <a:t>配合</a:t>
            </a:r>
            <a:r>
              <a:rPr lang="en-US" altLang="zh-CN" dirty="0"/>
              <a:t>ID</a:t>
            </a:r>
            <a:r>
              <a:rPr lang="zh-CN" altLang="en-US" dirty="0"/>
              <a:t>段执行分支指令，彻底消除分支带来的流水性能损失</a:t>
            </a:r>
            <a:endParaRPr lang="en-US" altLang="zh-CN" dirty="0"/>
          </a:p>
          <a:p>
            <a:pPr lvl="1"/>
            <a:r>
              <a:rPr lang="zh-CN" altLang="en-US" dirty="0"/>
              <a:t>如何将有用的指令载入延迟槽比较关键</a:t>
            </a:r>
            <a:endParaRPr lang="en-US" altLang="zh-CN" dirty="0"/>
          </a:p>
          <a:p>
            <a:pPr lvl="1"/>
            <a:r>
              <a:rPr lang="en-US" altLang="zh-CN" dirty="0"/>
              <a:t>X86</a:t>
            </a:r>
            <a:r>
              <a:rPr lang="zh-CN" altLang="en-US" dirty="0"/>
              <a:t>中没有分支延迟槽，采用动态分支预测技术</a:t>
            </a:r>
            <a:endParaRPr lang="en-US" altLang="zh-CN" dirty="0"/>
          </a:p>
          <a:p>
            <a:pPr lvl="1"/>
            <a:endParaRPr lang="en-US" altLang="zh-CN" dirty="0"/>
          </a:p>
          <a:p>
            <a:pPr lvl="1"/>
            <a:endParaRPr lang="en-US" altLang="zh-CN" dirty="0"/>
          </a:p>
          <a:p>
            <a:pPr lvl="1"/>
            <a:endParaRPr lang="en-US" altLang="zh-CN" dirty="0"/>
          </a:p>
          <a:p>
            <a:endParaRPr lang="zh-CN" altLang="en-US" dirty="0"/>
          </a:p>
        </p:txBody>
      </p:sp>
    </p:spTree>
    <p:extLst>
      <p:ext uri="{BB962C8B-B14F-4D97-AF65-F5344CB8AC3E}">
        <p14:creationId xmlns:p14="http://schemas.microsoft.com/office/powerpoint/2010/main" val="2978859846"/>
      </p:ext>
    </p:extLst>
  </p:cSld>
  <p:clrMapOvr>
    <a:masterClrMapping/>
  </p:clrMapOvr>
  <mc:AlternateContent xmlns:mc="http://schemas.openxmlformats.org/markup-compatibility/2006" xmlns:p14="http://schemas.microsoft.com/office/powerpoint/2010/main">
    <mc:Choice Requires="p14">
      <p:transition spd="slow" p14:dur="2000" advTm="99259"/>
    </mc:Choice>
    <mc:Fallback xmlns="">
      <p:transition spd="slow" advTm="99259"/>
    </mc:Fallback>
  </mc:AlternateContent>
  <p:extLst mod="1">
    <p:ext uri="{3A86A75C-4F4B-4683-9AE1-C65F6400EC91}">
      <p14:laserTraceLst xmlns:p14="http://schemas.microsoft.com/office/powerpoint/2010/main">
        <p14:tracePtLst>
          <p14:tracePt t="1081" x="571500" y="869950"/>
          <p14:tracePt t="1188" x="577850" y="869950"/>
          <p14:tracePt t="1196" x="590550" y="876300"/>
          <p14:tracePt t="1207" x="609600" y="882650"/>
          <p14:tracePt t="1224" x="679450" y="889000"/>
          <p14:tracePt t="1240" x="787400" y="901700"/>
          <p14:tracePt t="1257" x="895350" y="908050"/>
          <p14:tracePt t="1259" x="984250" y="908050"/>
          <p14:tracePt t="1274" x="1047750" y="914400"/>
          <p14:tracePt t="1291" x="1149350" y="914400"/>
          <p14:tracePt t="1307" x="1225550" y="920750"/>
          <p14:tracePt t="1324" x="1289050" y="927100"/>
          <p14:tracePt t="1326" x="1314450" y="927100"/>
          <p14:tracePt t="1341" x="1377950" y="933450"/>
          <p14:tracePt t="1357" x="1422400" y="939800"/>
          <p14:tracePt t="1374" x="1498600" y="939800"/>
          <p14:tracePt t="1391" x="1562100" y="939800"/>
          <p14:tracePt t="1407" x="1631950" y="939800"/>
          <p14:tracePt t="1424" x="1727200" y="939800"/>
          <p14:tracePt t="1441" x="1809750" y="939800"/>
          <p14:tracePt t="1457" x="1905000" y="946150"/>
          <p14:tracePt t="1474" x="2019300" y="946150"/>
          <p14:tracePt t="1491" x="2127250" y="946150"/>
          <p14:tracePt t="1507" x="2203450" y="946150"/>
          <p14:tracePt t="1525" x="2247900" y="946150"/>
          <p14:tracePt t="1527" x="2254250" y="946150"/>
          <p14:tracePt t="1541" x="2266950" y="946150"/>
          <p14:tracePt t="1558" x="2273300" y="946150"/>
          <p14:tracePt t="1574" x="2279650" y="946150"/>
          <p14:tracePt t="1591" x="2311400" y="952500"/>
          <p14:tracePt t="1608" x="2400300" y="971550"/>
          <p14:tracePt t="1624" x="2470150" y="971550"/>
          <p14:tracePt t="1641" x="2565400" y="971550"/>
          <p14:tracePt t="1658" x="2667000" y="971550"/>
          <p14:tracePt t="1674" x="2794000" y="965200"/>
          <p14:tracePt t="1691" x="2851150" y="958850"/>
          <p14:tracePt t="1708" x="2895600" y="958850"/>
          <p14:tracePt t="1724" x="2901950" y="958850"/>
          <p14:tracePt t="2276" x="2908300" y="958850"/>
          <p14:tracePt t="2284" x="2940050" y="958850"/>
          <p14:tracePt t="2293" x="2971800" y="958850"/>
          <p14:tracePt t="2310" x="3067050" y="965200"/>
          <p14:tracePt t="2325" x="3162300" y="977900"/>
          <p14:tracePt t="2342" x="3238500" y="984250"/>
          <p14:tracePt t="2359" x="3314700" y="996950"/>
          <p14:tracePt t="2375" x="3352800" y="1003300"/>
          <p14:tracePt t="2419" x="3359150" y="1003300"/>
          <p14:tracePt t="2453" x="3359150" y="1009650"/>
          <p14:tracePt t="2517" x="3359150" y="1016000"/>
          <p14:tracePt t="2541" x="3359150" y="1022350"/>
          <p14:tracePt t="2558" x="3359150" y="1035050"/>
          <p14:tracePt t="2565" x="3352800" y="1047750"/>
          <p14:tracePt t="2575" x="3346450" y="1073150"/>
          <p14:tracePt t="2592" x="3327400" y="1117600"/>
          <p14:tracePt t="2609" x="3295650" y="1168400"/>
          <p14:tracePt t="2626" x="3270250" y="1206500"/>
          <p14:tracePt t="2642" x="3251200" y="1231900"/>
          <p14:tracePt t="2659" x="3232150" y="1250950"/>
          <p14:tracePt t="2676" x="3225800" y="1257300"/>
          <p14:tracePt t="3839" x="3219450" y="1257300"/>
          <p14:tracePt t="3847" x="3213100" y="1263650"/>
          <p14:tracePt t="3855" x="3200400" y="1270000"/>
          <p14:tracePt t="3863" x="3187700" y="1270000"/>
          <p14:tracePt t="3877" x="3162300" y="1276350"/>
          <p14:tracePt t="3894" x="3124200" y="1276350"/>
          <p14:tracePt t="3911" x="3092450" y="1282700"/>
          <p14:tracePt t="3927" x="3086100" y="1289050"/>
          <p14:tracePt t="4104" x="3079750" y="1282700"/>
          <p14:tracePt t="4116" x="3073400" y="1282700"/>
          <p14:tracePt t="4121" x="3060700" y="1270000"/>
          <p14:tracePt t="4129" x="3041650" y="1250950"/>
          <p14:tracePt t="4144" x="3022600" y="1238250"/>
          <p14:tracePt t="4162" x="2895600" y="1162050"/>
          <p14:tracePt t="4178" x="2800350" y="1117600"/>
          <p14:tracePt t="4194" x="2705100" y="1079500"/>
          <p14:tracePt t="4212" x="2609850" y="1041400"/>
          <p14:tracePt t="4228" x="2540000" y="1016000"/>
          <p14:tracePt t="4245" x="2489200" y="996950"/>
          <p14:tracePt t="4262" x="2457450" y="984250"/>
          <p14:tracePt t="4278" x="2425700" y="977900"/>
          <p14:tracePt t="4294" x="2381250" y="965200"/>
          <p14:tracePt t="4311" x="2311400" y="946150"/>
          <p14:tracePt t="4328" x="2228850" y="933450"/>
          <p14:tracePt t="4329" x="2184400" y="920750"/>
          <p14:tracePt t="4345" x="2120900" y="914400"/>
          <p14:tracePt t="4362" x="1898650" y="882650"/>
          <p14:tracePt t="4378" x="1778000" y="863600"/>
          <p14:tracePt t="4395" x="1593850" y="838200"/>
          <p14:tracePt t="4412" x="1454150" y="825500"/>
          <p14:tracePt t="4428" x="1333500" y="812800"/>
          <p14:tracePt t="4445" x="1174750" y="812800"/>
          <p14:tracePt t="4462" x="1073150" y="812800"/>
          <p14:tracePt t="4479" x="990600" y="819150"/>
          <p14:tracePt t="4495" x="927100" y="838200"/>
          <p14:tracePt t="4511" x="863600" y="857250"/>
          <p14:tracePt t="4529" x="787400" y="889000"/>
          <p14:tracePt t="4545" x="749300" y="908050"/>
          <p14:tracePt t="4561" x="679450" y="946150"/>
          <p14:tracePt t="4578" x="647700" y="965200"/>
          <p14:tracePt t="4580" x="635000" y="971550"/>
          <p14:tracePt t="4595" x="628650" y="984250"/>
          <p14:tracePt t="4612" x="596900" y="1060450"/>
          <p14:tracePt t="4628" x="590550" y="1111250"/>
          <p14:tracePt t="4645" x="584200" y="1155700"/>
          <p14:tracePt t="4661" x="584200" y="1193800"/>
          <p14:tracePt t="4678" x="584200" y="1244600"/>
          <p14:tracePt t="4695" x="584200" y="1250950"/>
          <p14:tracePt t="4713" x="584200" y="1270000"/>
          <p14:tracePt t="4729" x="590550" y="1295400"/>
          <p14:tracePt t="4731" x="596900" y="1308100"/>
          <p14:tracePt t="4810" x="603250" y="1308100"/>
          <p14:tracePt t="4825" x="603250" y="1314450"/>
          <p14:tracePt t="4841" x="609600" y="1314450"/>
          <p14:tracePt t="4849" x="609600" y="1320800"/>
          <p14:tracePt t="4862" x="622300" y="1320800"/>
          <p14:tracePt t="4878" x="647700" y="1339850"/>
          <p14:tracePt t="4895" x="673100" y="1358900"/>
          <p14:tracePt t="4912" x="736600" y="1397000"/>
          <p14:tracePt t="4928" x="781050" y="1409700"/>
          <p14:tracePt t="4930" x="812800" y="1416050"/>
          <p14:tracePt t="4945" x="908050" y="1435100"/>
          <p14:tracePt t="4962" x="971550" y="1441450"/>
          <p14:tracePt t="4979" x="1003300" y="1447800"/>
          <p14:tracePt t="4996" x="1130300" y="1447800"/>
          <p14:tracePt t="5012" x="1187450" y="1454150"/>
          <p14:tracePt t="5028" x="1244600" y="1454150"/>
          <p14:tracePt t="5045" x="1365250" y="1454150"/>
          <p14:tracePt t="5062" x="1454150" y="1441450"/>
          <p14:tracePt t="5078" x="1530350" y="1435100"/>
          <p14:tracePt t="5096" x="1625600" y="1422400"/>
          <p14:tracePt t="5113" x="1720850" y="1422400"/>
          <p14:tracePt t="5129" x="1892300" y="1422400"/>
          <p14:tracePt t="5146" x="2006600" y="1428750"/>
          <p14:tracePt t="5148" x="2063750" y="1435100"/>
          <p14:tracePt t="5163" x="2178050" y="1447800"/>
          <p14:tracePt t="5180" x="2279650" y="1454150"/>
          <p14:tracePt t="5196" x="2374900" y="1466850"/>
          <p14:tracePt t="5213" x="2457450" y="1473200"/>
          <p14:tracePt t="5230" x="2546350" y="1479550"/>
          <p14:tracePt t="5246" x="2597150" y="1479550"/>
          <p14:tracePt t="5263" x="2641600" y="1479550"/>
          <p14:tracePt t="6848" x="2622550" y="1473200"/>
          <p14:tracePt t="6856" x="2571750" y="1466850"/>
          <p14:tracePt t="6865" x="2508250" y="1466850"/>
          <p14:tracePt t="6881" x="2349500" y="1466850"/>
          <p14:tracePt t="6897" x="2146300" y="1466850"/>
          <p14:tracePt t="6915" x="1962150" y="1473200"/>
          <p14:tracePt t="6931" x="1771650" y="1492250"/>
          <p14:tracePt t="6948" x="1663700" y="1498600"/>
          <p14:tracePt t="6964" x="1600200" y="1504950"/>
          <p14:tracePt t="6981" x="1581150" y="1504950"/>
          <p14:tracePt t="7018" x="1581150" y="1511300"/>
          <p14:tracePt t="7031" x="1568450" y="1511300"/>
          <p14:tracePt t="7048" x="1543050" y="1517650"/>
          <p14:tracePt t="7065" x="1498600" y="1530350"/>
          <p14:tracePt t="7066" x="1466850" y="1536700"/>
          <p14:tracePt t="7081" x="1416050" y="1549400"/>
          <p14:tracePt t="7098" x="1339850" y="1562100"/>
          <p14:tracePt t="7114" x="1250950" y="1581150"/>
          <p14:tracePt t="7131" x="1187450" y="1593850"/>
          <p14:tracePt t="7148" x="1073150" y="1619250"/>
          <p14:tracePt t="7165" x="996950" y="1638300"/>
          <p14:tracePt t="7181" x="927100" y="1657350"/>
          <p14:tracePt t="7198" x="914400" y="1663700"/>
          <p14:tracePt t="7340" x="914400" y="1657350"/>
          <p14:tracePt t="7348" x="914400" y="1644650"/>
          <p14:tracePt t="7356" x="914400" y="1619250"/>
          <p14:tracePt t="7365" x="914400" y="1600200"/>
          <p14:tracePt t="7382" x="914400" y="1568450"/>
          <p14:tracePt t="7398" x="914400" y="1536700"/>
          <p14:tracePt t="7416" x="914400" y="1517650"/>
          <p14:tracePt t="7431" x="914400" y="1492250"/>
          <p14:tracePt t="7449" x="914400" y="1485900"/>
          <p14:tracePt t="7465" x="920750" y="1479550"/>
          <p14:tracePt t="7481" x="920750" y="1473200"/>
          <p14:tracePt t="7508" x="920750" y="1466850"/>
          <p14:tracePt t="7533" x="920750" y="1460500"/>
          <p14:tracePt t="7550" x="920750" y="1454150"/>
          <p14:tracePt t="7558" x="927100" y="1454150"/>
          <p14:tracePt t="7806" x="939800" y="1454150"/>
          <p14:tracePt t="7824" x="958850" y="1454150"/>
          <p14:tracePt t="7833" x="977900" y="1466850"/>
          <p14:tracePt t="7839" x="996950" y="1473200"/>
          <p14:tracePt t="7849" x="1016000" y="1479550"/>
          <p14:tracePt t="7865" x="1035050" y="1498600"/>
          <p14:tracePt t="7882" x="1041400" y="1524000"/>
          <p14:tracePt t="7900" x="1041400" y="1555750"/>
          <p14:tracePt t="7916" x="1041400" y="1600200"/>
          <p14:tracePt t="7932" x="1035050" y="1663700"/>
          <p14:tracePt t="7949" x="1022350" y="1739900"/>
          <p14:tracePt t="7965" x="1022350" y="1771650"/>
          <p14:tracePt t="7983" x="1022350" y="1790700"/>
          <p14:tracePt t="8138" x="1022350" y="1803400"/>
          <p14:tracePt t="8146" x="1022350" y="1809750"/>
          <p14:tracePt t="8155" x="1022350" y="1822450"/>
          <p14:tracePt t="8166" x="1016000" y="1835150"/>
          <p14:tracePt t="8184" x="1009650" y="1860550"/>
          <p14:tracePt t="8186" x="1009650" y="1866900"/>
          <p14:tracePt t="8200" x="1009650" y="1873250"/>
          <p14:tracePt t="8217" x="1003300" y="1873250"/>
          <p14:tracePt t="8412" x="1016000" y="1873250"/>
          <p14:tracePt t="8420" x="1035050" y="1873250"/>
          <p14:tracePt t="8433" x="1041400" y="1873250"/>
          <p14:tracePt t="8450" x="1111250" y="1873250"/>
          <p14:tracePt t="8466" x="1149350" y="1873250"/>
          <p14:tracePt t="8483" x="1174750" y="1873250"/>
          <p14:tracePt t="8500" x="1187450" y="1873250"/>
          <p14:tracePt t="8596" x="1193800" y="1873250"/>
          <p14:tracePt t="8612" x="1200150" y="1873250"/>
          <p14:tracePt t="8620" x="1206500" y="1873250"/>
          <p14:tracePt t="8636" x="1219200" y="1873250"/>
          <p14:tracePt t="8650" x="1225550" y="1873250"/>
          <p14:tracePt t="8667" x="1231900" y="1873250"/>
          <p14:tracePt t="8694" x="1238250" y="1873250"/>
          <p14:tracePt t="8710" x="1250950" y="1873250"/>
          <p14:tracePt t="8718" x="1276350" y="1873250"/>
          <p14:tracePt t="8733" x="1346200" y="1873250"/>
          <p14:tracePt t="8750" x="1473200" y="1873250"/>
          <p14:tracePt t="8766" x="1568450" y="1873250"/>
          <p14:tracePt t="8783" x="1841500" y="1873250"/>
          <p14:tracePt t="8800" x="1917700" y="1873250"/>
          <p14:tracePt t="8817" x="2051050" y="1873250"/>
          <p14:tracePt t="8834" x="2178050" y="1873250"/>
          <p14:tracePt t="8850" x="2203450" y="1873250"/>
          <p14:tracePt t="8910" x="2209800" y="1873250"/>
          <p14:tracePt t="8918" x="2216150" y="1873250"/>
          <p14:tracePt t="8928" x="2228850" y="1873250"/>
          <p14:tracePt t="8935" x="2241550" y="1873250"/>
          <p14:tracePt t="8950" x="2260600" y="1866900"/>
          <p14:tracePt t="8967" x="2279650" y="1866900"/>
          <p14:tracePt t="8984" x="2330450" y="1866900"/>
          <p14:tracePt t="9000" x="2374900" y="1866900"/>
          <p14:tracePt t="9017" x="2444750" y="1866900"/>
          <p14:tracePt t="9034" x="2514600" y="1866900"/>
          <p14:tracePt t="9050" x="2590800" y="1866900"/>
          <p14:tracePt t="9067" x="2679700" y="1866900"/>
          <p14:tracePt t="9083" x="2730500" y="1866900"/>
          <p14:tracePt t="9100" x="2755900" y="1860550"/>
          <p14:tracePt t="9118" x="2762250" y="1860550"/>
          <p14:tracePt t="9168" x="2768600" y="1860550"/>
          <p14:tracePt t="9184" x="2774950" y="1860550"/>
          <p14:tracePt t="9194" x="2787650" y="1860550"/>
          <p14:tracePt t="9202" x="2819400" y="1860550"/>
          <p14:tracePt t="9217" x="2908300" y="1860550"/>
          <p14:tracePt t="9234" x="3028950" y="1860550"/>
          <p14:tracePt t="9250" x="3155950" y="1873250"/>
          <p14:tracePt t="9267" x="3270250" y="1879600"/>
          <p14:tracePt t="9284" x="3378200" y="1879600"/>
          <p14:tracePt t="9301" x="3473450" y="1879600"/>
          <p14:tracePt t="9318" x="3530600" y="1873250"/>
          <p14:tracePt t="9334" x="3587750" y="1866900"/>
          <p14:tracePt t="9351" x="3600450" y="1860550"/>
          <p14:tracePt t="10335" x="3606800" y="1860550"/>
          <p14:tracePt t="10340" x="3625850" y="1860550"/>
          <p14:tracePt t="10353" x="3657600" y="1854200"/>
          <p14:tracePt t="10370" x="3727450" y="1841500"/>
          <p14:tracePt t="10374" x="3771900" y="1835150"/>
          <p14:tracePt t="10385" x="3822700" y="1828800"/>
          <p14:tracePt t="10403" x="3905250" y="1816100"/>
          <p14:tracePt t="10407" x="3937000" y="1809750"/>
          <p14:tracePt t="10420" x="3943350" y="1809750"/>
          <p14:tracePt t="10448" x="3943350" y="1803400"/>
          <p14:tracePt t="10465" x="3943350" y="1790700"/>
          <p14:tracePt t="10471" x="3943350" y="1784350"/>
          <p14:tracePt t="10486" x="3943350" y="1771650"/>
          <p14:tracePt t="10502" x="3930650" y="1752600"/>
          <p14:tracePt t="10519" x="3905250" y="1727200"/>
          <p14:tracePt t="10535" x="3886200" y="1701800"/>
          <p14:tracePt t="10553" x="3854450" y="1670050"/>
          <p14:tracePt t="10569" x="3810000" y="1638300"/>
          <p14:tracePt t="10586" x="3765550" y="1600200"/>
          <p14:tracePt t="10603" x="3695700" y="1555750"/>
          <p14:tracePt t="10620" x="3644900" y="1524000"/>
          <p14:tracePt t="10636" x="3594100" y="1498600"/>
          <p14:tracePt t="10638" x="3575050" y="1492250"/>
          <p14:tracePt t="10652" x="3556000" y="1479550"/>
          <p14:tracePt t="10669" x="3524250" y="1473200"/>
          <p14:tracePt t="10686" x="3467100" y="1466850"/>
          <p14:tracePt t="10702" x="3409950" y="1454150"/>
          <p14:tracePt t="10704" x="3352800" y="1447800"/>
          <p14:tracePt t="10719" x="3282950" y="1435100"/>
          <p14:tracePt t="10736" x="3162300" y="1428750"/>
          <p14:tracePt t="10752" x="2940050" y="1403350"/>
          <p14:tracePt t="10769" x="2819400" y="1390650"/>
          <p14:tracePt t="10786" x="2724150" y="1377950"/>
          <p14:tracePt t="10802" x="2641600" y="1377950"/>
          <p14:tracePt t="10819" x="2546350" y="1377950"/>
          <p14:tracePt t="10836" x="2425700" y="1377950"/>
          <p14:tracePt t="10853" x="2343150" y="1384300"/>
          <p14:tracePt t="10869" x="2171700" y="1416050"/>
          <p14:tracePt t="10886" x="1962150" y="1460500"/>
          <p14:tracePt t="10902" x="1847850" y="1485900"/>
          <p14:tracePt t="10903" x="1714500" y="1511300"/>
          <p14:tracePt t="10920" x="1657350" y="1524000"/>
          <p14:tracePt t="10936" x="1460500" y="1543050"/>
          <p14:tracePt t="10953" x="1447800" y="1543050"/>
          <p14:tracePt t="10970" x="1371600" y="1555750"/>
          <p14:tracePt t="10986" x="1365250" y="1555750"/>
          <p14:tracePt t="11003" x="1365250" y="1562100"/>
          <p14:tracePt t="11020" x="1358900" y="1581150"/>
          <p14:tracePt t="11036" x="1352550" y="1600200"/>
          <p14:tracePt t="11052" x="1352550" y="1619250"/>
          <p14:tracePt t="11162" x="1352550" y="1625600"/>
          <p14:tracePt t="11396" x="1352550" y="1644650"/>
          <p14:tracePt t="11404" x="1352550" y="1657350"/>
          <p14:tracePt t="11412" x="1352550" y="1676400"/>
          <p14:tracePt t="11420" x="1352550" y="1689100"/>
          <p14:tracePt t="11436" x="1352550" y="1733550"/>
          <p14:tracePt t="11453" x="1352550" y="1752600"/>
          <p14:tracePt t="11470" x="1352550" y="1790700"/>
          <p14:tracePt t="11574" x="1358900" y="1790700"/>
          <p14:tracePt t="11582" x="1365250" y="1790700"/>
          <p14:tracePt t="11590" x="1371600" y="1790700"/>
          <p14:tracePt t="11604" x="1390650" y="1790700"/>
          <p14:tracePt t="11620" x="1422400" y="1797050"/>
          <p14:tracePt t="11622" x="1447800" y="1803400"/>
          <p14:tracePt t="11637" x="1479550" y="1809750"/>
          <p14:tracePt t="11653" x="1606550" y="1816100"/>
          <p14:tracePt t="11670" x="1676400" y="1822450"/>
          <p14:tracePt t="11687" x="1771650" y="1835150"/>
          <p14:tracePt t="11704" x="1828800" y="1835150"/>
          <p14:tracePt t="11720" x="1873250" y="1835150"/>
          <p14:tracePt t="11737" x="1905000" y="1835150"/>
          <p14:tracePt t="11754" x="1949450" y="1835150"/>
          <p14:tracePt t="11771" x="1987550" y="1841500"/>
          <p14:tracePt t="11787" x="2044700" y="1847850"/>
          <p14:tracePt t="11804" x="2133600" y="1854200"/>
          <p14:tracePt t="11820" x="2190750" y="1854200"/>
          <p14:tracePt t="11838" x="2292350" y="1860550"/>
          <p14:tracePt t="11855" x="2374900" y="1860550"/>
          <p14:tracePt t="11856" x="2406650" y="1866900"/>
          <p14:tracePt t="11870" x="2425700" y="1866900"/>
          <p14:tracePt t="11887" x="2457450" y="1873250"/>
          <p14:tracePt t="11889" x="2476500" y="1873250"/>
          <p14:tracePt t="11904" x="2520950" y="1879600"/>
          <p14:tracePt t="11920" x="2590800" y="1879600"/>
          <p14:tracePt t="11937" x="2686050" y="1879600"/>
          <p14:tracePt t="11954" x="2800350" y="1873250"/>
          <p14:tracePt t="11970" x="2914650" y="1860550"/>
          <p14:tracePt t="11987" x="3035300" y="1854200"/>
          <p14:tracePt t="12004" x="3149600" y="1854200"/>
          <p14:tracePt t="12021" x="3244850" y="1854200"/>
          <p14:tracePt t="12037" x="3314700" y="1854200"/>
          <p14:tracePt t="12054" x="3378200" y="1854200"/>
          <p14:tracePt t="12071" x="3422650" y="1854200"/>
          <p14:tracePt t="12072" x="3441700" y="1854200"/>
          <p14:tracePt t="12088" x="3467100" y="1854200"/>
          <p14:tracePt t="12104" x="3479800" y="1854200"/>
          <p14:tracePt t="12121" x="3498850" y="1854200"/>
          <p14:tracePt t="12122" x="3511550" y="1854200"/>
          <p14:tracePt t="12138" x="3536950" y="1854200"/>
          <p14:tracePt t="12154" x="3619500" y="1854200"/>
          <p14:tracePt t="12171" x="3683000" y="1854200"/>
          <p14:tracePt t="12187" x="3759200" y="1847850"/>
          <p14:tracePt t="12204" x="3822700" y="1835150"/>
          <p14:tracePt t="12221" x="3905250" y="1822450"/>
          <p14:tracePt t="12237" x="3924300" y="1822450"/>
          <p14:tracePt t="12254" x="3962400" y="1803400"/>
          <p14:tracePt t="12271" x="3994150" y="1784350"/>
          <p14:tracePt t="12287" x="4013200" y="1778000"/>
          <p14:tracePt t="12304" x="4019550" y="1771650"/>
          <p14:tracePt t="12356" x="4025900" y="1758950"/>
          <p14:tracePt t="12362" x="4025900" y="1752600"/>
          <p14:tracePt t="12371" x="4025900" y="1739900"/>
          <p14:tracePt t="12388" x="4032250" y="1714500"/>
          <p14:tracePt t="12404" x="4032250" y="1695450"/>
          <p14:tracePt t="12422" x="4032250" y="1676400"/>
          <p14:tracePt t="12439" x="4025900" y="1663700"/>
          <p14:tracePt t="12455" x="4019550" y="1651000"/>
          <p14:tracePt t="12472" x="4000500" y="1638300"/>
          <p14:tracePt t="12488" x="3975100" y="1619250"/>
          <p14:tracePt t="12505" x="3917950" y="1593850"/>
          <p14:tracePt t="12522" x="3854450" y="1574800"/>
          <p14:tracePt t="12529" x="3784600" y="1555750"/>
          <p14:tracePt t="12539" x="3740150" y="1543050"/>
          <p14:tracePt t="12556" x="3556000" y="1504950"/>
          <p14:tracePt t="12573" x="3416300" y="1485900"/>
          <p14:tracePt t="12590" x="3244850" y="1460500"/>
          <p14:tracePt t="12607" x="3054350" y="1441450"/>
          <p14:tracePt t="12623" x="2921000" y="1428750"/>
          <p14:tracePt t="12640" x="2743200" y="1409700"/>
          <p14:tracePt t="12655" x="2622550" y="1403350"/>
          <p14:tracePt t="12672" x="2489200" y="1403350"/>
          <p14:tracePt t="12689" x="2406650" y="1403350"/>
          <p14:tracePt t="12706" x="2324100" y="1403350"/>
          <p14:tracePt t="12722" x="2222500" y="1397000"/>
          <p14:tracePt t="12739" x="2101850" y="1397000"/>
          <p14:tracePt t="12756" x="1955800" y="1397000"/>
          <p14:tracePt t="12772" x="1803400" y="1397000"/>
          <p14:tracePt t="12789" x="1644650" y="1409700"/>
          <p14:tracePt t="12807" x="1460500" y="1422400"/>
          <p14:tracePt t="12822" x="1314450" y="1428750"/>
          <p14:tracePt t="12839" x="1206500" y="1428750"/>
          <p14:tracePt t="12856" x="1162050" y="1428750"/>
          <p14:tracePt t="12872" x="1130300" y="1428750"/>
          <p14:tracePt t="13204" x="1130300" y="1435100"/>
          <p14:tracePt t="13245" x="1130300" y="1441450"/>
          <p14:tracePt t="13286" x="1136650" y="1447800"/>
          <p14:tracePt t="13294" x="1149350" y="1473200"/>
          <p14:tracePt t="13306" x="1168400" y="1504950"/>
          <p14:tracePt t="13323" x="1200150" y="1587500"/>
          <p14:tracePt t="13339" x="1231900" y="1676400"/>
          <p14:tracePt t="13356" x="1250950" y="1765300"/>
          <p14:tracePt t="13372" x="1257300" y="1835150"/>
          <p14:tracePt t="13374" x="1257300" y="1854200"/>
          <p14:tracePt t="13389" x="1263650" y="1866900"/>
          <p14:tracePt t="13406" x="1263650" y="1879600"/>
          <p14:tracePt t="13697" x="1263650" y="1885950"/>
          <p14:tracePt t="13899" x="1270000" y="1892300"/>
          <p14:tracePt t="14236" x="1276350" y="1892300"/>
          <p14:tracePt t="14245" x="1301750" y="1905000"/>
          <p14:tracePt t="14257" x="1352550" y="1917700"/>
          <p14:tracePt t="14273" x="1530350" y="1955800"/>
          <p14:tracePt t="14290" x="1816100" y="1981200"/>
          <p14:tracePt t="14307" x="2190750" y="2000250"/>
          <p14:tracePt t="14324" x="2730500" y="2012950"/>
          <p14:tracePt t="14340" x="3111500" y="2006600"/>
          <p14:tracePt t="14357" x="3473450" y="1968500"/>
          <p14:tracePt t="14373" x="3740150" y="1930400"/>
          <p14:tracePt t="14390" x="3886200" y="1917700"/>
          <p14:tracePt t="14407" x="3975100" y="1917700"/>
          <p14:tracePt t="14423" x="3994150" y="1917700"/>
          <p14:tracePt t="14440" x="4006850" y="1917700"/>
          <p14:tracePt t="16766" x="4006850" y="1911350"/>
          <p14:tracePt t="16784" x="4006850" y="1905000"/>
          <p14:tracePt t="16791" x="4013200" y="1892300"/>
          <p14:tracePt t="16798" x="4013200" y="1873250"/>
          <p14:tracePt t="16810" x="4019550" y="1854200"/>
          <p14:tracePt t="16826" x="4032250" y="1797050"/>
          <p14:tracePt t="16843" x="4038600" y="1739900"/>
          <p14:tracePt t="16860" x="4038600" y="1701800"/>
          <p14:tracePt t="16876" x="4038600" y="1670050"/>
          <p14:tracePt t="16878" x="4038600" y="1663700"/>
          <p14:tracePt t="16894" x="4038600" y="1657350"/>
          <p14:tracePt t="16953" x="4038600" y="1651000"/>
          <p14:tracePt t="16966" x="4038600" y="1638300"/>
          <p14:tracePt t="16978" x="4038600" y="1631950"/>
          <p14:tracePt t="16984" x="4038600" y="1625600"/>
          <p14:tracePt t="17000" x="4038600" y="1619250"/>
          <p14:tracePt t="17011" x="4038600" y="1612900"/>
          <p14:tracePt t="17027" x="4038600" y="1606550"/>
          <p14:tracePt t="17043" x="4038600" y="1600200"/>
          <p14:tracePt t="17061" x="4032250" y="1593850"/>
          <p14:tracePt t="17077" x="4032250" y="1574800"/>
          <p14:tracePt t="17094" x="4025900" y="1568450"/>
          <p14:tracePt t="17110" x="4019550" y="1562100"/>
          <p14:tracePt t="17127" x="4013200" y="1549400"/>
          <p14:tracePt t="17144" x="4000500" y="1543050"/>
          <p14:tracePt t="17160" x="3975100" y="1530350"/>
          <p14:tracePt t="17176" x="3917950" y="1511300"/>
          <p14:tracePt t="17194" x="3848100" y="1498600"/>
          <p14:tracePt t="17210" x="3727450" y="1466850"/>
          <p14:tracePt t="17227" x="3562350" y="1447800"/>
          <p14:tracePt t="17244" x="3378200" y="1428750"/>
          <p14:tracePt t="17261" x="3251200" y="1416050"/>
          <p14:tracePt t="17277" x="3073400" y="1409700"/>
          <p14:tracePt t="17293" x="2959100" y="1403350"/>
          <p14:tracePt t="17310" x="2851150" y="1397000"/>
          <p14:tracePt t="17327" x="2743200" y="1397000"/>
          <p14:tracePt t="17344" x="2622550" y="1390650"/>
          <p14:tracePt t="17360" x="2489200" y="1390650"/>
          <p14:tracePt t="17378" x="2343150" y="1390650"/>
          <p14:tracePt t="17395" x="2063750" y="1397000"/>
          <p14:tracePt t="17411" x="1981200" y="1403350"/>
          <p14:tracePt t="17427" x="1816100" y="1416050"/>
          <p14:tracePt t="17444" x="1631950" y="1441450"/>
          <p14:tracePt t="17461" x="1473200" y="1454150"/>
          <p14:tracePt t="17477" x="1390650" y="1460500"/>
          <p14:tracePt t="17494" x="1295400" y="1473200"/>
          <p14:tracePt t="17511" x="1276350" y="1473200"/>
          <p14:tracePt t="17822" x="1276350" y="1479550"/>
          <p14:tracePt t="17830" x="1276350" y="1498600"/>
          <p14:tracePt t="17840" x="1276350" y="1517650"/>
          <p14:tracePt t="17846" x="1282700" y="1543050"/>
          <p14:tracePt t="17862" x="1295400" y="1606550"/>
          <p14:tracePt t="17879" x="1301750" y="1676400"/>
          <p14:tracePt t="17895" x="1314450" y="1758950"/>
          <p14:tracePt t="17911" x="1320800" y="1809750"/>
          <p14:tracePt t="17928" x="1327150" y="1835150"/>
          <p14:tracePt t="17945" x="1333500" y="1841500"/>
          <p14:tracePt t="17962" x="1333500" y="1854200"/>
          <p14:tracePt t="17978" x="1333500" y="1866900"/>
          <p14:tracePt t="17994" x="1333500" y="1873250"/>
          <p14:tracePt t="18011" x="1333500" y="1879600"/>
          <p14:tracePt t="18131" x="1333500" y="1885950"/>
          <p14:tracePt t="18139" x="1339850" y="1885950"/>
          <p14:tracePt t="18147" x="1352550" y="1892300"/>
          <p14:tracePt t="18162" x="1447800" y="1892300"/>
          <p14:tracePt t="18179" x="1593850" y="1898650"/>
          <p14:tracePt t="18196" x="1809750" y="1898650"/>
          <p14:tracePt t="18214" x="2178050" y="1898650"/>
          <p14:tracePt t="18230" x="2559050" y="1898650"/>
          <p14:tracePt t="18233" x="2851150" y="1898650"/>
          <p14:tracePt t="18246" x="3022600" y="1898650"/>
          <p14:tracePt t="18263" x="3454400" y="1898650"/>
          <p14:tracePt t="18279" x="3714750" y="1905000"/>
          <p14:tracePt t="18280" x="3784600" y="1911350"/>
          <p14:tracePt t="18295" x="3854450" y="1917700"/>
          <p14:tracePt t="18313" x="3987800" y="1949450"/>
          <p14:tracePt t="18329" x="4013200" y="1955800"/>
          <p14:tracePt t="18345" x="4032250" y="1955800"/>
          <p14:tracePt t="20394" x="4006850" y="1955800"/>
          <p14:tracePt t="20402" x="3962400" y="1955800"/>
          <p14:tracePt t="20415" x="3911600" y="1955800"/>
          <p14:tracePt t="20431" x="3797300" y="1955800"/>
          <p14:tracePt t="20433" x="3740150" y="1955800"/>
          <p14:tracePt t="20448" x="3657600" y="1955800"/>
          <p14:tracePt t="20464" x="3454400" y="1955800"/>
          <p14:tracePt t="20481" x="3206750" y="1955800"/>
          <p14:tracePt t="20497" x="3035300" y="1955800"/>
          <p14:tracePt t="20514" x="2863850" y="1962150"/>
          <p14:tracePt t="20531" x="2635250" y="1981200"/>
          <p14:tracePt t="20548" x="2362200" y="1993900"/>
          <p14:tracePt t="20564" x="2165350" y="2006600"/>
          <p14:tracePt t="20581" x="1866900" y="2012950"/>
          <p14:tracePt t="20598" x="1727200" y="2012950"/>
          <p14:tracePt t="20615" x="1587500" y="2019300"/>
          <p14:tracePt t="20632" x="1479550" y="2019300"/>
          <p14:tracePt t="20632" x="1460500" y="2025650"/>
          <p14:tracePt t="20648" x="1409700" y="2025650"/>
          <p14:tracePt t="20665" x="1295400" y="2032000"/>
          <p14:tracePt t="20667" x="1244600" y="2038350"/>
          <p14:tracePt t="20683" x="1219200" y="2038350"/>
          <p14:tracePt t="20699" x="1041400" y="2051050"/>
          <p14:tracePt t="20715" x="895350" y="2057400"/>
          <p14:tracePt t="20731" x="812800" y="2057400"/>
          <p14:tracePt t="20748" x="736600" y="2070100"/>
          <p14:tracePt t="20765" x="698500" y="2076450"/>
          <p14:tracePt t="20792" x="692150" y="2076450"/>
          <p14:tracePt t="20798" x="673100" y="2082800"/>
          <p14:tracePt t="20815" x="615950" y="2095500"/>
          <p14:tracePt t="20832" x="609600" y="2101850"/>
          <p14:tracePt t="20849" x="603250" y="2108200"/>
          <p14:tracePt t="20867" x="596900" y="2120900"/>
          <p14:tracePt t="20883" x="596900" y="2127250"/>
          <p14:tracePt t="20900" x="596900" y="2133600"/>
          <p14:tracePt t="20916" x="590550" y="2146300"/>
          <p14:tracePt t="20933" x="590550" y="2184400"/>
          <p14:tracePt t="20950" x="596900" y="2235200"/>
          <p14:tracePt t="20967" x="603250" y="2286000"/>
          <p14:tracePt t="20982" x="615950" y="2343150"/>
          <p14:tracePt t="20999" x="622300" y="2368550"/>
          <p14:tracePt t="21015" x="628650" y="2387600"/>
          <p14:tracePt t="21032" x="641350" y="2406650"/>
          <p14:tracePt t="21049" x="647700" y="2425700"/>
          <p14:tracePt t="21065" x="660400" y="2457450"/>
          <p14:tracePt t="21082" x="673100" y="2482850"/>
          <p14:tracePt t="21098" x="679450" y="2514600"/>
          <p14:tracePt t="21115" x="692150" y="2540000"/>
          <p14:tracePt t="21133" x="717550" y="2565400"/>
          <p14:tracePt t="21149" x="730250" y="2578100"/>
          <p14:tracePt t="21165" x="742950" y="2584450"/>
          <p14:tracePt t="21182" x="762000" y="2597150"/>
          <p14:tracePt t="21199" x="806450" y="2628900"/>
          <p14:tracePt t="21215" x="831850" y="2647950"/>
          <p14:tracePt t="21232" x="889000" y="2698750"/>
          <p14:tracePt t="21249" x="920750" y="2717800"/>
          <p14:tracePt t="21265" x="939800" y="2730500"/>
          <p14:tracePt t="21282" x="990600" y="2749550"/>
          <p14:tracePt t="21299" x="1047750" y="2749550"/>
          <p14:tracePt t="21315" x="1123950" y="2749550"/>
          <p14:tracePt t="21332" x="1181100" y="2749550"/>
          <p14:tracePt t="21349" x="1295400" y="2749550"/>
          <p14:tracePt t="21366" x="1384300" y="2749550"/>
          <p14:tracePt t="21367" x="1422400" y="2749550"/>
          <p14:tracePt t="21382" x="1435100" y="2755900"/>
          <p14:tracePt t="21399" x="1441450" y="2755900"/>
          <p14:tracePt t="21463" x="1447800" y="2755900"/>
          <p14:tracePt t="21479" x="1473200" y="2755900"/>
          <p14:tracePt t="21490" x="1492250" y="2755900"/>
          <p14:tracePt t="21499" x="1524000" y="2755900"/>
          <p14:tracePt t="21515" x="1651000" y="2762250"/>
          <p14:tracePt t="21532" x="1809750" y="2768600"/>
          <p14:tracePt t="21550" x="1968500" y="2781300"/>
          <p14:tracePt t="21566" x="2146300" y="2794000"/>
          <p14:tracePt t="21583" x="2292350" y="2813050"/>
          <p14:tracePt t="21585" x="2374900" y="2813050"/>
          <p14:tracePt t="21599" x="2425700" y="2819400"/>
          <p14:tracePt t="21616" x="2584450" y="2838450"/>
          <p14:tracePt t="21632" x="2673350" y="2851150"/>
          <p14:tracePt t="21650" x="2730500" y="2857500"/>
          <p14:tracePt t="21666" x="2819400" y="2863850"/>
          <p14:tracePt t="21682" x="2940050" y="2876550"/>
          <p14:tracePt t="21699" x="3086100" y="2876550"/>
          <p14:tracePt t="21716" x="3232150" y="2882900"/>
          <p14:tracePt t="21733" x="3435350" y="2882900"/>
          <p14:tracePt t="21749" x="3587750" y="2889250"/>
          <p14:tracePt t="21766" x="3797300" y="2889250"/>
          <p14:tracePt t="21782" x="3930650" y="2889250"/>
          <p14:tracePt t="21784" x="4032250" y="2889250"/>
          <p14:tracePt t="21799" x="4076700" y="2889250"/>
          <p14:tracePt t="21816" x="4203700" y="2889250"/>
          <p14:tracePt t="21832" x="4311650" y="2889250"/>
          <p14:tracePt t="21849" x="4425950" y="2882900"/>
          <p14:tracePt t="21851" x="4483100" y="2882900"/>
          <p14:tracePt t="21866" x="4578350" y="2882900"/>
          <p14:tracePt t="21883" x="4648200" y="2882900"/>
          <p14:tracePt t="21900" x="4781550" y="2882900"/>
          <p14:tracePt t="21917" x="4927600" y="2863850"/>
          <p14:tracePt t="21933" x="5080000" y="2851150"/>
          <p14:tracePt t="21949" x="5149850" y="2838450"/>
          <p14:tracePt t="21966" x="5251450" y="2806700"/>
          <p14:tracePt t="21983" x="5283200" y="2781300"/>
          <p14:tracePt t="21999" x="5289550" y="2755900"/>
          <p14:tracePt t="22016" x="5295900" y="2736850"/>
          <p14:tracePt t="22033" x="5302250" y="2698750"/>
          <p14:tracePt t="22049" x="5302250" y="2660650"/>
          <p14:tracePt t="22051" x="5302250" y="2647950"/>
          <p14:tracePt t="22066" x="5295900" y="2622550"/>
          <p14:tracePt t="22083" x="5283200" y="2603500"/>
          <p14:tracePt t="22100" x="5257800" y="2578100"/>
          <p14:tracePt t="22117" x="5175250" y="2527300"/>
          <p14:tracePt t="22133" x="5099050" y="2495550"/>
          <p14:tracePt t="22150" x="4984750" y="2463800"/>
          <p14:tracePt t="22166" x="4768850" y="2419350"/>
          <p14:tracePt t="22183" x="4616450" y="2400300"/>
          <p14:tracePt t="22200" x="4337050" y="2355850"/>
          <p14:tracePt t="22216" x="4140200" y="2330450"/>
          <p14:tracePt t="22233" x="3937000" y="2305050"/>
          <p14:tracePt t="22250" x="3733800" y="2273300"/>
          <p14:tracePt t="22266" x="3619500" y="2266950"/>
          <p14:tracePt t="22283" x="3536950" y="2254250"/>
          <p14:tracePt t="22284" x="3505200" y="2254250"/>
          <p14:tracePt t="22300" x="3467100" y="2247900"/>
          <p14:tracePt t="22316" x="3390900" y="2241550"/>
          <p14:tracePt t="22333" x="3327400" y="2235200"/>
          <p14:tracePt t="22350" x="3238500" y="2228850"/>
          <p14:tracePt t="22366" x="3130550" y="2222500"/>
          <p14:tracePt t="22383" x="3060700" y="2222500"/>
          <p14:tracePt t="22400" x="2908300" y="2209800"/>
          <p14:tracePt t="22416" x="2762250" y="2209800"/>
          <p14:tracePt t="22433" x="2679700" y="2203450"/>
          <p14:tracePt t="22450" x="2533650" y="2203450"/>
          <p14:tracePt t="22467" x="2432050" y="2203450"/>
          <p14:tracePt t="22483" x="2266950" y="2203450"/>
          <p14:tracePt t="22500" x="2171700" y="2203450"/>
          <p14:tracePt t="22517" x="2089150" y="2203450"/>
          <p14:tracePt t="22518" x="1993900" y="2203450"/>
          <p14:tracePt t="22533" x="1962150" y="2203450"/>
          <p14:tracePt t="22550" x="1866900" y="2203450"/>
          <p14:tracePt t="22567" x="1778000" y="2209800"/>
          <p14:tracePt t="22583" x="1733550" y="2216150"/>
          <p14:tracePt t="22600" x="1676400" y="2222500"/>
          <p14:tracePt t="22617" x="1625600" y="2228850"/>
          <p14:tracePt t="22634" x="1524000" y="2260600"/>
          <p14:tracePt t="22651" x="1473200" y="2286000"/>
          <p14:tracePt t="22668" x="1416050" y="2317750"/>
          <p14:tracePt t="22683" x="1358900" y="2355850"/>
          <p14:tracePt t="22701" x="1295400" y="2406650"/>
          <p14:tracePt t="22717" x="1244600" y="2451100"/>
          <p14:tracePt t="22734" x="1212850" y="2489200"/>
          <p14:tracePt t="22751" x="1181100" y="2540000"/>
          <p14:tracePt t="22752" x="1174750" y="2552700"/>
          <p14:tracePt t="22767" x="1174750" y="2559050"/>
          <p14:tracePt t="22785" x="1162050" y="2584450"/>
          <p14:tracePt t="22801" x="1162050" y="2622550"/>
          <p14:tracePt t="22817" x="1155700" y="2660650"/>
          <p14:tracePt t="22834" x="1155700" y="2717800"/>
          <p14:tracePt t="22851" x="1155700" y="2762250"/>
          <p14:tracePt t="22868" x="1155700" y="2794000"/>
          <p14:tracePt t="22885" x="1168400" y="2813050"/>
          <p14:tracePt t="22902" x="1193800" y="2844800"/>
          <p14:tracePt t="22917" x="1219200" y="2857500"/>
          <p14:tracePt t="22934" x="1276350" y="2870200"/>
          <p14:tracePt t="22951" x="1390650" y="2876550"/>
          <p14:tracePt t="22967" x="1555750" y="2882900"/>
          <p14:tracePt t="22984" x="1714500" y="2889250"/>
          <p14:tracePt t="23002" x="1892300" y="2895600"/>
          <p14:tracePt t="23003" x="1981200" y="2895600"/>
          <p14:tracePt t="23018" x="2101850" y="2895600"/>
          <p14:tracePt t="23036" x="2362200" y="2895600"/>
          <p14:tracePt t="23037" x="2470150" y="2882900"/>
          <p14:tracePt t="23051" x="2654300" y="2863850"/>
          <p14:tracePt t="23068" x="2774950" y="2857500"/>
          <p14:tracePt t="23085" x="2806700" y="2857500"/>
          <p14:tracePt t="23101" x="2813050" y="2857500"/>
          <p14:tracePt t="23726" x="2819400" y="2857500"/>
          <p14:tracePt t="23735" x="2832100" y="2857500"/>
          <p14:tracePt t="23742" x="2876550" y="2857500"/>
          <p14:tracePt t="23751" x="2984500" y="2857500"/>
          <p14:tracePt t="23768" x="3365500" y="2863850"/>
          <p14:tracePt t="23785" x="3835400" y="2870200"/>
          <p14:tracePt t="23802" x="4419600" y="2882900"/>
          <p14:tracePt t="23818" x="4972050" y="2882900"/>
          <p14:tracePt t="23835" x="5270500" y="2882900"/>
          <p14:tracePt t="23852" x="5410200" y="2870200"/>
          <p14:tracePt t="24314" x="5410200" y="2863850"/>
          <p14:tracePt t="24323" x="5416550" y="2851150"/>
          <p14:tracePt t="24331" x="5422900" y="2838450"/>
          <p14:tracePt t="24340" x="5429250" y="2819400"/>
          <p14:tracePt t="24352" x="5441950" y="2781300"/>
          <p14:tracePt t="24369" x="5454650" y="2692400"/>
          <p14:tracePt t="24386" x="5454650" y="2635250"/>
          <p14:tracePt t="24402" x="5454650" y="2597150"/>
          <p14:tracePt t="24419" x="5441950" y="2584450"/>
          <p14:tracePt t="24421" x="5435600" y="2571750"/>
          <p14:tracePt t="24436" x="5422900" y="2565400"/>
          <p14:tracePt t="24453" x="5372100" y="2540000"/>
          <p14:tracePt t="24469" x="5295900" y="2514600"/>
          <p14:tracePt t="24486" x="5194300" y="2495550"/>
          <p14:tracePt t="24502" x="5099050" y="2476500"/>
          <p14:tracePt t="24519" x="4997450" y="2451100"/>
          <p14:tracePt t="24536" x="4908550" y="2432050"/>
          <p14:tracePt t="24552" x="4832350" y="2425700"/>
          <p14:tracePt t="24569" x="4756150" y="2413000"/>
          <p14:tracePt t="24586" x="4686300" y="2413000"/>
          <p14:tracePt t="24603" x="4635500" y="2413000"/>
          <p14:tracePt t="24620" x="4578350" y="2406650"/>
          <p14:tracePt t="24621" x="4559300" y="2406650"/>
          <p14:tracePt t="24636" x="4527550" y="2406650"/>
          <p14:tracePt t="24653" x="4483100" y="2406650"/>
          <p14:tracePt t="24669" x="4413250" y="2406650"/>
          <p14:tracePt t="24686" x="4362450" y="2406650"/>
          <p14:tracePt t="24687" x="4343400" y="2406650"/>
          <p14:tracePt t="24703" x="4273550" y="2406650"/>
          <p14:tracePt t="24719" x="4159250" y="2400300"/>
          <p14:tracePt t="24736" x="4019550" y="2400300"/>
          <p14:tracePt t="24753" x="3860800" y="2400300"/>
          <p14:tracePt t="24769" x="3822700" y="2400300"/>
          <p14:tracePt t="24786" x="3670300" y="2400300"/>
          <p14:tracePt t="24803" x="3479800" y="2400300"/>
          <p14:tracePt t="24820" x="3359150" y="2406650"/>
          <p14:tracePt t="24836" x="3289300" y="2406650"/>
          <p14:tracePt t="24854" x="3168650" y="2413000"/>
          <p14:tracePt t="24855" x="3136900" y="2413000"/>
          <p14:tracePt t="24870" x="3098800" y="2419350"/>
          <p14:tracePt t="24887" x="2940050" y="2425700"/>
          <p14:tracePt t="24903" x="2813050" y="2425700"/>
          <p14:tracePt t="24921" x="2724150" y="2425700"/>
          <p14:tracePt t="24937" x="2641600" y="2432050"/>
          <p14:tracePt t="24953" x="2501900" y="2438400"/>
          <p14:tracePt t="24970" x="2432050" y="2438400"/>
          <p14:tracePt t="24987" x="2368550" y="2438400"/>
          <p14:tracePt t="25003" x="2247900" y="2438400"/>
          <p14:tracePt t="25020" x="2171700" y="2438400"/>
          <p14:tracePt t="25037" x="2108200" y="2444750"/>
          <p14:tracePt t="25053" x="2057400" y="2444750"/>
          <p14:tracePt t="25070" x="2000250" y="2444750"/>
          <p14:tracePt t="25087" x="1955800" y="2444750"/>
          <p14:tracePt t="25090" x="1936750" y="2444750"/>
          <p14:tracePt t="25104" x="1905000" y="2444750"/>
          <p14:tracePt t="25121" x="1873250" y="2444750"/>
          <p14:tracePt t="25137" x="1841500" y="2444750"/>
          <p14:tracePt t="25153" x="1822450" y="2444750"/>
          <p14:tracePt t="25170" x="1784350" y="2444750"/>
          <p14:tracePt t="25187" x="1746250" y="2438400"/>
          <p14:tracePt t="25204" x="1720850" y="2438400"/>
          <p14:tracePt t="25220" x="1682750" y="2438400"/>
          <p14:tracePt t="25237" x="1644650" y="2438400"/>
          <p14:tracePt t="25254" x="1606550" y="2438400"/>
          <p14:tracePt t="25271" x="1568450" y="2432050"/>
          <p14:tracePt t="25288" x="1511300" y="2432050"/>
          <p14:tracePt t="25304" x="1473200" y="2425700"/>
          <p14:tracePt t="25321" x="1454150" y="2425700"/>
          <p14:tracePt t="25338" x="1447800" y="2425700"/>
          <p14:tracePt t="25363" x="1441450" y="2425700"/>
          <p14:tracePt t="25381" x="1428750" y="2425700"/>
          <p14:tracePt t="25387" x="1422400" y="2425700"/>
          <p14:tracePt t="25403" x="1377950" y="2438400"/>
          <p14:tracePt t="25420" x="1346200" y="2444750"/>
          <p14:tracePt t="25437" x="1333500" y="2451100"/>
          <p14:tracePt t="25454" x="1320800" y="2457450"/>
          <p14:tracePt t="25485" x="1320800" y="2463800"/>
          <p14:tracePt t="25494" x="1320800" y="2470150"/>
          <p14:tracePt t="25504" x="1314450" y="2476500"/>
          <p14:tracePt t="25520" x="1308100" y="2514600"/>
          <p14:tracePt t="25537" x="1295400" y="2590800"/>
          <p14:tracePt t="25554" x="1289050" y="2647950"/>
          <p14:tracePt t="25570" x="1289050" y="2692400"/>
          <p14:tracePt t="25587" x="1289050" y="2724150"/>
          <p14:tracePt t="25590" x="1289050" y="2736850"/>
          <p14:tracePt t="25604" x="1289050" y="2743200"/>
          <p14:tracePt t="25621" x="1301750" y="2755900"/>
          <p14:tracePt t="25693" x="1301750" y="2762250"/>
          <p14:tracePt t="25701" x="1308100" y="2762250"/>
          <p14:tracePt t="25709" x="1314450" y="2762250"/>
          <p14:tracePt t="25720" x="1314450" y="2768600"/>
          <p14:tracePt t="25737" x="1346200" y="2774950"/>
          <p14:tracePt t="25754" x="1422400" y="2800350"/>
          <p14:tracePt t="25771" x="1511300" y="2813050"/>
          <p14:tracePt t="25787" x="1606550" y="2832100"/>
          <p14:tracePt t="25804" x="1689100" y="2851150"/>
          <p14:tracePt t="25821" x="1727200" y="2857500"/>
          <p14:tracePt t="25838" x="1733550" y="2857500"/>
          <p14:tracePt t="25887" x="1739900" y="2857500"/>
          <p14:tracePt t="25903" x="1752600" y="2857500"/>
          <p14:tracePt t="25911" x="1784350" y="2857500"/>
          <p14:tracePt t="25921" x="1835150" y="2857500"/>
          <p14:tracePt t="25938" x="1955800" y="2857500"/>
          <p14:tracePt t="25954" x="2108200" y="2857500"/>
          <p14:tracePt t="25971" x="2343150" y="2857500"/>
          <p14:tracePt t="25988" x="2489200" y="2857500"/>
          <p14:tracePt t="26004" x="2527300" y="2857500"/>
          <p14:tracePt t="26099" x="2533650" y="2857500"/>
          <p14:tracePt t="26113" x="2540000" y="2857500"/>
          <p14:tracePt t="26122" x="2559050" y="2851150"/>
          <p14:tracePt t="26129" x="2571750" y="2851150"/>
          <p14:tracePt t="26139" x="2584450" y="2851150"/>
          <p14:tracePt t="26155" x="2603500" y="2851150"/>
          <p14:tracePt t="26171" x="2628900" y="2851150"/>
          <p14:tracePt t="26188" x="2635250" y="2851150"/>
          <p14:tracePt t="26535" x="2654300" y="2851150"/>
          <p14:tracePt t="26545" x="2673350" y="2851150"/>
          <p14:tracePt t="26555" x="2705100" y="2851150"/>
          <p14:tracePt t="26572" x="2800350" y="2851150"/>
          <p14:tracePt t="26589" x="2927350" y="2851150"/>
          <p14:tracePt t="26605" x="3054350" y="2851150"/>
          <p14:tracePt t="26607" x="3086100" y="2851150"/>
          <p14:tracePt t="26622" x="3124200" y="2857500"/>
          <p14:tracePt t="26639" x="3168650" y="2857500"/>
          <p14:tracePt t="27028" x="3175000" y="2857500"/>
          <p14:tracePt t="27035" x="3187700" y="2857500"/>
          <p14:tracePt t="27044" x="3206750" y="2857500"/>
          <p14:tracePt t="27056" x="3232150" y="2857500"/>
          <p14:tracePt t="27073" x="3302000" y="2857500"/>
          <p14:tracePt t="27074" x="3346450" y="2863850"/>
          <p14:tracePt t="27089" x="3390900" y="2863850"/>
          <p14:tracePt t="27106" x="3441700" y="2863850"/>
          <p14:tracePt t="27107" x="3454400" y="2863850"/>
          <p14:tracePt t="27123" x="3479800" y="2863850"/>
          <p14:tracePt t="27139" x="3486150" y="2870200"/>
          <p14:tracePt t="27156" x="3505200" y="2870200"/>
          <p14:tracePt t="27173" x="3524250" y="2876550"/>
          <p14:tracePt t="27189" x="3549650" y="2876550"/>
          <p14:tracePt t="27206" x="3613150" y="2882900"/>
          <p14:tracePt t="27223" x="3670300" y="2882900"/>
          <p14:tracePt t="27239" x="3740150" y="2882900"/>
          <p14:tracePt t="27256" x="3816350" y="2882900"/>
          <p14:tracePt t="27273" x="3892550" y="2882900"/>
          <p14:tracePt t="27289" x="3943350" y="2882900"/>
          <p14:tracePt t="27307" x="3981450" y="2882900"/>
          <p14:tracePt t="27323" x="4000500" y="2882900"/>
          <p14:tracePt t="27340" x="4013200" y="2882900"/>
          <p14:tracePt t="27341" x="4019550" y="2882900"/>
          <p14:tracePt t="27356" x="4032250" y="2882900"/>
          <p14:tracePt t="27373" x="4070350" y="2882900"/>
          <p14:tracePt t="27389" x="4114800" y="2882900"/>
          <p14:tracePt t="27406" x="4165600" y="2882900"/>
          <p14:tracePt t="27423" x="4229100" y="2882900"/>
          <p14:tracePt t="27440" x="4292600" y="2882900"/>
          <p14:tracePt t="27457" x="4343400" y="2876550"/>
          <p14:tracePt t="27473" x="4406900" y="2876550"/>
          <p14:tracePt t="27490" x="4457700" y="2876550"/>
          <p14:tracePt t="27507" x="4483100" y="2876550"/>
          <p14:tracePt t="27523" x="4546600" y="2876550"/>
          <p14:tracePt t="27540" x="4629150" y="2876550"/>
          <p14:tracePt t="27557" x="4679950" y="2876550"/>
          <p14:tracePt t="27574" x="4781550" y="2876550"/>
          <p14:tracePt t="27576" x="4813300" y="2876550"/>
          <p14:tracePt t="27590" x="4851400" y="2876550"/>
          <p14:tracePt t="27591" x="4927600" y="2876550"/>
          <p14:tracePt t="27607" x="4972050" y="2876550"/>
          <p14:tracePt t="27623" x="5022850" y="2876550"/>
          <p14:tracePt t="27640" x="5054600" y="2876550"/>
          <p14:tracePt t="27656" x="5067300" y="2876550"/>
          <p14:tracePt t="27673" x="5092700" y="2876550"/>
          <p14:tracePt t="27690" x="5130800" y="2876550"/>
          <p14:tracePt t="27706" x="5175250" y="2876550"/>
          <p14:tracePt t="27723" x="5219700" y="2876550"/>
          <p14:tracePt t="27740" x="5283200" y="2882900"/>
          <p14:tracePt t="27756" x="5327650" y="2882900"/>
          <p14:tracePt t="27773" x="5365750" y="2882900"/>
          <p14:tracePt t="27791" x="5378450" y="2882900"/>
          <p14:tracePt t="27881" x="5384800" y="2882900"/>
          <p14:tracePt t="27977" x="5391150" y="2882900"/>
          <p14:tracePt t="28528" x="5391150" y="2876550"/>
          <p14:tracePt t="28535" x="5391150" y="2870200"/>
          <p14:tracePt t="28542" x="5391150" y="2851150"/>
          <p14:tracePt t="28557" x="5403850" y="2794000"/>
          <p14:tracePt t="28574" x="5416550" y="2724150"/>
          <p14:tracePt t="28591" x="5429250" y="2654300"/>
          <p14:tracePt t="28607" x="5435600" y="2578100"/>
          <p14:tracePt t="28624" x="5441950" y="2514600"/>
          <p14:tracePt t="28641" x="5441950" y="2489200"/>
          <p14:tracePt t="28855" x="5441950" y="2482850"/>
          <p14:tracePt t="28863" x="5435600" y="2482850"/>
          <p14:tracePt t="28871" x="5429250" y="2476500"/>
          <p14:tracePt t="28879" x="5391150" y="2476500"/>
          <p14:tracePt t="28891" x="5340350" y="2470150"/>
          <p14:tracePt t="28908" x="5213350" y="2463800"/>
          <p14:tracePt t="28924" x="5060950" y="2457450"/>
          <p14:tracePt t="28942" x="4921250" y="2451100"/>
          <p14:tracePt t="28958" x="4756150" y="2444750"/>
          <p14:tracePt t="28975" x="4616450" y="2444750"/>
          <p14:tracePt t="28991" x="4521200" y="2444750"/>
          <p14:tracePt t="29008" x="4425950" y="2444750"/>
          <p14:tracePt t="29009" x="4387850" y="2444750"/>
          <p14:tracePt t="29025" x="4286250" y="2444750"/>
          <p14:tracePt t="29042" x="4076700" y="2444750"/>
          <p14:tracePt t="29058" x="3867150" y="2444750"/>
          <p14:tracePt t="29075" x="3676650" y="2444750"/>
          <p14:tracePt t="29091" x="3416300" y="2425700"/>
          <p14:tracePt t="29108" x="3117850" y="2419350"/>
          <p14:tracePt t="29125" x="2870200" y="2406650"/>
          <p14:tracePt t="29141" x="2743200" y="2406650"/>
          <p14:tracePt t="29158" x="2641600" y="2406650"/>
          <p14:tracePt t="29175" x="2622550" y="2406650"/>
          <p14:tracePt t="29363" x="2622550" y="2400300"/>
          <p14:tracePt t="30747" x="2597150" y="2400300"/>
          <p14:tracePt t="30753" x="2552700" y="2400300"/>
          <p14:tracePt t="30762" x="2501900" y="2400300"/>
          <p14:tracePt t="30777" x="2374900" y="2400300"/>
          <p14:tracePt t="30794" x="2235200" y="2400300"/>
          <p14:tracePt t="30810" x="2152650" y="2400300"/>
          <p14:tracePt t="30827" x="1949450" y="2400300"/>
          <p14:tracePt t="30843" x="1822450" y="2400300"/>
          <p14:tracePt t="30860" x="1720850" y="2400300"/>
          <p14:tracePt t="30877" x="1644650" y="2400300"/>
          <p14:tracePt t="30894" x="1587500" y="2406650"/>
          <p14:tracePt t="30911" x="1524000" y="2413000"/>
          <p14:tracePt t="30927" x="1454150" y="2419350"/>
          <p14:tracePt t="30944" x="1397000" y="2419350"/>
          <p14:tracePt t="30960" x="1339850" y="2419350"/>
          <p14:tracePt t="30977" x="1308100" y="2419350"/>
          <p14:tracePt t="30994" x="1282700" y="2419350"/>
          <p14:tracePt t="30996" x="1276350" y="2419350"/>
          <p14:tracePt t="31011" x="1263650" y="2425700"/>
          <p14:tracePt t="31027" x="1257300" y="2425700"/>
          <p14:tracePt t="31044" x="1250950" y="2425700"/>
          <p14:tracePt t="32497" x="1250950" y="2438400"/>
          <p14:tracePt t="32506" x="1250950" y="2451100"/>
          <p14:tracePt t="32514" x="1257300" y="2470150"/>
          <p14:tracePt t="32529" x="1263650" y="2508250"/>
          <p14:tracePt t="32546" x="1282700" y="2559050"/>
          <p14:tracePt t="32563" x="1289050" y="2603500"/>
          <p14:tracePt t="32579" x="1301750" y="2654300"/>
          <p14:tracePt t="32596" x="1314450" y="2692400"/>
          <p14:tracePt t="32612" x="1320800" y="2736850"/>
          <p14:tracePt t="32629" x="1333500" y="2787650"/>
          <p14:tracePt t="32646" x="1339850" y="2819400"/>
          <p14:tracePt t="32662" x="1339850" y="2844800"/>
          <p14:tracePt t="32679" x="1339850" y="2857500"/>
          <p14:tracePt t="32696" x="1339850" y="2870200"/>
          <p14:tracePt t="32713" x="1339850" y="2889250"/>
          <p14:tracePt t="32715" x="1339850" y="2901950"/>
          <p14:tracePt t="32730" x="1339850" y="2914650"/>
          <p14:tracePt t="32746" x="1339850" y="2959100"/>
          <p14:tracePt t="32747" x="1339850" y="2990850"/>
          <p14:tracePt t="32767" x="1339850" y="3022600"/>
          <p14:tracePt t="32779" x="1346200" y="3041650"/>
          <p14:tracePt t="32796" x="1358900" y="3124200"/>
          <p14:tracePt t="32813" x="1365250" y="3162300"/>
          <p14:tracePt t="32829" x="1371600" y="3175000"/>
          <p14:tracePt t="32846" x="1371600" y="3181350"/>
          <p14:tracePt t="32863" x="1371600" y="3187700"/>
          <p14:tracePt t="32879" x="1371600" y="3200400"/>
          <p14:tracePt t="32896" x="1371600" y="3225800"/>
          <p14:tracePt t="32913" x="1358900" y="3276600"/>
          <p14:tracePt t="32929" x="1333500" y="3327400"/>
          <p14:tracePt t="32946" x="1314450" y="3371850"/>
          <p14:tracePt t="32963" x="1301750" y="3390900"/>
          <p14:tracePt t="32980" x="1295400" y="3397250"/>
          <p14:tracePt t="32997" x="1295400" y="3403600"/>
          <p14:tracePt t="33014" x="1295400" y="3416300"/>
          <p14:tracePt t="33029" x="1295400" y="3435350"/>
          <p14:tracePt t="33046" x="1295400" y="3448050"/>
          <p14:tracePt t="33064" x="1295400" y="3454400"/>
          <p14:tracePt t="33219" x="1295400" y="3448050"/>
          <p14:tracePt t="33231" x="1295400" y="3441700"/>
          <p14:tracePt t="33236" x="1295400" y="3435350"/>
          <p14:tracePt t="33251" x="1295400" y="3422650"/>
          <p14:tracePt t="33283" x="1295400" y="3416300"/>
          <p14:tracePt t="33365" x="1295400" y="3409950"/>
          <p14:tracePt t="33380" x="1295400" y="3403600"/>
          <p14:tracePt t="33387" x="1295400" y="3397250"/>
          <p14:tracePt t="33404" x="1295400" y="3390900"/>
          <p14:tracePt t="33414" x="1301750" y="3390900"/>
          <p14:tracePt t="33431" x="1301750" y="3384550"/>
          <p14:tracePt t="33623" x="1301750" y="3390900"/>
          <p14:tracePt t="33629" x="1301750" y="3409950"/>
          <p14:tracePt t="33638" x="1301750" y="3416300"/>
          <p14:tracePt t="33647" x="1301750" y="3422650"/>
          <p14:tracePt t="33664" x="1301750" y="3441700"/>
          <p14:tracePt t="33681" x="1301750" y="3448050"/>
          <p14:tracePt t="33698" x="1301750" y="3454400"/>
          <p14:tracePt t="33975" x="1308100" y="3454400"/>
          <p14:tracePt t="34039" x="1314450" y="3448050"/>
          <p14:tracePt t="34065" x="1320800" y="3448050"/>
          <p14:tracePt t="34074" x="1327150" y="3448050"/>
          <p14:tracePt t="34082" x="1333500" y="3448050"/>
          <p14:tracePt t="34098" x="1346200" y="3448050"/>
          <p14:tracePt t="34114" x="1358900" y="3441700"/>
          <p14:tracePt t="34131" x="1371600" y="3441700"/>
          <p14:tracePt t="34170" x="1377950" y="3441700"/>
          <p14:tracePt t="34209" x="1384300" y="3441700"/>
          <p14:tracePt t="34217" x="1390650" y="3441700"/>
          <p14:tracePt t="34233" x="1397000" y="3441700"/>
          <p14:tracePt t="34242" x="1403350" y="3441700"/>
          <p14:tracePt t="34250" x="1416050" y="3441700"/>
          <p14:tracePt t="34265" x="1428750" y="3441700"/>
          <p14:tracePt t="34281" x="1549400" y="3441700"/>
          <p14:tracePt t="34298" x="1644650" y="3435350"/>
          <p14:tracePt t="34314" x="1822450" y="3435350"/>
          <p14:tracePt t="34331" x="1968500" y="3435350"/>
          <p14:tracePt t="34348" x="2101850" y="3435350"/>
          <p14:tracePt t="34365" x="2222500" y="3435350"/>
          <p14:tracePt t="34382" x="2292350" y="3435350"/>
          <p14:tracePt t="34398" x="2400300" y="3435350"/>
          <p14:tracePt t="34415" x="2476500" y="3435350"/>
          <p14:tracePt t="34432" x="2603500" y="3422650"/>
          <p14:tracePt t="34448" x="2698750" y="3409950"/>
          <p14:tracePt t="34465" x="2800350" y="3397250"/>
          <p14:tracePt t="34482" x="2914650" y="3384550"/>
          <p14:tracePt t="34498" x="3009900" y="3384550"/>
          <p14:tracePt t="34499" x="3067050" y="3384550"/>
          <p14:tracePt t="34515" x="3162300" y="3384550"/>
          <p14:tracePt t="34532" x="3225800" y="3384550"/>
          <p14:tracePt t="34548" x="3257550" y="3384550"/>
          <p14:tracePt t="34565" x="3295650" y="3384550"/>
          <p14:tracePt t="34582" x="3340100" y="3384550"/>
          <p14:tracePt t="34598" x="3352800" y="3378200"/>
          <p14:tracePt t="34615" x="3390900" y="3371850"/>
          <p14:tracePt t="34632" x="3397250" y="3371850"/>
          <p14:tracePt t="34648" x="3409950" y="3371850"/>
          <p14:tracePt t="34665" x="3422650" y="3371850"/>
          <p14:tracePt t="34682" x="3460750" y="3384550"/>
          <p14:tracePt t="34698" x="3492500" y="3397250"/>
          <p14:tracePt t="34715" x="3511550" y="3397250"/>
          <p14:tracePt t="34732" x="3549650" y="3397250"/>
          <p14:tracePt t="34734" x="3562350" y="3397250"/>
          <p14:tracePt t="34748" x="3568700" y="3397250"/>
          <p14:tracePt t="34765" x="3632200" y="3390900"/>
          <p14:tracePt t="34782" x="3683000" y="3378200"/>
          <p14:tracePt t="34799" x="3740150" y="3371850"/>
          <p14:tracePt t="34815" x="3765550" y="3365500"/>
          <p14:tracePt t="34832" x="3778250" y="3365500"/>
          <p14:tracePt t="35854" x="3784600" y="3365500"/>
          <p14:tracePt t="35862" x="3803650" y="3333750"/>
          <p14:tracePt t="35870" x="3829050" y="3295650"/>
          <p14:tracePt t="35883" x="3860800" y="3244850"/>
          <p14:tracePt t="35901" x="3962400" y="3060700"/>
          <p14:tracePt t="35917" x="4038600" y="2952750"/>
          <p14:tracePt t="35919" x="4070350" y="2914650"/>
          <p14:tracePt t="35934" x="4102100" y="2882900"/>
          <p14:tracePt t="35950" x="4108450" y="2870200"/>
          <p14:tracePt t="36047" x="4108450" y="2863850"/>
          <p14:tracePt t="36055" x="4108450" y="2857500"/>
          <p14:tracePt t="36111" x="4102100" y="2851150"/>
          <p14:tracePt t="36120" x="4095750" y="2851150"/>
          <p14:tracePt t="36128" x="4089400" y="2851150"/>
          <p14:tracePt t="36137" x="4076700" y="2851150"/>
          <p14:tracePt t="36150" x="4070350" y="2844800"/>
          <p14:tracePt t="36168" x="4038600" y="2832100"/>
          <p14:tracePt t="36183" x="4006850" y="2819400"/>
          <p14:tracePt t="36200" x="4000500" y="2819400"/>
          <p14:tracePt t="36217" x="3962400" y="2806700"/>
          <p14:tracePt t="36233" x="3943350" y="2806700"/>
          <p14:tracePt t="36250" x="3911600" y="2800350"/>
          <p14:tracePt t="36267" x="3867150" y="2794000"/>
          <p14:tracePt t="36284" x="3829050" y="2787650"/>
          <p14:tracePt t="36301" x="3810000" y="2787650"/>
          <p14:tracePt t="36317" x="3790950" y="2787650"/>
          <p14:tracePt t="36351" x="3784600" y="2787650"/>
          <p14:tracePt t="36368" x="3778250" y="2794000"/>
          <p14:tracePt t="36384" x="3765550" y="2794000"/>
          <p14:tracePt t="36402" x="3740150" y="2800350"/>
          <p14:tracePt t="36403" x="3733800" y="2806700"/>
          <p14:tracePt t="36417" x="3714750" y="2813050"/>
          <p14:tracePt t="36435" x="3695700" y="2819400"/>
          <p14:tracePt t="36585" x="3695700" y="2825750"/>
          <p14:tracePt t="36602" x="3714750" y="2832100"/>
          <p14:tracePt t="36612" x="3721100" y="2832100"/>
          <p14:tracePt t="36620" x="3740150" y="2838450"/>
          <p14:tracePt t="36634" x="3765550" y="2838450"/>
          <p14:tracePt t="36637" x="3790950" y="2844800"/>
          <p14:tracePt t="36652" x="3816350" y="2844800"/>
          <p14:tracePt t="36668" x="3905250" y="2857500"/>
          <p14:tracePt t="36685" x="3937000" y="2857500"/>
          <p14:tracePt t="36700" x="3956050" y="2857500"/>
          <p14:tracePt t="36824" x="3962400" y="2857500"/>
          <p14:tracePt t="36841" x="3968750" y="2857500"/>
          <p14:tracePt t="36850" x="3981450" y="2857500"/>
          <p14:tracePt t="36855" x="4013200" y="2857500"/>
          <p14:tracePt t="36868" x="4044950" y="2857500"/>
          <p14:tracePt t="36885" x="4133850" y="2857500"/>
          <p14:tracePt t="36901" x="4241800" y="2857500"/>
          <p14:tracePt t="36918" x="4330700" y="2857500"/>
          <p14:tracePt t="36934" x="4445000" y="2857500"/>
          <p14:tracePt t="36951" x="4521200" y="2857500"/>
          <p14:tracePt t="36968" x="4629150" y="2857500"/>
          <p14:tracePt t="36970" x="4641850" y="2857500"/>
          <p14:tracePt t="36984" x="4692650" y="2857500"/>
          <p14:tracePt t="37001" x="4800600" y="2857500"/>
          <p14:tracePt t="37018" x="4851400" y="2857500"/>
          <p14:tracePt t="37034" x="4889500" y="2857500"/>
          <p14:tracePt t="37051" x="4946650" y="2857500"/>
          <p14:tracePt t="37068" x="5003800" y="2857500"/>
          <p14:tracePt t="37085" x="5041900" y="2857500"/>
          <p14:tracePt t="37101" x="5067300" y="2857500"/>
          <p14:tracePt t="37229" x="5073650" y="2857500"/>
          <p14:tracePt t="37237" x="5080000" y="2857500"/>
          <p14:tracePt t="37253" x="5092700" y="2857500"/>
          <p14:tracePt t="37262" x="5105400" y="2857500"/>
          <p14:tracePt t="37269" x="5111750" y="2857500"/>
          <p14:tracePt t="37286" x="5118100" y="2857500"/>
          <p14:tracePt t="39040" x="5092700" y="2857500"/>
          <p14:tracePt t="39048" x="5035550" y="2870200"/>
          <p14:tracePt t="39056" x="4946650" y="2889250"/>
          <p14:tracePt t="39070" x="4864100" y="2914650"/>
          <p14:tracePt t="39088" x="4267200" y="3003550"/>
          <p14:tracePt t="39104" x="3689350" y="3054350"/>
          <p14:tracePt t="39121" x="3079750" y="3098800"/>
          <p14:tracePt t="39138" x="2616200" y="3155950"/>
          <p14:tracePt t="39154" x="2203450" y="3219450"/>
          <p14:tracePt t="39171" x="1949450" y="3257550"/>
          <p14:tracePt t="39187" x="1797050" y="3295650"/>
          <p14:tracePt t="39204" x="1695450" y="3314700"/>
          <p14:tracePt t="39220" x="1657350" y="3321050"/>
          <p14:tracePt t="39237" x="1638300" y="3333750"/>
          <p14:tracePt t="39254" x="1612900" y="3352800"/>
          <p14:tracePt t="39271" x="1574800" y="3371850"/>
          <p14:tracePt t="39287" x="1492250" y="3397250"/>
          <p14:tracePt t="39304" x="1371600" y="3422650"/>
          <p14:tracePt t="39306" x="1308100" y="3429000"/>
          <p14:tracePt t="39321" x="1174750" y="3441700"/>
          <p14:tracePt t="39338" x="1079500" y="3448050"/>
          <p14:tracePt t="39354" x="996950" y="3460750"/>
          <p14:tracePt t="39371" x="984250" y="3467100"/>
          <p14:tracePt t="39433" x="984250" y="3473450"/>
          <p14:tracePt t="39441" x="977900" y="3479800"/>
          <p14:tracePt t="39454" x="977900" y="3492500"/>
          <p14:tracePt t="39471" x="977900" y="3536950"/>
          <p14:tracePt t="39488" x="977900" y="3562350"/>
          <p14:tracePt t="39504" x="996950" y="3581400"/>
          <p14:tracePt t="39521" x="1041400" y="3587750"/>
          <p14:tracePt t="39538" x="1149350" y="3587750"/>
          <p14:tracePt t="39555" x="1346200" y="3562350"/>
          <p14:tracePt t="39572" x="1543050" y="3556000"/>
          <p14:tracePt t="39588" x="1657350" y="3556000"/>
          <p14:tracePt t="39605" x="1701800" y="3556000"/>
          <p14:tracePt t="39622" x="1714500" y="3556000"/>
          <p14:tracePt t="39676" x="1720850" y="3556000"/>
          <p14:tracePt t="39692" x="1727200" y="3568700"/>
          <p14:tracePt t="39701" x="1733550" y="3575050"/>
          <p14:tracePt t="39707" x="1746250" y="3587750"/>
          <p14:tracePt t="39721" x="1746250" y="3600450"/>
          <p14:tracePt t="39738" x="1752600" y="3625850"/>
          <p14:tracePt t="39755" x="1752600" y="3644900"/>
          <p14:tracePt t="39772" x="1752600" y="3676650"/>
          <p14:tracePt t="39773" x="1739900" y="3689350"/>
          <p14:tracePt t="39788" x="1733550" y="3689350"/>
          <p14:tracePt t="39806" x="1701800" y="3727450"/>
          <p14:tracePt t="39822" x="1682750" y="3759200"/>
          <p14:tracePt t="39839" x="1663700" y="3784600"/>
          <p14:tracePt t="39855" x="1663700" y="3797300"/>
          <p14:tracePt t="39920" x="1663700" y="3803650"/>
          <p14:tracePt t="39926" x="1676400" y="3816350"/>
          <p14:tracePt t="39938" x="1701800" y="3829050"/>
          <p14:tracePt t="39955" x="1758950" y="3841750"/>
          <p14:tracePt t="39973" x="1828800" y="3848100"/>
          <p14:tracePt t="39974" x="1860550" y="3854450"/>
          <p14:tracePt t="39990" x="1898650" y="3854450"/>
          <p14:tracePt t="40006" x="1911350" y="3854450"/>
          <p14:tracePt t="40112" x="1917700" y="3854450"/>
          <p14:tracePt t="40128" x="1924050" y="3854450"/>
          <p14:tracePt t="40137" x="1936750" y="3848100"/>
          <p14:tracePt t="40143" x="1949450" y="3848100"/>
          <p14:tracePt t="40155" x="1968500" y="3841750"/>
          <p14:tracePt t="40172" x="2006600" y="3829050"/>
          <p14:tracePt t="40189" x="2032000" y="3829050"/>
          <p14:tracePt t="40205" x="2038350" y="3829050"/>
          <p14:tracePt t="41038" x="2044700" y="3822700"/>
          <p14:tracePt t="41045" x="2051050" y="3822700"/>
          <p14:tracePt t="41056" x="2082800" y="3822700"/>
          <p14:tracePt t="41073" x="2197100" y="3822700"/>
          <p14:tracePt t="41090" x="2362200" y="3822700"/>
          <p14:tracePt t="41106" x="2565400" y="3822700"/>
          <p14:tracePt t="41123" x="2755900" y="3829050"/>
          <p14:tracePt t="41140" x="2921000" y="3848100"/>
          <p14:tracePt t="41156" x="3041650" y="3867150"/>
          <p14:tracePt t="41158" x="3092450" y="3873500"/>
          <p14:tracePt t="41174" x="3124200" y="3879850"/>
          <p14:tracePt t="41190" x="3213100" y="3898900"/>
          <p14:tracePt t="41206" x="3295650" y="3905250"/>
          <p14:tracePt t="41224" x="3409950" y="3905250"/>
          <p14:tracePt t="41240" x="3473450" y="3905250"/>
          <p14:tracePt t="41256" x="3517900" y="3898900"/>
          <p14:tracePt t="41273" x="3575050" y="3898900"/>
          <p14:tracePt t="41290" x="3625850" y="3898900"/>
          <p14:tracePt t="41307" x="3695700" y="3892550"/>
          <p14:tracePt t="41323" x="3765550" y="3886200"/>
          <p14:tracePt t="41340" x="3810000" y="3886200"/>
          <p14:tracePt t="41357" x="3860800" y="3886200"/>
          <p14:tracePt t="41359" x="3892550" y="3879850"/>
          <p14:tracePt t="41374" x="3937000" y="3879850"/>
          <p14:tracePt t="41390" x="4000500" y="3873500"/>
          <p14:tracePt t="41392" x="4019550" y="3867150"/>
          <p14:tracePt t="41407" x="4064000" y="3860800"/>
          <p14:tracePt t="41424" x="4127500" y="3841750"/>
          <p14:tracePt t="41440" x="4140200" y="3841750"/>
          <p14:tracePt t="41457" x="4146550" y="3835400"/>
          <p14:tracePt t="41474" x="4146550" y="3829050"/>
          <p14:tracePt t="41490" x="4152900" y="3816350"/>
          <p14:tracePt t="41507" x="4165600" y="3797300"/>
          <p14:tracePt t="41523" x="4184650" y="3759200"/>
          <p14:tracePt t="41540" x="4191000" y="3740150"/>
          <p14:tracePt t="41557" x="4203700" y="3721100"/>
          <p14:tracePt t="41573" x="4203700" y="3708400"/>
          <p14:tracePt t="41590" x="4203700" y="3695700"/>
          <p14:tracePt t="41607" x="4203700" y="3676650"/>
          <p14:tracePt t="41623" x="4191000" y="3644900"/>
          <p14:tracePt t="41640" x="4171950" y="3625850"/>
          <p14:tracePt t="41657" x="4146550" y="3600450"/>
          <p14:tracePt t="41674" x="4121150" y="3581400"/>
          <p14:tracePt t="41690" x="4095750" y="3575050"/>
          <p14:tracePt t="41707" x="4057650" y="3556000"/>
          <p14:tracePt t="41724" x="4000500" y="3549650"/>
          <p14:tracePt t="41740" x="3956050" y="3536950"/>
          <p14:tracePt t="41757" x="3810000" y="3524250"/>
          <p14:tracePt t="41774" x="3676650" y="3511550"/>
          <p14:tracePt t="41791" x="3524250" y="3498850"/>
          <p14:tracePt t="41808" x="3359150" y="3467100"/>
          <p14:tracePt t="41824" x="3225800" y="3448050"/>
          <p14:tracePt t="41841" x="3111500" y="3429000"/>
          <p14:tracePt t="41857" x="3060700" y="3422650"/>
          <p14:tracePt t="41874" x="3009900" y="3422650"/>
          <p14:tracePt t="41891" x="2990850" y="3422650"/>
          <p14:tracePt t="41892" x="2971800" y="3422650"/>
          <p14:tracePt t="41908" x="2933700" y="3422650"/>
          <p14:tracePt t="41924" x="2876550" y="3429000"/>
          <p14:tracePt t="41941" x="2806700" y="3441700"/>
          <p14:tracePt t="41958" x="2711450" y="3460750"/>
          <p14:tracePt t="41975" x="2609850" y="3479800"/>
          <p14:tracePt t="41992" x="2501900" y="3492500"/>
          <p14:tracePt t="42008" x="2432050" y="3498850"/>
          <p14:tracePt t="42025" x="2387600" y="3505200"/>
          <p14:tracePt t="42030" x="2381250" y="3505200"/>
          <p14:tracePt t="42042" x="2374900" y="3505200"/>
          <p14:tracePt t="42059" x="2374900" y="3511550"/>
          <p14:tracePt t="42075" x="2368550" y="3517900"/>
          <p14:tracePt t="42091" x="2362200" y="3536950"/>
          <p14:tracePt t="42108" x="2362200" y="3549650"/>
          <p14:tracePt t="42125" x="2355850" y="3556000"/>
          <p14:tracePt t="42127" x="2355850" y="3562350"/>
          <p14:tracePt t="42142" x="2355850" y="3581400"/>
          <p14:tracePt t="42158" x="2355850" y="3606800"/>
          <p14:tracePt t="42175" x="2355850" y="3619500"/>
          <p14:tracePt t="42178" x="2362200" y="3638550"/>
          <p14:tracePt t="42192" x="2368550" y="3663950"/>
          <p14:tracePt t="42209" x="2374900" y="3689350"/>
          <p14:tracePt t="42225" x="2374900" y="3702050"/>
          <p14:tracePt t="42242" x="2381250" y="3708400"/>
          <p14:tracePt t="42258" x="2387600" y="3721100"/>
          <p14:tracePt t="42275" x="2393950" y="3740150"/>
          <p14:tracePt t="42277" x="2393950" y="3746500"/>
          <p14:tracePt t="42292" x="2406650" y="3759200"/>
          <p14:tracePt t="42308" x="2419350" y="3771900"/>
          <p14:tracePt t="42325" x="2451100" y="3797300"/>
          <p14:tracePt t="42342" x="2476500" y="3816350"/>
          <p14:tracePt t="42358" x="2540000" y="3841750"/>
          <p14:tracePt t="42374" x="2660650" y="3860800"/>
          <p14:tracePt t="42392" x="2806700" y="3873500"/>
          <p14:tracePt t="42408" x="2901950" y="3879850"/>
          <p14:tracePt t="42425" x="2959100" y="3886200"/>
          <p14:tracePt t="42441" x="3035300" y="3886200"/>
          <p14:tracePt t="42458" x="3117850" y="3886200"/>
          <p14:tracePt t="42475" x="3162300" y="3886200"/>
          <p14:tracePt t="42492" x="3206750" y="3886200"/>
          <p14:tracePt t="42508" x="3276600" y="3886200"/>
          <p14:tracePt t="42525" x="3321050" y="3886200"/>
          <p14:tracePt t="42542" x="3371850" y="3886200"/>
          <p14:tracePt t="42544" x="3416300" y="3886200"/>
          <p14:tracePt t="42558" x="3441700" y="3886200"/>
          <p14:tracePt t="42575" x="3530600" y="3886200"/>
          <p14:tracePt t="42576" x="3556000" y="3886200"/>
          <p14:tracePt t="42592" x="3651250" y="3886200"/>
          <p14:tracePt t="42608" x="3714750" y="3886200"/>
          <p14:tracePt t="42625" x="3848100" y="3879850"/>
          <p14:tracePt t="42642" x="3930650" y="3873500"/>
          <p14:tracePt t="42658" x="3975100" y="3873500"/>
          <p14:tracePt t="42675" x="4051300" y="3860800"/>
          <p14:tracePt t="42692" x="4114800" y="3854450"/>
          <p14:tracePt t="42708" x="4146550" y="3854450"/>
          <p14:tracePt t="42725" x="4184650" y="3841750"/>
          <p14:tracePt t="42742" x="4197350" y="3841750"/>
          <p14:tracePt t="42759" x="4216400" y="3841750"/>
          <p14:tracePt t="42775" x="4229100" y="3835400"/>
          <p14:tracePt t="42778" x="4241800" y="3835400"/>
          <p14:tracePt t="42793" x="4254500" y="3835400"/>
          <p14:tracePt t="42809" x="4273550" y="3835400"/>
          <p14:tracePt t="42826" x="4279900" y="3829050"/>
          <p14:tracePt t="42842" x="4286250" y="3829050"/>
          <p14:tracePt t="42876" x="4292600" y="3829050"/>
          <p14:tracePt t="42884" x="4292600" y="3822700"/>
          <p14:tracePt t="42892" x="4298950" y="3822700"/>
          <p14:tracePt t="42908" x="4305300" y="3810000"/>
          <p14:tracePt t="42925" x="4318000" y="3797300"/>
          <p14:tracePt t="42942" x="4324350" y="3784600"/>
          <p14:tracePt t="42958" x="4330700" y="3771900"/>
          <p14:tracePt t="42975" x="4330700" y="3746500"/>
          <p14:tracePt t="42992" x="4330700" y="3714750"/>
          <p14:tracePt t="43008" x="4318000" y="3663950"/>
          <p14:tracePt t="43025" x="4298950" y="3625850"/>
          <p14:tracePt t="43042" x="4279900" y="3606800"/>
          <p14:tracePt t="43043" x="4273550" y="3594100"/>
          <p14:tracePt t="43059" x="4254500" y="3581400"/>
          <p14:tracePt t="43076" x="4222750" y="3562350"/>
          <p14:tracePt t="43092" x="4197350" y="3543300"/>
          <p14:tracePt t="43109" x="4152900" y="3524250"/>
          <p14:tracePt t="43125" x="4076700" y="3492500"/>
          <p14:tracePt t="43142" x="3968750" y="3467100"/>
          <p14:tracePt t="43159" x="3829050" y="3441700"/>
          <p14:tracePt t="43175" x="3638550" y="3409950"/>
          <p14:tracePt t="43192" x="3517900" y="3403600"/>
          <p14:tracePt t="43209" x="3397250" y="3390900"/>
          <p14:tracePt t="43225" x="3270250" y="3390900"/>
          <p14:tracePt t="43242" x="3225800" y="3390900"/>
          <p14:tracePt t="43259" x="3194050" y="3390900"/>
          <p14:tracePt t="43275" x="3168650" y="3390900"/>
          <p14:tracePt t="43277" x="3149600" y="3397250"/>
          <p14:tracePt t="43292" x="3136900" y="3397250"/>
          <p14:tracePt t="43309" x="3073400" y="3409950"/>
          <p14:tracePt t="43310" x="3041650" y="3409950"/>
          <p14:tracePt t="43326" x="2971800" y="3416300"/>
          <p14:tracePt t="43342" x="2876550" y="3429000"/>
          <p14:tracePt t="43359" x="2768600" y="3435350"/>
          <p14:tracePt t="43376" x="2667000" y="3448050"/>
          <p14:tracePt t="43392" x="2584450" y="3467100"/>
          <p14:tracePt t="43409" x="2540000" y="3473450"/>
          <p14:tracePt t="43426" x="2508250" y="3492500"/>
          <p14:tracePt t="43442" x="2489200" y="3511550"/>
          <p14:tracePt t="43459" x="2476500" y="3524250"/>
          <p14:tracePt t="43476" x="2476500" y="3549650"/>
          <p14:tracePt t="43492" x="2476500" y="3581400"/>
          <p14:tracePt t="43509" x="2470150" y="3606800"/>
          <p14:tracePt t="43512" x="2470150" y="3613150"/>
          <p14:tracePt t="43526" x="2470150" y="3638550"/>
          <p14:tracePt t="43542" x="2476500" y="3683000"/>
          <p14:tracePt t="43560" x="2495550" y="3740150"/>
          <p14:tracePt t="43576" x="2508250" y="3778250"/>
          <p14:tracePt t="43592" x="2520950" y="3797300"/>
          <p14:tracePt t="43609" x="2533650" y="3803650"/>
          <p14:tracePt t="43631" x="2540000" y="3803650"/>
          <p14:tracePt t="44077" x="2571750" y="3816350"/>
          <p14:tracePt t="44084" x="2628900" y="3829050"/>
          <p14:tracePt t="44093" x="2705100" y="3835400"/>
          <p14:tracePt t="44110" x="2889250" y="3860800"/>
          <p14:tracePt t="44127" x="3130550" y="3879850"/>
          <p14:tracePt t="44143" x="3429000" y="3892550"/>
          <p14:tracePt t="44160" x="3676650" y="3892550"/>
          <p14:tracePt t="44177" x="3860800" y="3879850"/>
          <p14:tracePt t="44194" x="4006850" y="3848100"/>
          <p14:tracePt t="44210" x="4095750" y="3816350"/>
          <p14:tracePt t="44228" x="4152900" y="3790950"/>
          <p14:tracePt t="44244" x="4165600" y="3784600"/>
          <p14:tracePt t="44277" x="4171950" y="3784600"/>
          <p14:tracePt t="44295" x="4171950" y="3778250"/>
          <p14:tracePt t="45404" x="4165600" y="3778250"/>
          <p14:tracePt t="45412" x="4133850" y="3778250"/>
          <p14:tracePt t="45420" x="4083050" y="3778250"/>
          <p14:tracePt t="45429" x="4000500" y="3778250"/>
          <p14:tracePt t="45446" x="3778250" y="3778250"/>
          <p14:tracePt t="45462" x="3473450" y="3797300"/>
          <p14:tracePt t="45478" x="3130550" y="3835400"/>
          <p14:tracePt t="45495" x="2825750" y="3867150"/>
          <p14:tracePt t="45512" x="2622550" y="3886200"/>
          <p14:tracePt t="45530" x="2457450" y="3911600"/>
          <p14:tracePt t="45545" x="2336800" y="3930650"/>
          <p14:tracePt t="45562" x="2247900" y="3943350"/>
          <p14:tracePt t="45579" x="2178050" y="3956050"/>
          <p14:tracePt t="45595" x="2108200" y="3975100"/>
          <p14:tracePt t="45612" x="2032000" y="3987800"/>
          <p14:tracePt t="45628" x="1943100" y="4006850"/>
          <p14:tracePt t="45646" x="1835150" y="4032250"/>
          <p14:tracePt t="45662" x="1790700" y="4038600"/>
          <p14:tracePt t="45678" x="1746250" y="4044950"/>
          <p14:tracePt t="45695" x="1701800" y="4051300"/>
          <p14:tracePt t="45712" x="1638300" y="4057650"/>
          <p14:tracePt t="45729" x="1600200" y="4057650"/>
          <p14:tracePt t="45746" x="1581150" y="4070350"/>
          <p14:tracePt t="45763" x="1562100" y="4070350"/>
          <p14:tracePt t="45779" x="1562100" y="4076700"/>
          <p14:tracePt t="45816" x="1555750" y="4083050"/>
          <p14:tracePt t="45824" x="1555750" y="4095750"/>
          <p14:tracePt t="45832" x="1536700" y="4121150"/>
          <p14:tracePt t="45845" x="1524000" y="4140200"/>
          <p14:tracePt t="45862" x="1511300" y="4184650"/>
          <p14:tracePt t="45879" x="1485900" y="4241800"/>
          <p14:tracePt t="45880" x="1485900" y="4254500"/>
          <p14:tracePt t="45896" x="1485900" y="4273550"/>
          <p14:tracePt t="45960" x="1485900" y="4279900"/>
          <p14:tracePt t="45976" x="1485900" y="4286250"/>
          <p14:tracePt t="46002" x="1485900" y="4292600"/>
          <p14:tracePt t="46011" x="1498600" y="4298950"/>
          <p14:tracePt t="46018" x="1511300" y="4298950"/>
          <p14:tracePt t="46029" x="1517650" y="4298950"/>
          <p14:tracePt t="46046" x="1543050" y="4305300"/>
          <p14:tracePt t="46062" x="1587500" y="4305300"/>
          <p14:tracePt t="46079" x="1657350" y="4305300"/>
          <p14:tracePt t="46096" x="1733550" y="4305300"/>
          <p14:tracePt t="46113" x="1828800" y="4298950"/>
          <p14:tracePt t="46115" x="1898650" y="4292600"/>
          <p14:tracePt t="46130" x="1943100" y="4292600"/>
          <p14:tracePt t="46146" x="2095500" y="4292600"/>
          <p14:tracePt t="46163" x="2171700" y="4292600"/>
          <p14:tracePt t="46179" x="2241550" y="4292600"/>
          <p14:tracePt t="46196" x="2260600" y="4292600"/>
          <p14:tracePt t="46284" x="2266950" y="4292600"/>
          <p14:tracePt t="46300" x="2292350" y="4292600"/>
          <p14:tracePt t="46309" x="2317750" y="4292600"/>
          <p14:tracePt t="46316" x="2362200" y="4286250"/>
          <p14:tracePt t="46329" x="2406650" y="4279900"/>
          <p14:tracePt t="46346" x="2514600" y="4267200"/>
          <p14:tracePt t="46348" x="2571750" y="4260850"/>
          <p14:tracePt t="46363" x="2628900" y="4260850"/>
          <p14:tracePt t="46380" x="2762250" y="4260850"/>
          <p14:tracePt t="46396" x="2825750" y="4260850"/>
          <p14:tracePt t="46413" x="2857500" y="4260850"/>
          <p14:tracePt t="46429" x="2876550" y="4260850"/>
          <p14:tracePt t="46750" x="2882900" y="4260850"/>
          <p14:tracePt t="46775" x="2889250" y="4260850"/>
          <p14:tracePt t="46783" x="2889250" y="4267200"/>
          <p14:tracePt t="46797" x="2895600" y="4267200"/>
          <p14:tracePt t="46814" x="2901950" y="4273550"/>
          <p14:tracePt t="47243" x="2908300" y="4273550"/>
          <p14:tracePt t="47251" x="2921000" y="4273550"/>
          <p14:tracePt t="47266" x="2940050" y="4273550"/>
          <p14:tracePt t="47281" x="2978150" y="4279900"/>
          <p14:tracePt t="47298" x="3022600" y="4286250"/>
          <p14:tracePt t="47315" x="3028950" y="4286250"/>
          <p14:tracePt t="47388" x="3035300" y="4286250"/>
          <p14:tracePt t="47397" x="3041650" y="4286250"/>
          <p14:tracePt t="47406" x="3054350" y="4286250"/>
          <p14:tracePt t="47414" x="3079750" y="4286250"/>
          <p14:tracePt t="47431" x="3124200" y="4292600"/>
          <p14:tracePt t="47447" x="3187700" y="4292600"/>
          <p14:tracePt t="47465" x="3263900" y="4298950"/>
          <p14:tracePt t="47482" x="3359150" y="4305300"/>
          <p14:tracePt t="47499" x="3460750" y="4311650"/>
          <p14:tracePt t="47500" x="3524250" y="4324350"/>
          <p14:tracePt t="47515" x="3581400" y="4330700"/>
          <p14:tracePt t="47531" x="3663950" y="4337050"/>
          <p14:tracePt t="47533" x="3721100" y="4343400"/>
          <p14:tracePt t="47548" x="3803650" y="4349750"/>
          <p14:tracePt t="47565" x="3867150" y="4356100"/>
          <p14:tracePt t="47581" x="3892550" y="4356100"/>
          <p14:tracePt t="47598" x="3898900" y="4356100"/>
          <p14:tracePt t="47615" x="3911600" y="4356100"/>
          <p14:tracePt t="47631" x="3917950" y="4356100"/>
          <p14:tracePt t="47648" x="3924300" y="4356100"/>
          <p14:tracePt t="47664" x="3930650" y="4356100"/>
          <p14:tracePt t="47681" x="3943350" y="4356100"/>
          <p14:tracePt t="47698" x="3968750" y="4356100"/>
          <p14:tracePt t="47701" x="3975100" y="4356100"/>
          <p14:tracePt t="47715" x="3987800" y="4356100"/>
          <p14:tracePt t="47732" x="4013200" y="4349750"/>
          <p14:tracePt t="47734" x="4025900" y="4349750"/>
          <p14:tracePt t="47748" x="4032250" y="4349750"/>
          <p14:tracePt t="47764" x="4070350" y="4343400"/>
          <p14:tracePt t="47766" x="4102100" y="4343400"/>
          <p14:tracePt t="47781" x="4121150" y="4343400"/>
          <p14:tracePt t="47798" x="4140200" y="4343400"/>
          <p14:tracePt t="49917" x="4140200" y="4337050"/>
          <p14:tracePt t="49924" x="4146550" y="4330700"/>
          <p14:tracePt t="49934" x="4152900" y="4324350"/>
          <p14:tracePt t="49951" x="4152900" y="4318000"/>
          <p14:tracePt t="49967" x="4159250" y="4305300"/>
          <p14:tracePt t="49985" x="4165600" y="4292600"/>
          <p14:tracePt t="50000" x="4171950" y="4286250"/>
          <p14:tracePt t="50017" x="4171950" y="4279900"/>
          <p14:tracePt t="50578" x="4178300" y="4279900"/>
          <p14:tracePt t="50586" x="4184650" y="4267200"/>
          <p14:tracePt t="50594" x="4191000" y="4267200"/>
          <p14:tracePt t="50602" x="4203700" y="4260850"/>
          <p14:tracePt t="50618" x="4216400" y="4254500"/>
          <p14:tracePt t="50634" x="4222750" y="4248150"/>
          <p14:tracePt t="50651" x="4229100" y="4241800"/>
          <p14:tracePt t="51998" x="4235450" y="4279900"/>
          <p14:tracePt t="52005" x="4254500" y="4381500"/>
          <p14:tracePt t="52012" x="4273550" y="4457700"/>
          <p14:tracePt t="52022" x="4298950" y="4546600"/>
          <p14:tracePt t="52036" x="4343400" y="4705350"/>
          <p14:tracePt t="52053" x="4381500" y="4832350"/>
          <p14:tracePt t="52070" x="4425950" y="4940300"/>
          <p14:tracePt t="52086" x="4470400" y="5016500"/>
          <p14:tracePt t="52103" x="4489450" y="5041900"/>
          <p14:tracePt t="52120" x="4502150" y="5054600"/>
          <p14:tracePt t="52137" x="4502150" y="5060950"/>
          <p14:tracePt t="52204" x="4508500" y="5060950"/>
          <p14:tracePt t="52212" x="4508500" y="5067300"/>
          <p14:tracePt t="52220" x="4521200" y="5073650"/>
          <p14:tracePt t="52236" x="4546600" y="5118100"/>
          <p14:tracePt t="52253" x="4578350" y="5162550"/>
          <p14:tracePt t="52270" x="4641850" y="5238750"/>
          <p14:tracePt t="52287" x="4686300" y="5283200"/>
          <p14:tracePt t="52303" x="4730750" y="5334000"/>
          <p14:tracePt t="52320" x="4800600" y="5397500"/>
          <p14:tracePt t="52337" x="4870450" y="5422900"/>
          <p14:tracePt t="52353" x="4914900" y="5435600"/>
          <p14:tracePt t="52370" x="4978400" y="5429250"/>
          <p14:tracePt t="52387" x="5022850" y="5410200"/>
          <p14:tracePt t="52404" x="5054600" y="5391150"/>
          <p14:tracePt t="52420" x="5080000" y="5378450"/>
          <p14:tracePt t="52422" x="5092700" y="5378450"/>
          <p14:tracePt t="52437" x="5099050" y="5378450"/>
          <p14:tracePt t="52454" x="5143500" y="5378450"/>
          <p14:tracePt t="52470" x="5175250" y="5378450"/>
          <p14:tracePt t="52487" x="5200650" y="5378450"/>
          <p14:tracePt t="52504" x="5207000" y="5378450"/>
          <p14:tracePt t="52568" x="5213350" y="5378450"/>
          <p14:tracePt t="52577" x="5226050" y="5378450"/>
          <p14:tracePt t="52587" x="5245100" y="5378450"/>
          <p14:tracePt t="52604" x="5327650" y="5378450"/>
          <p14:tracePt t="52620" x="5441950" y="5372100"/>
          <p14:tracePt t="52638" x="5530850" y="5365750"/>
          <p14:tracePt t="52654" x="5626100" y="5346700"/>
          <p14:tracePt t="52671" x="5721350" y="5334000"/>
          <p14:tracePt t="52672" x="5753100" y="5327650"/>
          <p14:tracePt t="52687" x="5765800" y="5327650"/>
          <p14:tracePt t="52704" x="5829300" y="5327650"/>
          <p14:tracePt t="52720" x="5867400" y="5327650"/>
          <p14:tracePt t="52737" x="5924550" y="5327650"/>
          <p14:tracePt t="52754" x="5994400" y="5327650"/>
          <p14:tracePt t="52771" x="6096000" y="5327650"/>
          <p14:tracePt t="52787" x="6159500" y="5327650"/>
          <p14:tracePt t="52804" x="6267450" y="5327650"/>
          <p14:tracePt t="52821" x="6369050" y="5327650"/>
          <p14:tracePt t="52837" x="6496050" y="5334000"/>
          <p14:tracePt t="52854" x="6584950" y="5340350"/>
          <p14:tracePt t="52871" x="6711950" y="5359400"/>
          <p14:tracePt t="52887" x="6781800" y="5359400"/>
          <p14:tracePt t="52904" x="6877050" y="5359400"/>
          <p14:tracePt t="52921" x="6915150" y="5359400"/>
          <p14:tracePt t="52937" x="6972300" y="5359400"/>
          <p14:tracePt t="52938" x="6985000" y="5359400"/>
          <p14:tracePt t="52954" x="7010400" y="5359400"/>
          <p14:tracePt t="52971" x="7067550" y="5353050"/>
          <p14:tracePt t="52987" x="7105650" y="5353050"/>
          <p14:tracePt t="53004" x="7137400" y="5346700"/>
          <p14:tracePt t="53021" x="7162800" y="5346700"/>
          <p14:tracePt t="53037" x="7219950" y="5346700"/>
          <p14:tracePt t="53054" x="7258050" y="5346700"/>
          <p14:tracePt t="53071" x="7308850" y="5346700"/>
          <p14:tracePt t="53087" x="7378700" y="5346700"/>
          <p14:tracePt t="53105" x="7448550" y="5346700"/>
          <p14:tracePt t="53106" x="7486650" y="5346700"/>
          <p14:tracePt t="53121" x="7512050" y="5346700"/>
          <p14:tracePt t="53138" x="7588250" y="5346700"/>
          <p14:tracePt t="53154" x="7626350" y="5346700"/>
          <p14:tracePt t="53171" x="7670800" y="5346700"/>
          <p14:tracePt t="53172" x="7689850" y="5346700"/>
          <p14:tracePt t="53188" x="7734300" y="5346700"/>
          <p14:tracePt t="53204" x="7772400" y="5340350"/>
          <p14:tracePt t="53221" x="7810500" y="5334000"/>
          <p14:tracePt t="53238" x="7829550" y="5327650"/>
          <p14:tracePt t="53254" x="7848600" y="5327650"/>
          <p14:tracePt t="53271" x="7861300" y="5321300"/>
          <p14:tracePt t="53288" x="7893050" y="5314950"/>
          <p14:tracePt t="53304" x="7918450" y="5308600"/>
          <p14:tracePt t="53321" x="7969250" y="5302250"/>
          <p14:tracePt t="53338" x="8007350" y="5295900"/>
          <p14:tracePt t="53355" x="8032750" y="5289550"/>
          <p14:tracePt t="53372" x="8051800" y="5283200"/>
          <p14:tracePt t="53373" x="8058150" y="5276850"/>
          <p14:tracePt t="53388" x="8070850" y="5270500"/>
          <p14:tracePt t="53404" x="8083550" y="5264150"/>
          <p14:tracePt t="53421" x="8115300" y="5251450"/>
          <p14:tracePt t="53438" x="8140700" y="5238750"/>
          <p14:tracePt t="53455" x="8166100" y="5226050"/>
          <p14:tracePt t="53471" x="8178800" y="5219700"/>
          <p14:tracePt t="53488" x="8185150" y="5207000"/>
          <p14:tracePt t="53505" x="8191500" y="5194300"/>
          <p14:tracePt t="53522" x="8197850" y="5168900"/>
          <p14:tracePt t="53538" x="8204200" y="5149850"/>
          <p14:tracePt t="53555" x="8210550" y="5105400"/>
          <p14:tracePt t="53571" x="8210550" y="5067300"/>
          <p14:tracePt t="53588" x="8204200" y="5022850"/>
          <p14:tracePt t="53605" x="8185150" y="4972050"/>
          <p14:tracePt t="53606" x="8172450" y="4959350"/>
          <p14:tracePt t="53622" x="8128000" y="4914900"/>
          <p14:tracePt t="53638" x="8096250" y="4876800"/>
          <p14:tracePt t="53655" x="8077200" y="4864100"/>
          <p14:tracePt t="53672" x="8051800" y="4864100"/>
          <p14:tracePt t="53688" x="7988300" y="4864100"/>
          <p14:tracePt t="53705" x="7905750" y="4851400"/>
          <p14:tracePt t="53722" x="7823200" y="4838700"/>
          <p14:tracePt t="53738" x="7747000" y="4826000"/>
          <p14:tracePt t="53755" x="7613650" y="4794250"/>
          <p14:tracePt t="53772" x="7493000" y="4781550"/>
          <p14:tracePt t="53788" x="7315200" y="4762500"/>
          <p14:tracePt t="53805" x="7188200" y="4756150"/>
          <p14:tracePt t="53822" x="7016750" y="4756150"/>
          <p14:tracePt t="53839" x="6870700" y="4762500"/>
          <p14:tracePt t="53841" x="6800850" y="4775200"/>
          <p14:tracePt t="53856" x="6731000" y="4787900"/>
          <p14:tracePt t="53873" x="6553200" y="4832350"/>
          <p14:tracePt t="53889" x="6451600" y="4845050"/>
          <p14:tracePt t="53905" x="6394450" y="4857750"/>
          <p14:tracePt t="53922" x="6350000" y="4864100"/>
          <p14:tracePt t="53939" x="6305550" y="4870450"/>
          <p14:tracePt t="53955" x="6267450" y="4883150"/>
          <p14:tracePt t="53972" x="6229350" y="4895850"/>
          <p14:tracePt t="53989" x="6159500" y="4946650"/>
          <p14:tracePt t="54005" x="6102350" y="4991100"/>
          <p14:tracePt t="54022" x="6032500" y="5060950"/>
          <p14:tracePt t="54039" x="5981700" y="5130800"/>
          <p14:tracePt t="54055" x="5962650" y="5181600"/>
          <p14:tracePt t="54072" x="5962650" y="5200650"/>
          <p14:tracePt t="54090" x="5969000" y="5251450"/>
          <p14:tracePt t="54092" x="5988050" y="5276850"/>
          <p14:tracePt t="54106" x="6032500" y="5314950"/>
          <p14:tracePt t="54123" x="6235700" y="5410200"/>
          <p14:tracePt t="54139" x="6400800" y="5435600"/>
          <p14:tracePt t="54157" x="6635750" y="5441950"/>
          <p14:tracePt t="54172" x="6826250" y="5441950"/>
          <p14:tracePt t="54189" x="7010400" y="5435600"/>
          <p14:tracePt t="54206" x="7118350" y="5422900"/>
          <p14:tracePt t="54222" x="7156450" y="5410200"/>
          <p14:tracePt t="55621" x="7124700" y="5403850"/>
          <p14:tracePt t="55628" x="7042150" y="5391150"/>
          <p14:tracePt t="55638" x="6908800" y="5365750"/>
          <p14:tracePt t="55644" x="6692900" y="5340350"/>
          <p14:tracePt t="55657" x="6464300" y="5321300"/>
          <p14:tracePt t="55674" x="5905500" y="5295900"/>
          <p14:tracePt t="55691" x="5422900" y="5295900"/>
          <p14:tracePt t="55707" x="4851400" y="5302250"/>
          <p14:tracePt t="55724" x="4406900" y="5302250"/>
          <p14:tracePt t="55741" x="4108450" y="5302250"/>
          <p14:tracePt t="55757" x="3752850" y="5314950"/>
          <p14:tracePt t="55774" x="3479800" y="5327650"/>
          <p14:tracePt t="55791" x="3352800" y="5334000"/>
          <p14:tracePt t="55808" x="3206750" y="5353050"/>
          <p14:tracePt t="55825" x="3105150" y="5365750"/>
          <p14:tracePt t="55841" x="2990850" y="5384800"/>
          <p14:tracePt t="55857" x="2895600" y="5410200"/>
          <p14:tracePt t="55874" x="2838450" y="5416550"/>
          <p14:tracePt t="55891" x="2762250" y="5435600"/>
          <p14:tracePt t="55908" x="2705100" y="5448300"/>
          <p14:tracePt t="55924" x="2597150" y="5461000"/>
          <p14:tracePt t="55941" x="2501900" y="5473700"/>
          <p14:tracePt t="55942" x="2419350" y="5480050"/>
          <p14:tracePt t="55958" x="2298700" y="5486400"/>
          <p14:tracePt t="55974" x="2260600" y="5492750"/>
          <p14:tracePt t="55991" x="2082800" y="5499100"/>
          <p14:tracePt t="56008" x="1968500" y="5511800"/>
          <p14:tracePt t="56024" x="1892300" y="5518150"/>
          <p14:tracePt t="56041" x="1841500" y="5524500"/>
          <p14:tracePt t="56058" x="1758950" y="5549900"/>
          <p14:tracePt t="56075" x="1714500" y="5568950"/>
          <p14:tracePt t="56091" x="1670050" y="5594350"/>
          <p14:tracePt t="56108" x="1651000" y="5600700"/>
          <p14:tracePt t="56125" x="1638300" y="5613400"/>
          <p14:tracePt t="56158" x="1631950" y="5613400"/>
          <p14:tracePt t="56175" x="1631950" y="5619750"/>
          <p14:tracePt t="56192" x="1625600" y="5638800"/>
          <p14:tracePt t="56209" x="1606550" y="5664200"/>
          <p14:tracePt t="56225" x="1593850" y="5676900"/>
          <p14:tracePt t="56242" x="1587500" y="5683250"/>
          <p14:tracePt t="56259" x="1587500" y="5689600"/>
          <p14:tracePt t="56539" x="1600200" y="5689600"/>
          <p14:tracePt t="56557" x="1606550" y="5689600"/>
          <p14:tracePt t="56565" x="1612900" y="5689600"/>
          <p14:tracePt t="56576" x="1619250" y="5689600"/>
          <p14:tracePt t="56592" x="1631950" y="5689600"/>
          <p14:tracePt t="56609" x="1644650" y="5689600"/>
          <p14:tracePt t="56625" x="1657350" y="5689600"/>
          <p14:tracePt t="56642" x="1663700" y="5689600"/>
          <p14:tracePt t="56659" x="1676400" y="5689600"/>
          <p14:tracePt t="56675" x="1689100" y="5689600"/>
          <p14:tracePt t="56676" x="1695450" y="5689600"/>
          <p14:tracePt t="56693" x="1701800" y="5689600"/>
          <p14:tracePt t="56708" x="1714500" y="5689600"/>
          <p14:tracePt t="56726" x="1720850" y="5689600"/>
          <p14:tracePt t="56743" x="1739900" y="5689600"/>
          <p14:tracePt t="56760" x="1771650" y="5689600"/>
          <p14:tracePt t="56776" x="1803400" y="5689600"/>
          <p14:tracePt t="56793" x="1860550" y="5689600"/>
          <p14:tracePt t="56809" x="1879600" y="5695950"/>
          <p14:tracePt t="56826" x="1898650" y="5695950"/>
          <p14:tracePt t="56842" x="1905000" y="5702300"/>
          <p14:tracePt t="56859" x="1917700" y="5702300"/>
          <p14:tracePt t="56876" x="1943100" y="5702300"/>
          <p14:tracePt t="56893" x="1974850" y="5708650"/>
          <p14:tracePt t="56909" x="2019300" y="5715000"/>
          <p14:tracePt t="56911" x="2044700" y="5715000"/>
          <p14:tracePt t="56927" x="2076450" y="5715000"/>
          <p14:tracePt t="56943" x="2082800" y="5715000"/>
          <p14:tracePt t="56959" x="2095500" y="5715000"/>
          <p14:tracePt t="56976" x="2101850" y="5715000"/>
          <p14:tracePt t="56992" x="2114550" y="5715000"/>
          <p14:tracePt t="57009" x="2152650" y="5721350"/>
          <p14:tracePt t="57026" x="2184400" y="5721350"/>
          <p14:tracePt t="57043" x="2260600" y="5721350"/>
          <p14:tracePt t="57060" x="2311400" y="5721350"/>
          <p14:tracePt t="57076" x="2368550" y="5721350"/>
          <p14:tracePt t="57093" x="2419350" y="5721350"/>
          <p14:tracePt t="57109" x="2451100" y="5721350"/>
          <p14:tracePt t="57126" x="2489200" y="5721350"/>
          <p14:tracePt t="57143" x="2527300" y="5721350"/>
          <p14:tracePt t="57159" x="2571750" y="5727700"/>
          <p14:tracePt t="57161" x="2584450" y="5727700"/>
          <p14:tracePt t="57177" x="2616200" y="5727700"/>
          <p14:tracePt t="57193" x="2628900" y="5727700"/>
          <p14:tracePt t="57209" x="2635250" y="5727700"/>
          <p14:tracePt t="57241" x="2647950" y="5727700"/>
          <p14:tracePt t="57248" x="2660650" y="5727700"/>
          <p14:tracePt t="57260" x="2686050" y="5727700"/>
          <p14:tracePt t="57276" x="2762250" y="5734050"/>
          <p14:tracePt t="57293" x="2876550" y="5740400"/>
          <p14:tracePt t="57310" x="2984500" y="5746750"/>
          <p14:tracePt t="57326" x="3105150" y="5765800"/>
          <p14:tracePt t="57343" x="3232150" y="5778500"/>
          <p14:tracePt t="57359" x="3359150" y="5791200"/>
          <p14:tracePt t="57360" x="3409950" y="5791200"/>
          <p14:tracePt t="57377" x="3524250" y="5791200"/>
          <p14:tracePt t="57393" x="3581400" y="5791200"/>
          <p14:tracePt t="57410" x="3619500" y="5784850"/>
          <p14:tracePt t="57427" x="3663950" y="5772150"/>
          <p14:tracePt t="57443" x="3670300" y="5772150"/>
          <p14:tracePt t="57901" x="3676650" y="5772150"/>
          <p14:tracePt t="57909" x="3683000" y="5772150"/>
          <p14:tracePt t="57917" x="3721100" y="5772150"/>
          <p14:tracePt t="57927" x="3784600" y="5772150"/>
          <p14:tracePt t="57944" x="3943350" y="5765800"/>
          <p14:tracePt t="57960" x="4133850" y="5765800"/>
          <p14:tracePt t="57977" x="4425950" y="5765800"/>
          <p14:tracePt t="57994" x="4737100" y="5765800"/>
          <p14:tracePt t="58010" x="4997450" y="5765800"/>
          <p14:tracePt t="58028" x="5264150" y="5759450"/>
          <p14:tracePt t="58031" x="5391150" y="5753100"/>
          <p14:tracePt t="58044" x="5454650" y="5753100"/>
          <p14:tracePt t="58061" x="5607050" y="5740400"/>
          <p14:tracePt t="58062" x="5632450" y="5740400"/>
          <p14:tracePt t="58077" x="5664200" y="5740400"/>
          <p14:tracePt t="58094" x="5689600" y="5740400"/>
          <p14:tracePt t="58095" x="5695950" y="5740400"/>
          <p14:tracePt t="58112" x="5702300" y="5740400"/>
          <p14:tracePt t="58135" x="5708650" y="5740400"/>
          <p14:tracePt t="58150" x="5721350" y="5740400"/>
          <p14:tracePt t="58161" x="5727700" y="5740400"/>
          <p14:tracePt t="58177" x="5734050" y="5740400"/>
          <p14:tracePt t="58194" x="5753100" y="5740400"/>
          <p14:tracePt t="58210" x="5765800" y="5740400"/>
          <p14:tracePt t="58227" x="5797550" y="5740400"/>
          <p14:tracePt t="58244" x="5822950" y="5740400"/>
          <p14:tracePt t="58261" x="5854700" y="5740400"/>
          <p14:tracePt t="58278" x="5867400" y="5740400"/>
          <p14:tracePt t="58999" x="5867400" y="5734050"/>
          <p14:tracePt t="59006" x="5861050" y="5727700"/>
          <p14:tracePt t="59015" x="5816600" y="5721350"/>
          <p14:tracePt t="59030" x="5715000" y="5695950"/>
          <p14:tracePt t="59046" x="5600700" y="5689600"/>
          <p14:tracePt t="59062" x="5467350" y="5695950"/>
          <p14:tracePt t="59080" x="5321300" y="5708650"/>
          <p14:tracePt t="59095" x="5156200" y="5721350"/>
          <p14:tracePt t="59112" x="4927600" y="5727700"/>
          <p14:tracePt t="59129" x="4660900" y="5746750"/>
          <p14:tracePt t="59146" x="4451350" y="5753100"/>
          <p14:tracePt t="59163" x="4210050" y="5772150"/>
          <p14:tracePt t="59179" x="4032250" y="5778500"/>
          <p14:tracePt t="59196" x="3689350" y="5778500"/>
          <p14:tracePt t="59213" x="3435350" y="5772150"/>
          <p14:tracePt t="59219" x="3295650" y="5765800"/>
          <p14:tracePt t="59230" x="3149600" y="5759450"/>
          <p14:tracePt t="59247" x="2889250" y="5746750"/>
          <p14:tracePt t="59263" x="2762250" y="5746750"/>
          <p14:tracePt t="59280" x="2679700" y="5746750"/>
          <p14:tracePt t="59295" x="2603500" y="5746750"/>
          <p14:tracePt t="59312" x="2533650" y="5746750"/>
          <p14:tracePt t="59328" x="2470150" y="5746750"/>
          <p14:tracePt t="59345" x="2419350" y="5746750"/>
          <p14:tracePt t="59362" x="2349500" y="5746750"/>
          <p14:tracePt t="59379" x="2292350" y="5740400"/>
          <p14:tracePt t="59395" x="2197100" y="5727700"/>
          <p14:tracePt t="59412" x="2089150" y="5708650"/>
          <p14:tracePt t="59429" x="1981200" y="5695950"/>
          <p14:tracePt t="59446" x="1828800" y="5689600"/>
          <p14:tracePt t="59462" x="1752600" y="5689600"/>
          <p14:tracePt t="59479" x="1708150" y="5689600"/>
          <p14:tracePt t="59481" x="1701800" y="5695950"/>
          <p14:tracePt t="59495" x="1689100" y="5695950"/>
          <p14:tracePt t="59633" x="1682750" y="5695950"/>
          <p14:tracePt t="59657" x="1670050" y="5708650"/>
          <p14:tracePt t="59668" x="1644650" y="5715000"/>
          <p14:tracePt t="59675" x="1625600" y="5715000"/>
          <p14:tracePt t="59684" x="1587500" y="5727700"/>
          <p14:tracePt t="59696" x="1549400" y="5734050"/>
          <p14:tracePt t="59713" x="1492250" y="5753100"/>
          <p14:tracePt t="59729" x="1473200" y="5759450"/>
          <p14:tracePt t="59746" x="1466850" y="5759450"/>
          <p14:tracePt t="59923" x="1479550" y="5759450"/>
          <p14:tracePt t="59931" x="1485900" y="5759450"/>
          <p14:tracePt t="59939" x="1504950" y="5753100"/>
          <p14:tracePt t="59947" x="1524000" y="5753100"/>
          <p14:tracePt t="59963" x="1549400" y="5753100"/>
          <p14:tracePt t="59979" x="1619250" y="5746750"/>
          <p14:tracePt t="59997" x="1682750" y="5746750"/>
          <p14:tracePt t="59999" x="1708150" y="5746750"/>
          <p14:tracePt t="60013" x="1746250" y="5746750"/>
          <p14:tracePt t="60030" x="1790700" y="5746750"/>
          <p14:tracePt t="60046" x="1816100" y="5753100"/>
          <p14:tracePt t="60063" x="1828800" y="5753100"/>
          <p14:tracePt t="60080" x="1860550" y="5753100"/>
          <p14:tracePt t="60096" x="1885950" y="5759450"/>
          <p14:tracePt t="60113" x="1930400" y="5759450"/>
          <p14:tracePt t="60129" x="1993900" y="5759450"/>
          <p14:tracePt t="60146" x="2082800" y="5759450"/>
          <p14:tracePt t="60163" x="2152650" y="5759450"/>
          <p14:tracePt t="60180" x="2228850" y="5759450"/>
          <p14:tracePt t="60196" x="2286000" y="5753100"/>
          <p14:tracePt t="60213" x="2292350" y="5753100"/>
          <p14:tracePt t="60311" x="2298700" y="5753100"/>
          <p14:tracePt t="60319" x="2311400" y="5753100"/>
          <p14:tracePt t="60330" x="2330450" y="5746750"/>
          <p14:tracePt t="60346" x="2374900" y="5740400"/>
          <p14:tracePt t="60363" x="2419350" y="5740400"/>
          <p14:tracePt t="60380" x="2457450" y="5740400"/>
          <p14:tracePt t="60397" x="2482850" y="5740400"/>
          <p14:tracePt t="60413" x="2501900" y="5740400"/>
          <p14:tracePt t="60430" x="2514600" y="5740400"/>
          <p14:tracePt t="60431" x="2533650" y="5740400"/>
          <p14:tracePt t="60447" x="2571750" y="5740400"/>
          <p14:tracePt t="60463" x="2622550" y="5740400"/>
          <p14:tracePt t="60480" x="2705100" y="5740400"/>
          <p14:tracePt t="60497" x="2787650" y="5740400"/>
          <p14:tracePt t="60513" x="2851150" y="5740400"/>
          <p14:tracePt t="60531" x="2921000" y="5740400"/>
          <p14:tracePt t="60547" x="2978150" y="5740400"/>
          <p14:tracePt t="60563" x="3009900" y="5740400"/>
          <p14:tracePt t="60580" x="3048000" y="5740400"/>
          <p14:tracePt t="60597" x="3073400" y="5740400"/>
          <p14:tracePt t="60614" x="3105150" y="5740400"/>
          <p14:tracePt t="60630" x="3117850" y="5740400"/>
          <p14:tracePt t="60647" x="3130550" y="5740400"/>
          <p14:tracePt t="60663" x="3143250" y="5740400"/>
          <p14:tracePt t="60665" x="3155950" y="5740400"/>
          <p14:tracePt t="60680" x="3181350" y="5740400"/>
          <p14:tracePt t="60697" x="3194050" y="5740400"/>
          <p14:tracePt t="60714" x="3200400" y="5740400"/>
          <p14:tracePt t="60778" x="3213100" y="5740400"/>
          <p14:tracePt t="60785" x="3225800" y="5740400"/>
          <p14:tracePt t="60797" x="3244850" y="5740400"/>
          <p14:tracePt t="60815" x="3308350" y="5740400"/>
          <p14:tracePt t="60831" x="3359150" y="5740400"/>
          <p14:tracePt t="60848" x="3397250" y="5740400"/>
          <p14:tracePt t="60864" x="3416300" y="5734050"/>
          <p14:tracePt t="60867" x="3422650" y="5734050"/>
          <p14:tracePt t="60950" x="3429000" y="5734050"/>
          <p14:tracePt t="60956" x="3435350" y="5734050"/>
          <p14:tracePt t="60979" x="3441700" y="5734050"/>
          <p14:tracePt t="61447" x="3454400" y="5734050"/>
          <p14:tracePt t="61455" x="3467100" y="5734050"/>
          <p14:tracePt t="61466" x="3511550" y="5734050"/>
          <p14:tracePt t="61482" x="3632200" y="5734050"/>
          <p14:tracePt t="61498" x="3784600" y="5734050"/>
          <p14:tracePt t="61516" x="3975100" y="5734050"/>
          <p14:tracePt t="61531" x="4146550" y="5734050"/>
          <p14:tracePt t="61549" x="4298950" y="5727700"/>
          <p14:tracePt t="61565" x="4400550" y="5727700"/>
          <p14:tracePt t="61582" x="4451350" y="5727700"/>
          <p14:tracePt t="61583" x="4476750" y="5727700"/>
          <p14:tracePt t="61599" x="4502150" y="5727700"/>
          <p14:tracePt t="61615" x="4508500" y="5727700"/>
          <p14:tracePt t="61656" x="4521200" y="5727700"/>
          <p14:tracePt t="61663" x="4527550" y="5727700"/>
          <p14:tracePt t="61674" x="4540250" y="5727700"/>
          <p14:tracePt t="61681" x="4546600" y="5727700"/>
          <p14:tracePt t="61699" x="4578350" y="5727700"/>
          <p14:tracePt t="61715" x="4603750" y="5727700"/>
          <p14:tracePt t="61732" x="4629150" y="5727700"/>
          <p14:tracePt t="61748" x="4648200" y="5727700"/>
          <p14:tracePt t="61766" x="4673600" y="5734050"/>
          <p14:tracePt t="61782" x="4718050" y="5734050"/>
          <p14:tracePt t="61799" x="4749800" y="5734050"/>
          <p14:tracePt t="61815" x="4775200" y="5734050"/>
          <p14:tracePt t="61832" x="4781550" y="5734050"/>
          <p14:tracePt t="63711" x="4781550" y="5727700"/>
          <p14:tracePt t="63719" x="4787900" y="5721350"/>
          <p14:tracePt t="63727" x="4787900" y="5715000"/>
          <p14:tracePt t="63735" x="4787900" y="5708650"/>
          <p14:tracePt t="63751" x="4787900" y="5689600"/>
          <p14:tracePt t="63847" x="4787900" y="5683250"/>
          <p14:tracePt t="63856" x="4787900" y="5676900"/>
          <p14:tracePt t="63863" x="4781550" y="5651500"/>
          <p14:tracePt t="63872" x="4768850" y="5626100"/>
          <p14:tracePt t="63884" x="4762500" y="5607050"/>
          <p14:tracePt t="63901" x="4730750" y="5556250"/>
          <p14:tracePt t="63904" x="4724400" y="5543550"/>
          <p14:tracePt t="63918" x="4718050" y="5530850"/>
          <p14:tracePt t="63935" x="4711700" y="5518150"/>
          <p14:tracePt t="64001" x="4705350" y="5511800"/>
          <p14:tracePt t="64017" x="4692650" y="5499100"/>
          <p14:tracePt t="64033" x="4686300" y="5492750"/>
          <p14:tracePt t="64041" x="4679950" y="5480050"/>
          <p14:tracePt t="64051" x="4667250" y="5473700"/>
          <p14:tracePt t="64068" x="4648200" y="5461000"/>
          <p14:tracePt t="64084" x="4641850" y="5454650"/>
          <p14:tracePt t="64101" x="4629150" y="5441950"/>
          <p14:tracePt t="64118" x="4610100" y="5435600"/>
          <p14:tracePt t="64134" x="4603750" y="5429250"/>
          <p14:tracePt t="64151" x="4597400" y="5429250"/>
          <p14:tracePt t="64168" x="4591050" y="5422900"/>
          <p14:tracePt t="64185" x="4578350" y="5422900"/>
          <p14:tracePt t="64202" x="4572000" y="5416550"/>
          <p14:tracePt t="64218" x="4565650" y="5416550"/>
          <p14:tracePt t="64235" x="4552950" y="5410200"/>
          <p14:tracePt t="64251" x="4546600" y="5410200"/>
          <p14:tracePt t="64268" x="4540250" y="5410200"/>
          <p14:tracePt t="64284" x="4533900" y="5410200"/>
          <p14:tracePt t="64301" x="4527550" y="5410200"/>
          <p14:tracePt t="64323" x="4527550" y="5403850"/>
          <p14:tracePt t="64339" x="4521200" y="5403850"/>
          <p14:tracePt t="64436" x="4514850" y="5403850"/>
          <p14:tracePt t="64453" x="4502150" y="5397500"/>
          <p14:tracePt t="64459" x="4495800" y="5391150"/>
          <p14:tracePt t="64468" x="4483100" y="5391150"/>
          <p14:tracePt t="64485" x="4451350" y="5378450"/>
          <p14:tracePt t="64502" x="4438650" y="5378450"/>
          <p14:tracePt t="64518" x="4413250" y="5372100"/>
          <p14:tracePt t="64535" x="4394200" y="5365750"/>
          <p14:tracePt t="64552" x="4375150" y="5365750"/>
          <p14:tracePt t="64569" x="4362450" y="5365750"/>
          <p14:tracePt t="64585" x="4349750" y="5359400"/>
          <p14:tracePt t="64602" x="4337050" y="5359400"/>
          <p14:tracePt t="64618" x="4324350" y="5359400"/>
          <p14:tracePt t="64635" x="4305300" y="5353050"/>
          <p14:tracePt t="64652" x="4267200" y="5353050"/>
          <p14:tracePt t="64653" x="4241800" y="5353050"/>
          <p14:tracePt t="64669" x="4197350" y="5353050"/>
          <p14:tracePt t="64685" x="4095750" y="5353050"/>
          <p14:tracePt t="64703" x="4076700" y="5353050"/>
          <p14:tracePt t="64719" x="3943350" y="5353050"/>
          <p14:tracePt t="64735" x="3867150" y="5353050"/>
          <p14:tracePt t="64752" x="3771900" y="5353050"/>
          <p14:tracePt t="64769" x="3619500" y="5353050"/>
          <p14:tracePt t="64785" x="3549650" y="5353050"/>
          <p14:tracePt t="64802" x="3416300" y="5353050"/>
          <p14:tracePt t="64819" x="3282950" y="5353050"/>
          <p14:tracePt t="64835" x="3155950" y="5353050"/>
          <p14:tracePt t="64852" x="3035300" y="5353050"/>
          <p14:tracePt t="64869" x="2927350" y="5353050"/>
          <p14:tracePt t="64886" x="2863850" y="5353050"/>
          <p14:tracePt t="64887" x="2838450" y="5353050"/>
          <p14:tracePt t="64902" x="2781300" y="5353050"/>
          <p14:tracePt t="64920" x="2711450" y="5353050"/>
          <p14:tracePt t="64935" x="2679700" y="5353050"/>
          <p14:tracePt t="64952" x="2628900" y="5365750"/>
          <p14:tracePt t="64969" x="2597150" y="5372100"/>
          <p14:tracePt t="64985" x="2540000" y="5403850"/>
          <p14:tracePt t="65002" x="2489200" y="5429250"/>
          <p14:tracePt t="65019" x="2444750" y="5454650"/>
          <p14:tracePt t="65036" x="2432050" y="5473700"/>
          <p14:tracePt t="65052" x="2406650" y="5486400"/>
          <p14:tracePt t="65069" x="2400300" y="5492750"/>
          <p14:tracePt t="65086" x="2393950" y="5499100"/>
          <p14:tracePt t="65105" x="2387600" y="5505450"/>
          <p14:tracePt t="65119" x="2387600" y="5511800"/>
          <p14:tracePt t="65137" x="2387600" y="5518150"/>
          <p14:tracePt t="65154" x="2387600" y="5530850"/>
          <p14:tracePt t="65169" x="2381250" y="5549900"/>
          <p14:tracePt t="65186" x="2381250" y="5575300"/>
          <p14:tracePt t="65202" x="2381250" y="5588000"/>
          <p14:tracePt t="65219" x="2387600" y="5619750"/>
          <p14:tracePt t="65236" x="2393950" y="5645150"/>
          <p14:tracePt t="65253" x="2419350" y="5676900"/>
          <p14:tracePt t="65269" x="2432050" y="5689600"/>
          <p14:tracePt t="65286" x="2463800" y="5708650"/>
          <p14:tracePt t="65303" x="2482850" y="5721350"/>
          <p14:tracePt t="65319" x="2533650" y="5740400"/>
          <p14:tracePt t="65321" x="2559050" y="5746750"/>
          <p14:tracePt t="65336" x="2609850" y="5759450"/>
          <p14:tracePt t="65353" x="2711450" y="5772150"/>
          <p14:tracePt t="65369" x="2762250" y="5778500"/>
          <p14:tracePt t="65386" x="2813050" y="5778500"/>
          <p14:tracePt t="65404" x="2819400" y="5778500"/>
          <p14:tracePt t="65459" x="2825750" y="5778500"/>
          <p14:tracePt t="65468" x="2838450" y="5778500"/>
          <p14:tracePt t="65476" x="2844800" y="5778500"/>
          <p14:tracePt t="65486" x="2908300" y="5778500"/>
          <p14:tracePt t="65503" x="3041650" y="5759450"/>
          <p14:tracePt t="65520" x="3232150" y="5734050"/>
          <p14:tracePt t="65523" x="3314700" y="5727700"/>
          <p14:tracePt t="65536" x="3448050" y="5721350"/>
          <p14:tracePt t="65553" x="3676650" y="5721350"/>
          <p14:tracePt t="65556" x="3759200" y="5721350"/>
          <p14:tracePt t="65571" x="3860800" y="5721350"/>
          <p14:tracePt t="65588" x="4032250" y="5727700"/>
          <p14:tracePt t="65604" x="4083050" y="5734050"/>
          <p14:tracePt t="65620" x="4095750" y="5734050"/>
          <p14:tracePt t="65638" x="4108450" y="5734050"/>
          <p14:tracePt t="65655" x="4114800" y="5734050"/>
          <p14:tracePt t="65970" x="4121150" y="5734050"/>
          <p14:tracePt t="65976" x="4133850" y="5734050"/>
          <p14:tracePt t="65988" x="4146550" y="5734050"/>
          <p14:tracePt t="66005" x="4191000" y="5734050"/>
          <p14:tracePt t="66007" x="4222750" y="5734050"/>
          <p14:tracePt t="66021" x="4267200" y="5734050"/>
          <p14:tracePt t="66038" x="4330700" y="5734050"/>
          <p14:tracePt t="66041" x="4368800" y="5734050"/>
          <p14:tracePt t="66055" x="4413250" y="5734050"/>
          <p14:tracePt t="66071" x="4445000" y="5734050"/>
          <p14:tracePt t="66667" x="4451350" y="5734050"/>
          <p14:tracePt t="66675" x="4457700" y="5734050"/>
          <p14:tracePt t="66687" x="4476750" y="5734050"/>
          <p14:tracePt t="66704" x="4521200" y="5734050"/>
          <p14:tracePt t="66721" x="4578350" y="5734050"/>
          <p14:tracePt t="66738" x="4616450" y="5734050"/>
          <p14:tracePt t="66739" x="4622800" y="5734050"/>
          <p14:tracePt t="67207" x="4629150" y="5734050"/>
          <p14:tracePt t="67216" x="4635500" y="5734050"/>
          <p14:tracePt t="67223" x="4660900" y="5734050"/>
          <p14:tracePt t="67239" x="4775200" y="5734050"/>
          <p14:tracePt t="67255" x="4921250" y="5734050"/>
          <p14:tracePt t="67272" x="5092700" y="5721350"/>
          <p14:tracePt t="67288" x="5219700" y="5702300"/>
          <p14:tracePt t="67305" x="5327650" y="5695950"/>
          <p14:tracePt t="67322" x="5346700" y="5689600"/>
          <p14:tracePt t="67482" x="5353050" y="5689600"/>
          <p14:tracePt t="67489" x="5365750" y="5689600"/>
          <p14:tracePt t="67498" x="5384800" y="5689600"/>
          <p14:tracePt t="67506" x="5403850" y="5695950"/>
          <p14:tracePt t="67522" x="5461000" y="5695950"/>
          <p14:tracePt t="67539" x="5537200" y="5695950"/>
          <p14:tracePt t="67555" x="5588000" y="5695950"/>
          <p14:tracePt t="67572" x="5619750" y="5695950"/>
          <p14:tracePt t="67975" x="5626100" y="5695950"/>
          <p14:tracePt t="67984" x="5632450" y="5695950"/>
          <p14:tracePt t="67991" x="5651500" y="5689600"/>
          <p14:tracePt t="68006" x="5702300" y="5683250"/>
          <p14:tracePt t="68023" x="5784850" y="5670550"/>
          <p14:tracePt t="68040" x="5873750" y="5664200"/>
          <p14:tracePt t="68057" x="5918200" y="5657850"/>
          <p14:tracePt t="68074" x="5937250" y="5651500"/>
          <p14:tracePt t="68134" x="5937250" y="5638800"/>
          <p14:tracePt t="68142" x="5937250" y="5626100"/>
          <p14:tracePt t="68152" x="5937250" y="5600700"/>
          <p14:tracePt t="68159" x="5937250" y="5581650"/>
          <p14:tracePt t="68173" x="5930900" y="5537200"/>
          <p14:tracePt t="68190" x="5924550" y="5511800"/>
          <p14:tracePt t="68206" x="5924550" y="5499100"/>
          <p14:tracePt t="68223" x="5918200" y="5492750"/>
          <p14:tracePt t="68255" x="5911850" y="5486400"/>
          <p14:tracePt t="68272" x="5911850" y="5480050"/>
          <p14:tracePt t="68280" x="5911850" y="5473700"/>
          <p14:tracePt t="68290" x="5899150" y="5467350"/>
          <p14:tracePt t="68307" x="5880100" y="5441950"/>
          <p14:tracePt t="68324" x="5835650" y="5416550"/>
          <p14:tracePt t="68342" x="5784850" y="5384800"/>
          <p14:tracePt t="68358" x="5727700" y="5359400"/>
          <p14:tracePt t="68360" x="5689600" y="5340350"/>
          <p14:tracePt t="68374" x="5664200" y="5327650"/>
          <p14:tracePt t="68390" x="5600700" y="5308600"/>
          <p14:tracePt t="68393" x="5588000" y="5302250"/>
          <p14:tracePt t="68408" x="5543550" y="5295900"/>
          <p14:tracePt t="68425" x="5524500" y="5295900"/>
          <p14:tracePt t="68441" x="5492750" y="5289550"/>
          <p14:tracePt t="68457" x="5480050" y="5289550"/>
          <p14:tracePt t="68474" x="5454650" y="5289550"/>
          <p14:tracePt t="68490" x="5416550" y="5289550"/>
          <p14:tracePt t="68508" x="5359400" y="5289550"/>
          <p14:tracePt t="68524" x="5334000" y="5289550"/>
          <p14:tracePt t="68540" x="5289550" y="5289550"/>
          <p14:tracePt t="68558" x="5245100" y="5289550"/>
          <p14:tracePt t="68574" x="5200650" y="5283200"/>
          <p14:tracePt t="68592" x="5149850" y="5283200"/>
          <p14:tracePt t="68596" x="5137150" y="5283200"/>
          <p14:tracePt t="68608" x="5105400" y="5283200"/>
          <p14:tracePt t="68625" x="5080000" y="5283200"/>
          <p14:tracePt t="68627" x="5035550" y="5283200"/>
          <p14:tracePt t="68641" x="5016500" y="5283200"/>
          <p14:tracePt t="68658" x="4984750" y="5283200"/>
          <p14:tracePt t="68675" x="4959350" y="5289550"/>
          <p14:tracePt t="68691" x="4940300" y="5289550"/>
          <p14:tracePt t="68707" x="4933950" y="5289550"/>
          <p14:tracePt t="68723" x="4914900" y="5289550"/>
          <p14:tracePt t="68740" x="4902200" y="5295900"/>
          <p14:tracePt t="68757" x="4895850" y="5295900"/>
          <p14:tracePt t="68774" x="4870450" y="5302250"/>
          <p14:tracePt t="68790" x="4857750" y="5302250"/>
          <p14:tracePt t="68807" x="4851400" y="5308600"/>
          <p14:tracePt t="68824" x="4832350" y="5314950"/>
          <p14:tracePt t="68841" x="4800600" y="5327650"/>
          <p14:tracePt t="68857" x="4787900" y="5334000"/>
          <p14:tracePt t="68971" x="4781550" y="5340350"/>
          <p14:tracePt t="68982" x="4775200" y="5353050"/>
          <p14:tracePt t="68990" x="4762500" y="5372100"/>
          <p14:tracePt t="69007" x="4749800" y="5410200"/>
          <p14:tracePt t="69024" x="4730750" y="5454650"/>
          <p14:tracePt t="69041" x="4711700" y="5480050"/>
          <p14:tracePt t="69057" x="4711700" y="5486400"/>
          <p14:tracePt t="69074" x="4711700" y="5492750"/>
          <p14:tracePt t="69149" x="4711700" y="5499100"/>
          <p14:tracePt t="69157" x="4705350" y="5511800"/>
          <p14:tracePt t="69165" x="4705350" y="5518150"/>
          <p14:tracePt t="69174" x="4705350" y="5537200"/>
          <p14:tracePt t="69191" x="4705350" y="5575300"/>
          <p14:tracePt t="69207" x="4705350" y="5607050"/>
          <p14:tracePt t="69224" x="4711700" y="5638800"/>
          <p14:tracePt t="69241" x="4711700" y="5664200"/>
          <p14:tracePt t="69257" x="4718050" y="5683250"/>
          <p14:tracePt t="69274" x="4724400" y="5689600"/>
          <p14:tracePt t="69291" x="4730750" y="5702300"/>
          <p14:tracePt t="69357" x="4730750" y="5708650"/>
          <p14:tracePt t="69367" x="4737100" y="5708650"/>
          <p14:tracePt t="69375" x="4749800" y="5721350"/>
          <p14:tracePt t="69391" x="4781550" y="5727700"/>
          <p14:tracePt t="69408" x="4876800" y="5753100"/>
          <p14:tracePt t="69424" x="4991100" y="5772150"/>
          <p14:tracePt t="69441" x="5105400" y="5778500"/>
          <p14:tracePt t="69458" x="5226050" y="5778500"/>
          <p14:tracePt t="69474" x="5314950" y="5772150"/>
          <p14:tracePt t="69491" x="5403850" y="5746750"/>
          <p14:tracePt t="69508" x="5492750" y="5708650"/>
          <p14:tracePt t="69524" x="5543550" y="5695950"/>
          <p14:tracePt t="69541" x="5562600" y="5689600"/>
          <p14:tracePt t="69543" x="5568950" y="5683250"/>
          <p14:tracePt t="69558" x="5588000" y="5676900"/>
          <p14:tracePt t="69575" x="5594350" y="5676900"/>
          <p14:tracePt t="69577" x="5600700" y="5676900"/>
          <p14:tracePt t="69591" x="5619750" y="5670550"/>
          <p14:tracePt t="69608" x="5626100" y="5670550"/>
          <p14:tracePt t="69624" x="5632450" y="5670550"/>
          <p14:tracePt t="69681" x="5638800" y="5670550"/>
          <p14:tracePt t="69689" x="5645150" y="5670550"/>
          <p14:tracePt t="69705" x="5651500" y="5670550"/>
          <p14:tracePt t="69713" x="5657850" y="5670550"/>
          <p14:tracePt t="69725" x="5664200" y="5670550"/>
          <p14:tracePt t="69741" x="5670550" y="5670550"/>
          <p14:tracePt t="69758" x="5683250" y="5664200"/>
          <p14:tracePt t="69775" x="5689600" y="5657850"/>
          <p14:tracePt t="71485" x="5657850" y="5638800"/>
          <p14:tracePt t="71494" x="5575300" y="5632450"/>
          <p14:tracePt t="71501" x="5473700" y="5626100"/>
          <p14:tracePt t="71510" x="5334000" y="5626100"/>
          <p14:tracePt t="71528" x="4870450" y="5626100"/>
          <p14:tracePt t="71544" x="4349750" y="5632450"/>
          <p14:tracePt t="71560" x="3784600" y="5632450"/>
          <p14:tracePt t="71577" x="3194050" y="5632450"/>
          <p14:tracePt t="71594" x="2882900" y="5626100"/>
          <p14:tracePt t="71610" x="2654300" y="5626100"/>
          <p14:tracePt t="71627" x="2552700" y="5626100"/>
          <p14:tracePt t="71644" x="2527300" y="5626100"/>
          <p14:tracePt t="71680" x="2514600" y="5632450"/>
          <p14:tracePt t="71694" x="2514600" y="5638800"/>
          <p14:tracePt t="71711" x="2476500" y="5670550"/>
          <p14:tracePt t="71727" x="2444750" y="5708650"/>
          <p14:tracePt t="71744" x="2425700" y="5740400"/>
          <p14:tracePt t="71761" x="2393950" y="5778500"/>
          <p14:tracePt t="71777" x="2349500" y="5816600"/>
          <p14:tracePt t="71794" x="2305050" y="5835650"/>
          <p14:tracePt t="71811" x="2222500" y="5867400"/>
          <p14:tracePt t="71827" x="2171700" y="5886450"/>
          <p14:tracePt t="71844" x="2114550" y="5899150"/>
          <p14:tracePt t="71861" x="2082800" y="5918200"/>
          <p14:tracePt t="71877" x="2070100" y="5918200"/>
          <p14:tracePt t="71894" x="2057400" y="5930900"/>
          <p14:tracePt t="71911" x="2044700" y="5943600"/>
          <p14:tracePt t="71928" x="2032000" y="5956300"/>
          <p14:tracePt t="71944" x="2032000" y="5981700"/>
          <p14:tracePt t="71946" x="2032000" y="6013450"/>
          <p14:tracePt t="71961" x="2038350" y="6070600"/>
          <p14:tracePt t="71977" x="2063750" y="6102350"/>
          <p14:tracePt t="71994" x="2076450" y="6115050"/>
          <p14:tracePt t="72011" x="2101850" y="6127750"/>
          <p14:tracePt t="72027" x="2127250" y="6134100"/>
          <p14:tracePt t="72044" x="2222500" y="6159500"/>
          <p14:tracePt t="72061" x="2349500" y="6184900"/>
          <p14:tracePt t="72078" x="2559050" y="6223000"/>
          <p14:tracePt t="72094" x="2863850" y="6261100"/>
          <p14:tracePt t="72111" x="3105150" y="6273800"/>
          <p14:tracePt t="72128" x="3257550" y="6273800"/>
          <p14:tracePt t="72144" x="3327400" y="6273800"/>
          <p14:tracePt t="72145" x="3333750" y="6273800"/>
          <p14:tracePt t="72260" x="3346450" y="6261100"/>
          <p14:tracePt t="72267" x="3352800" y="6254750"/>
          <p14:tracePt t="72279" x="3359150" y="6248400"/>
          <p14:tracePt t="72295" x="3403600" y="6216650"/>
          <p14:tracePt t="72312" x="3454400" y="6197600"/>
          <p14:tracePt t="72328" x="3524250" y="6184900"/>
          <p14:tracePt t="72344" x="3600450" y="6178550"/>
          <p14:tracePt t="72362" x="3670300" y="6172200"/>
          <p14:tracePt t="72378" x="3721100" y="6172200"/>
          <p14:tracePt t="72395" x="3740150" y="6172200"/>
          <p14:tracePt t="72452" x="3746500" y="6172200"/>
          <p14:tracePt t="72459" x="3759200" y="6172200"/>
          <p14:tracePt t="72467" x="3797300" y="6178550"/>
          <p14:tracePt t="72478" x="3841750" y="6184900"/>
          <p14:tracePt t="72495" x="3937000" y="6197600"/>
          <p14:tracePt t="72512" x="4064000" y="6203950"/>
          <p14:tracePt t="72530" x="4171950" y="6203950"/>
          <p14:tracePt t="72545" x="4260850" y="6203950"/>
          <p14:tracePt t="72562" x="4311650" y="6203950"/>
          <p14:tracePt t="72579" x="4349750" y="6197600"/>
          <p14:tracePt t="72595" x="4362450" y="6191250"/>
          <p14:tracePt t="72612" x="4375150" y="6191250"/>
          <p14:tracePt t="72628" x="4381500" y="6191250"/>
          <p14:tracePt t="72727" x="4381500" y="6184900"/>
          <p14:tracePt t="72736" x="4387850" y="6184900"/>
          <p14:tracePt t="72760" x="4387850" y="6178550"/>
          <p14:tracePt t="72954" x="4394200" y="6178550"/>
          <p14:tracePt t="72960" x="4406900" y="6172200"/>
          <p14:tracePt t="72970" x="4432300" y="6172200"/>
          <p14:tracePt t="72980" x="4470400" y="6165850"/>
          <p14:tracePt t="72996" x="4552950" y="6146800"/>
          <p14:tracePt t="73014" x="4654550" y="6115050"/>
          <p14:tracePt t="73016" x="4705350" y="6089650"/>
          <p14:tracePt t="73029" x="4762500" y="6070600"/>
          <p14:tracePt t="73047" x="4800600" y="6051550"/>
          <p14:tracePt t="73064" x="4806950" y="6045200"/>
          <p14:tracePt t="73107" x="4806950" y="6038850"/>
          <p14:tracePt t="73114" x="4806950" y="6032500"/>
          <p14:tracePt t="73123" x="4787900" y="6019800"/>
          <p14:tracePt t="73132" x="4749800" y="6007100"/>
          <p14:tracePt t="73147" x="4616450" y="5975350"/>
          <p14:tracePt t="73163" x="4470400" y="5943600"/>
          <p14:tracePt t="73180" x="4273550" y="5918200"/>
          <p14:tracePt t="73197" x="4152900" y="5911850"/>
          <p14:tracePt t="73213" x="4051300" y="5911850"/>
          <p14:tracePt t="73230" x="4019550" y="5911850"/>
          <p14:tracePt t="74700" x="4025900" y="5943600"/>
          <p14:tracePt t="74708" x="4044950" y="5994400"/>
          <p14:tracePt t="74718" x="4064000" y="6032500"/>
          <p14:tracePt t="74731" x="4114800" y="6108700"/>
          <p14:tracePt t="74749" x="4165600" y="6165850"/>
          <p14:tracePt t="74764" x="4216400" y="6216650"/>
          <p14:tracePt t="74782" x="4260850" y="6242050"/>
          <p14:tracePt t="74798" x="4292600" y="6267450"/>
          <p14:tracePt t="74815" x="4343400" y="6292850"/>
          <p14:tracePt t="74831" x="4406900" y="6299200"/>
          <p14:tracePt t="74848" x="4495800" y="6305550"/>
          <p14:tracePt t="74864" x="4629150" y="6305550"/>
          <p14:tracePt t="74881" x="4756150" y="6305550"/>
          <p14:tracePt t="74898" x="4940300" y="6305550"/>
          <p14:tracePt t="74914" x="5067300" y="6299200"/>
          <p14:tracePt t="74932" x="5187950" y="6299200"/>
          <p14:tracePt t="74948" x="5270500" y="6299200"/>
          <p14:tracePt t="74965" x="5327650" y="6299200"/>
          <p14:tracePt t="74982" x="5435600" y="6299200"/>
          <p14:tracePt t="74998" x="5537200" y="6292850"/>
          <p14:tracePt t="75014" x="5638800" y="6286500"/>
          <p14:tracePt t="75031" x="5772150" y="6280150"/>
          <p14:tracePt t="75048" x="5924550" y="6280150"/>
          <p14:tracePt t="75065" x="6089650" y="6273800"/>
          <p14:tracePt t="75081" x="6223000" y="6267450"/>
          <p14:tracePt t="75098" x="6343650" y="6254750"/>
          <p14:tracePt t="75115" x="6438900" y="6248400"/>
          <p14:tracePt t="75132" x="6515100" y="6235700"/>
          <p14:tracePt t="75148" x="6572250" y="6235700"/>
          <p14:tracePt t="75165" x="6623050" y="6229350"/>
          <p14:tracePt t="75182" x="6648450" y="6223000"/>
          <p14:tracePt t="75183" x="6692900" y="6210300"/>
          <p14:tracePt t="75199" x="6711950" y="6210300"/>
          <p14:tracePt t="75215" x="6775450" y="6191250"/>
          <p14:tracePt t="75217" x="6788150" y="6184900"/>
          <p14:tracePt t="75233" x="6819900" y="6178550"/>
          <p14:tracePt t="75249" x="6851650" y="6159500"/>
          <p14:tracePt t="75266" x="6870700" y="6146800"/>
          <p14:tracePt t="75281" x="6902450" y="6115050"/>
          <p14:tracePt t="75298" x="6915150" y="6108700"/>
          <p14:tracePt t="75316" x="6940550" y="6089650"/>
          <p14:tracePt t="75332" x="6946900" y="6089650"/>
          <p14:tracePt t="75349" x="6946900" y="6083300"/>
          <p14:tracePt t="75365" x="6953250" y="6083300"/>
          <p14:tracePt t="75382" x="6953250" y="6070600"/>
          <p14:tracePt t="75399" x="6972300" y="6057900"/>
          <p14:tracePt t="75416" x="6978650" y="6032500"/>
          <p14:tracePt t="75417" x="6985000" y="6026150"/>
          <p14:tracePt t="75432" x="6985000" y="6013450"/>
          <p14:tracePt t="75449" x="6997700" y="5975350"/>
          <p14:tracePt t="75466" x="6997700" y="5937250"/>
          <p14:tracePt t="75483" x="6997700" y="5911850"/>
          <p14:tracePt t="75499" x="6985000" y="5886450"/>
          <p14:tracePt t="75515" x="6953250" y="5848350"/>
          <p14:tracePt t="75532" x="6902450" y="5810250"/>
          <p14:tracePt t="75549" x="6813550" y="5765800"/>
          <p14:tracePt t="75565" x="6724650" y="5734050"/>
          <p14:tracePt t="75582" x="6591300" y="5702300"/>
          <p14:tracePt t="75599" x="6496050" y="5683250"/>
          <p14:tracePt t="75616" x="6324600" y="5651500"/>
          <p14:tracePt t="75617" x="6242050" y="5638800"/>
          <p14:tracePt t="75632" x="6153150" y="5632450"/>
          <p14:tracePt t="75649" x="6038850" y="5619750"/>
          <p14:tracePt t="75666" x="5918200" y="5613400"/>
          <p14:tracePt t="75683" x="5772150" y="5613400"/>
          <p14:tracePt t="75683" x="5746750" y="5613400"/>
          <p14:tracePt t="75700" x="5651500" y="5613400"/>
          <p14:tracePt t="75717" x="5530850" y="5619750"/>
          <p14:tracePt t="75733" x="5454650" y="5626100"/>
          <p14:tracePt t="75749" x="5410200" y="5626100"/>
          <p14:tracePt t="75766" x="5340350" y="5626100"/>
          <p14:tracePt t="75782" x="5270500" y="5632450"/>
          <p14:tracePt t="75799" x="5162550" y="5645150"/>
          <p14:tracePt t="75817" x="5041900" y="5664200"/>
          <p14:tracePt t="75833" x="4965700" y="5683250"/>
          <p14:tracePt t="75849" x="4787900" y="5708650"/>
          <p14:tracePt t="75852" x="4737100" y="5715000"/>
          <p14:tracePt t="75866" x="4616450" y="5734050"/>
          <p14:tracePt t="75883" x="4533900" y="5753100"/>
          <p14:tracePt t="75884" x="4495800" y="5759450"/>
          <p14:tracePt t="75900" x="4381500" y="5791200"/>
          <p14:tracePt t="75916" x="4368800" y="5797550"/>
          <p14:tracePt t="75917" x="4337050" y="5803900"/>
          <p14:tracePt t="75932" x="4330700" y="5803900"/>
          <p14:tracePt t="75950" x="4286250" y="5829300"/>
          <p14:tracePt t="75967" x="4273550" y="5835650"/>
          <p14:tracePt t="75983" x="4267200" y="5842000"/>
          <p14:tracePt t="76000" x="4260850" y="5848350"/>
          <p14:tracePt t="76224" x="4260850" y="5873750"/>
          <p14:tracePt t="76234" x="4254500" y="5905500"/>
          <p14:tracePt t="76240" x="4248150" y="5956300"/>
          <p14:tracePt t="76249" x="4248150" y="6000750"/>
          <p14:tracePt t="76266" x="4248150" y="6064250"/>
          <p14:tracePt t="76283" x="4254500" y="6096000"/>
          <p14:tracePt t="76299" x="4260850" y="6108700"/>
          <p14:tracePt t="76316" x="4267200" y="6115050"/>
          <p14:tracePt t="76368" x="4279900" y="6127750"/>
          <p14:tracePt t="76376" x="4324350" y="6140450"/>
          <p14:tracePt t="76384" x="4362450" y="6146800"/>
          <p14:tracePt t="76400" x="4521200" y="6159500"/>
          <p14:tracePt t="76417" x="4699000" y="6159500"/>
          <p14:tracePt t="76433" x="4883150" y="6165850"/>
          <p14:tracePt t="76450" x="5187950" y="6184900"/>
          <p14:tracePt t="76467" x="5505450" y="6203950"/>
          <p14:tracePt t="76484" x="5676900" y="6203950"/>
          <p14:tracePt t="76500" x="5759450" y="6203950"/>
          <p14:tracePt t="76516" x="5784850" y="6203950"/>
          <p14:tracePt t="76948" x="5791200" y="6203950"/>
          <p14:tracePt t="76956" x="5797550" y="6203950"/>
          <p14:tracePt t="76967" x="5829300" y="6210300"/>
          <p14:tracePt t="76985" x="5930900" y="6216650"/>
          <p14:tracePt t="77000" x="6083300" y="6216650"/>
          <p14:tracePt t="77017" x="6261100" y="6216650"/>
          <p14:tracePt t="77034" x="6413500" y="6216650"/>
          <p14:tracePt t="77050" x="6546850" y="6216650"/>
          <p14:tracePt t="77067" x="6642100" y="6210300"/>
          <p14:tracePt t="77084" x="6718300" y="6197600"/>
          <p14:tracePt t="77086" x="6737350" y="6191250"/>
          <p14:tracePt t="77100" x="6769100" y="6184900"/>
          <p14:tracePt t="77102" x="6788150" y="6184900"/>
          <p14:tracePt t="77117" x="6819900" y="6172200"/>
          <p14:tracePt t="77134" x="6851650" y="6159500"/>
          <p14:tracePt t="77150" x="6864350" y="6146800"/>
          <p14:tracePt t="77167" x="6877050" y="6127750"/>
          <p14:tracePt t="77184" x="6902450" y="6096000"/>
          <p14:tracePt t="77201" x="6908800" y="6057900"/>
          <p14:tracePt t="77218" x="6908800" y="6032500"/>
          <p14:tracePt t="77235" x="6908800" y="6013450"/>
          <p14:tracePt t="77251" x="6908800" y="5994400"/>
          <p14:tracePt t="77268" x="6908800" y="5988050"/>
          <p14:tracePt t="77302" x="6908800" y="5981700"/>
          <p14:tracePt t="77329" x="6902450" y="5975350"/>
          <p14:tracePt t="77335" x="6902450" y="5969000"/>
          <p14:tracePt t="77346" x="6896100" y="5956300"/>
          <p14:tracePt t="77353" x="6889750" y="5956300"/>
          <p14:tracePt t="77369" x="6877050" y="5930900"/>
          <p14:tracePt t="77385" x="6845300" y="5899150"/>
          <p14:tracePt t="77402" x="6800850" y="5867400"/>
          <p14:tracePt t="77419" x="6781800" y="5854700"/>
          <p14:tracePt t="78126" x="6781800" y="5873750"/>
          <p14:tracePt t="78132" x="6781800" y="5892800"/>
          <p14:tracePt t="78142" x="6781800" y="5911850"/>
          <p14:tracePt t="78152" x="6788150" y="5930900"/>
          <p14:tracePt t="78169" x="6794500" y="5981700"/>
          <p14:tracePt t="78186" x="6800850" y="6000750"/>
          <p14:tracePt t="78202" x="6800850" y="6007100"/>
          <p14:tracePt t="78218" x="6800850" y="6013450"/>
          <p14:tracePt t="78470" x="6800850" y="6019800"/>
          <p14:tracePt t="78850" x="6800850" y="6026150"/>
          <p14:tracePt t="78858" x="6800850" y="6032500"/>
          <p14:tracePt t="78866" x="6800850" y="6038850"/>
          <p14:tracePt t="78875" x="6800850" y="6045200"/>
          <p14:tracePt t="78886" x="6800850" y="6051550"/>
          <p14:tracePt t="78903" x="6800850" y="6064250"/>
          <p14:tracePt t="78919" x="6800850" y="6070600"/>
          <p14:tracePt t="78936" x="6800850" y="6083300"/>
          <p14:tracePt t="79398" x="6800850" y="6076950"/>
          <p14:tracePt t="79406" x="6800850" y="6057900"/>
          <p14:tracePt t="79414" x="6800850" y="6038850"/>
          <p14:tracePt t="79422" x="6800850" y="6013450"/>
          <p14:tracePt t="79437" x="6800850" y="5981700"/>
          <p14:tracePt t="79454" x="6794500" y="5924550"/>
          <p14:tracePt t="79470" x="6788150" y="5911850"/>
          <p14:tracePt t="79542" x="6788150" y="5905500"/>
          <p14:tracePt t="79550" x="6788150" y="5899150"/>
          <p14:tracePt t="79558" x="6788150" y="5892800"/>
          <p14:tracePt t="79570" x="6781800" y="5880100"/>
          <p14:tracePt t="79587" x="6775450" y="5854700"/>
          <p14:tracePt t="79603" x="6775450" y="5842000"/>
          <p14:tracePt t="79760" x="6807200" y="5842000"/>
          <p14:tracePt t="79768" x="6864350" y="5842000"/>
          <p14:tracePt t="79776" x="6927850" y="5842000"/>
          <p14:tracePt t="79787" x="7010400" y="5842000"/>
          <p14:tracePt t="79804" x="7226300" y="5829300"/>
          <p14:tracePt t="79820" x="7397750" y="5822950"/>
          <p14:tracePt t="79837" x="7531100" y="5822950"/>
          <p14:tracePt t="79854" x="7620000" y="5822950"/>
          <p14:tracePt t="79871" x="7658100" y="5822950"/>
          <p14:tracePt t="79873" x="7664450" y="5822950"/>
          <p14:tracePt t="79887" x="7677150" y="5822950"/>
          <p14:tracePt t="79905" x="7708900" y="5835650"/>
          <p14:tracePt t="79906" x="7727950" y="5835650"/>
          <p14:tracePt t="79921" x="7759700" y="5842000"/>
          <p14:tracePt t="79937" x="7918450" y="5854700"/>
          <p14:tracePt t="79954" x="8045450" y="5854700"/>
          <p14:tracePt t="79971" x="8159750" y="5854700"/>
          <p14:tracePt t="79987" x="8210550" y="5854700"/>
          <p14:tracePt t="80004" x="8223250" y="5854700"/>
          <p14:tracePt t="80196" x="8223250" y="5861050"/>
          <p14:tracePt t="80205" x="8223250" y="5880100"/>
          <p14:tracePt t="80212" x="8223250" y="5892800"/>
          <p14:tracePt t="80221" x="8216900" y="5956300"/>
          <p14:tracePt t="80238" x="8197850" y="6032500"/>
          <p14:tracePt t="80255" x="8191500" y="6115050"/>
          <p14:tracePt t="80271" x="8191500" y="6146800"/>
          <p14:tracePt t="81170" x="8178800" y="6140450"/>
          <p14:tracePt t="81178" x="8128000" y="6102350"/>
          <p14:tracePt t="81187" x="8026400" y="6019800"/>
          <p14:tracePt t="81194" x="7835900" y="5892800"/>
          <p14:tracePt t="81205" x="7594600" y="5740400"/>
          <p14:tracePt t="81222" x="6978650" y="5340350"/>
          <p14:tracePt t="81239" x="6286500" y="4965700"/>
          <p14:tracePt t="81255" x="5651500" y="4667250"/>
          <p14:tracePt t="81272" x="5168900" y="4521200"/>
          <p14:tracePt t="81289" x="4965700" y="4470400"/>
          <p14:tracePt t="81290" x="4914900" y="4464050"/>
          <p14:tracePt t="81306" x="4883150" y="4457700"/>
          <p14:tracePt t="81380" x="4883150" y="4451350"/>
          <p14:tracePt t="81420" x="4883150" y="4445000"/>
          <p14:tracePt t="81428" x="4876800" y="4445000"/>
          <p14:tracePt t="81439" x="4870450" y="4438650"/>
          <p14:tracePt t="81456" x="4857750" y="4419600"/>
          <p14:tracePt t="81472" x="4826000" y="4381500"/>
          <p14:tracePt t="81489" x="4756150" y="4311650"/>
          <p14:tracePt t="81506" x="4679950" y="4248150"/>
          <p14:tracePt t="81522" x="4622800" y="4203700"/>
          <p14:tracePt t="81524" x="4616450" y="4197350"/>
          <p14:tracePt t="81539" x="4597400" y="4191000"/>
          <p14:tracePt t="81556" x="4584700" y="4184650"/>
          <p14:tracePt t="81670" x="4584700" y="4191000"/>
          <p14:tracePt t="81678" x="4584700" y="4203700"/>
          <p14:tracePt t="81689" x="4578350" y="4210050"/>
          <p14:tracePt t="81706" x="4572000" y="4229100"/>
          <p14:tracePt t="81723" x="4559300" y="4248150"/>
          <p14:tracePt t="81739" x="4559300" y="4254500"/>
          <p14:tracePt t="81756" x="4552950" y="4260850"/>
          <p14:tracePt t="81854" x="4552950" y="4267200"/>
          <p14:tracePt t="81862" x="4540250" y="4267200"/>
          <p14:tracePt t="81874" x="4533900" y="4267200"/>
          <p14:tracePt t="81890" x="4502150" y="4286250"/>
          <p14:tracePt t="81907" x="4451350" y="4298950"/>
          <p14:tracePt t="81924" x="4394200" y="4324350"/>
          <p14:tracePt t="81940" x="4356100" y="4337050"/>
          <p14:tracePt t="81957" x="4349750" y="4343400"/>
          <p14:tracePt t="82065" x="4349750" y="4349750"/>
          <p14:tracePt t="82072" x="4349750" y="4356100"/>
          <p14:tracePt t="82080" x="4362450" y="4362450"/>
          <p14:tracePt t="82090" x="4368800" y="4368800"/>
          <p14:tracePt t="82107" x="4413250" y="4375150"/>
          <p14:tracePt t="82123" x="4495800" y="4381500"/>
          <p14:tracePt t="82140" x="4559300" y="4387850"/>
          <p14:tracePt t="82157" x="4648200" y="4387850"/>
          <p14:tracePt t="82174" x="4781550" y="4387850"/>
          <p14:tracePt t="82190" x="4876800" y="4387850"/>
          <p14:tracePt t="82207" x="4940300" y="4387850"/>
          <p14:tracePt t="82223" x="4978400" y="4381500"/>
          <p14:tracePt t="82240" x="5010150" y="4381500"/>
          <p14:tracePt t="82257" x="5048250" y="4381500"/>
          <p14:tracePt t="82274" x="5124450" y="4375150"/>
          <p14:tracePt t="82290" x="5213350" y="4368800"/>
          <p14:tracePt t="82307" x="5264150" y="4362450"/>
          <p14:tracePt t="82323" x="5359400" y="4349750"/>
          <p14:tracePt t="82340" x="5378450" y="4343400"/>
          <p14:tracePt t="83628" x="5384800" y="4343400"/>
          <p14:tracePt t="83636" x="5410200" y="4343400"/>
          <p14:tracePt t="83644" x="5441950" y="4343400"/>
          <p14:tracePt t="83658" x="5486400" y="4343400"/>
          <p14:tracePt t="83675" x="5575300" y="4343400"/>
          <p14:tracePt t="83692" x="5708650" y="4343400"/>
          <p14:tracePt t="83708" x="5759450" y="4343400"/>
          <p14:tracePt t="83725" x="5791200" y="4343400"/>
          <p14:tracePt t="83742" x="5803900" y="4343400"/>
          <p14:tracePt t="83780" x="5810250" y="4343400"/>
          <p14:tracePt t="83797" x="5829300" y="4343400"/>
          <p14:tracePt t="83809" x="5842000" y="4343400"/>
          <p14:tracePt t="83825" x="5892800" y="4343400"/>
          <p14:tracePt t="83842" x="5981700" y="4343400"/>
          <p14:tracePt t="83859" x="6038850" y="4343400"/>
          <p14:tracePt t="83860" x="6076950" y="4343400"/>
          <p14:tracePt t="83875" x="6134100" y="4343400"/>
          <p14:tracePt t="83892" x="6216650" y="4343400"/>
          <p14:tracePt t="83909" x="6292850" y="4343400"/>
          <p14:tracePt t="83926" x="6350000" y="4343400"/>
          <p14:tracePt t="83942" x="6369050" y="4343400"/>
          <p14:tracePt t="83959" x="6388100" y="4343400"/>
          <p14:tracePt t="83976" x="6407150" y="4343400"/>
          <p14:tracePt t="83992" x="6438900" y="4343400"/>
          <p14:tracePt t="84009" x="6483350" y="4343400"/>
          <p14:tracePt t="84026" x="6546850" y="4343400"/>
          <p14:tracePt t="84042" x="6629400" y="4343400"/>
          <p14:tracePt t="84059" x="6737350" y="4343400"/>
          <p14:tracePt t="84076" x="6800850" y="4343400"/>
          <p14:tracePt t="84078" x="6896100" y="4343400"/>
          <p14:tracePt t="84093" x="6927850" y="4343400"/>
          <p14:tracePt t="84109" x="7042150" y="4343400"/>
          <p14:tracePt t="84127" x="7112000" y="4330700"/>
          <p14:tracePt t="84142" x="7118350" y="4330700"/>
          <p14:tracePt t="84200" x="7124700" y="4330700"/>
          <p14:tracePt t="84208" x="7124700" y="4324350"/>
          <p14:tracePt t="84217" x="7131050" y="4324350"/>
          <p14:tracePt t="84233" x="7137400" y="4324350"/>
          <p14:tracePt t="84249" x="7143750" y="4324350"/>
          <p14:tracePt t="84259" x="7156450" y="4324350"/>
          <p14:tracePt t="84276" x="7169150" y="4324350"/>
          <p14:tracePt t="84293" x="7207250" y="4318000"/>
          <p14:tracePt t="84310" x="7232650" y="4311650"/>
          <p14:tracePt t="84327" x="7258050" y="4311650"/>
          <p14:tracePt t="84408" x="7264400" y="4311650"/>
          <p14:tracePt t="84424" x="7270750" y="4311650"/>
          <p14:tracePt t="84515" x="7270750" y="4305300"/>
          <p14:tracePt t="84522" x="7270750" y="4298950"/>
          <p14:tracePt t="84532" x="7270750" y="4292600"/>
          <p14:tracePt t="84543" x="7264400" y="4286250"/>
          <p14:tracePt t="84559" x="7232650" y="4279900"/>
          <p14:tracePt t="84577" x="7150100" y="4267200"/>
          <p14:tracePt t="84578" x="7099300" y="4267200"/>
          <p14:tracePt t="84593" x="7029450" y="4267200"/>
          <p14:tracePt t="84610" x="6705600" y="4260850"/>
          <p14:tracePt t="84627" x="6438900" y="4260850"/>
          <p14:tracePt t="84643" x="6064250" y="4248150"/>
          <p14:tracePt t="84660" x="5899150" y="4248150"/>
          <p14:tracePt t="84677" x="5746750" y="4248150"/>
          <p14:tracePt t="84693" x="5676900" y="4248150"/>
          <p14:tracePt t="84710" x="5632450" y="4248150"/>
          <p14:tracePt t="84726" x="5613400" y="4254500"/>
          <p14:tracePt t="84743" x="5594350" y="4254500"/>
          <p14:tracePt t="84760" x="5588000" y="4260850"/>
          <p14:tracePt t="84836" x="5581650" y="4260850"/>
          <p14:tracePt t="84844" x="5575300" y="4267200"/>
          <p14:tracePt t="84852" x="5562600" y="4267200"/>
          <p14:tracePt t="84861" x="5530850" y="4273550"/>
          <p14:tracePt t="84877" x="5461000" y="4286250"/>
          <p14:tracePt t="84893" x="5384800" y="4286250"/>
          <p14:tracePt t="84910" x="5302250" y="4286250"/>
          <p14:tracePt t="84927" x="5213350" y="4286250"/>
          <p14:tracePt t="84943" x="5143500" y="4292600"/>
          <p14:tracePt t="84960" x="5118100" y="4292600"/>
          <p14:tracePt t="84977" x="5105400" y="4298950"/>
          <p14:tracePt t="84994" x="5099050" y="4298950"/>
          <p14:tracePt t="85046" x="5092700" y="4298950"/>
          <p14:tracePt t="85062" x="5080000" y="4305300"/>
          <p14:tracePt t="85070" x="5060950" y="4305300"/>
          <p14:tracePt t="85079" x="5054600" y="4305300"/>
          <p14:tracePt t="85094" x="5003800" y="4311650"/>
          <p14:tracePt t="85110" x="4978400" y="4318000"/>
          <p14:tracePt t="85127" x="4953000" y="4318000"/>
          <p14:tracePt t="85265" x="4978400" y="4324350"/>
          <p14:tracePt t="85270" x="5022850" y="4324350"/>
          <p14:tracePt t="85279" x="5080000" y="4324350"/>
          <p14:tracePt t="85294" x="5181600" y="4324350"/>
          <p14:tracePt t="85311" x="5353050" y="4330700"/>
          <p14:tracePt t="85328" x="5422900" y="4330700"/>
          <p14:tracePt t="85344" x="5664200" y="4330700"/>
          <p14:tracePt t="85361" x="5772150" y="4324350"/>
          <p14:tracePt t="85377" x="5842000" y="4318000"/>
          <p14:tracePt t="85394" x="5873750" y="4318000"/>
          <p14:tracePt t="85411" x="5905500" y="4318000"/>
          <p14:tracePt t="85427" x="5924550" y="4318000"/>
          <p14:tracePt t="85444" x="5981700" y="4318000"/>
          <p14:tracePt t="85461" x="6032500" y="4318000"/>
          <p14:tracePt t="85477" x="6102350" y="4318000"/>
          <p14:tracePt t="85494" x="6216650" y="4318000"/>
          <p14:tracePt t="85511" x="6305550" y="4311650"/>
          <p14:tracePt t="85512" x="6330950" y="4311650"/>
          <p14:tracePt t="85528" x="6426200" y="4311650"/>
          <p14:tracePt t="85544" x="6521450" y="4311650"/>
          <p14:tracePt t="85561" x="6597650" y="4305300"/>
          <p14:tracePt t="85578" x="6673850" y="4305300"/>
          <p14:tracePt t="85594" x="6737350" y="4305300"/>
          <p14:tracePt t="85611" x="6775450" y="4305300"/>
          <p14:tracePt t="85628" x="6832600" y="4305300"/>
          <p14:tracePt t="85645" x="6927850" y="4305300"/>
          <p14:tracePt t="85661" x="6978650" y="4305300"/>
          <p14:tracePt t="85678" x="7061200" y="4305300"/>
          <p14:tracePt t="85694" x="7112000" y="4305300"/>
          <p14:tracePt t="85711" x="7124700" y="4305300"/>
          <p14:tracePt t="85728" x="7150100" y="4305300"/>
          <p14:tracePt t="85744" x="7175500" y="4305300"/>
          <p14:tracePt t="85761" x="7213600" y="4305300"/>
          <p14:tracePt t="85778" x="7289800" y="4305300"/>
          <p14:tracePt t="85795" x="7315200" y="4305300"/>
          <p14:tracePt t="86126" x="7321550" y="4305300"/>
          <p14:tracePt t="86141" x="7327900" y="4305300"/>
          <p14:tracePt t="86150" x="7334250" y="4305300"/>
          <p14:tracePt t="86162" x="7340600" y="4305300"/>
          <p14:tracePt t="86178" x="7346950" y="4305300"/>
          <p14:tracePt t="86195" x="7353300" y="4305300"/>
          <p14:tracePt t="86212" x="7359650" y="4305300"/>
          <p14:tracePt t="86229" x="7366000" y="4305300"/>
          <p14:tracePt t="86245" x="7372350" y="4298950"/>
          <p14:tracePt t="86262" x="7385050" y="4298950"/>
          <p14:tracePt t="86730" x="7391400" y="4298950"/>
          <p14:tracePt t="86738" x="7397750" y="4298950"/>
          <p14:tracePt t="86746" x="7410450" y="4298950"/>
          <p14:tracePt t="86762" x="7435850" y="4298950"/>
          <p14:tracePt t="86780" x="7442200" y="4298950"/>
          <p14:tracePt t="86796" x="7448550" y="4298950"/>
          <p14:tracePt t="86812" x="7454900" y="4298950"/>
          <p14:tracePt t="86829" x="7461250" y="4298950"/>
          <p14:tracePt t="86846" x="7480300" y="4298950"/>
          <p14:tracePt t="86862" x="7499350" y="4298950"/>
          <p14:tracePt t="86879" x="7518400" y="4298950"/>
          <p14:tracePt t="86896" x="7543800" y="4298950"/>
          <p14:tracePt t="86912" x="7581900" y="4305300"/>
          <p14:tracePt t="86929" x="7620000" y="4305300"/>
          <p14:tracePt t="86930" x="7651750" y="4311650"/>
          <p14:tracePt t="86946" x="7721600" y="4318000"/>
          <p14:tracePt t="86962" x="7778750" y="4324350"/>
          <p14:tracePt t="86979" x="7861300" y="4330700"/>
          <p14:tracePt t="86996" x="7918450" y="4330700"/>
          <p14:tracePt t="87013" x="7956550" y="4330700"/>
          <p14:tracePt t="87030" x="7994650" y="4330700"/>
          <p14:tracePt t="87046" x="8026400" y="4330700"/>
          <p14:tracePt t="87063" x="8077200" y="4330700"/>
          <p14:tracePt t="87080" x="8128000" y="4330700"/>
          <p14:tracePt t="87096" x="8191500" y="4330700"/>
          <p14:tracePt t="87113" x="8274050" y="4330700"/>
          <p14:tracePt t="87129" x="8382000" y="4343400"/>
          <p14:tracePt t="87146" x="8547100" y="4356100"/>
          <p14:tracePt t="87163" x="8667750" y="4362450"/>
          <p14:tracePt t="87164" x="8750300" y="4362450"/>
          <p14:tracePt t="87179" x="8832850" y="4362450"/>
          <p14:tracePt t="87196" x="9036050" y="4362450"/>
          <p14:tracePt t="87213" x="9150350" y="4362450"/>
          <p14:tracePt t="87229" x="9226550" y="4356100"/>
          <p14:tracePt t="87246" x="9271000" y="4349750"/>
          <p14:tracePt t="87263" x="9283700" y="4349750"/>
          <p14:tracePt t="88406" x="9283700" y="4343400"/>
          <p14:tracePt t="88412" x="9296400" y="4337050"/>
          <p14:tracePt t="88421" x="9309100" y="4330700"/>
          <p14:tracePt t="88431" x="9315450" y="4324350"/>
          <p14:tracePt t="88448" x="9347200" y="4286250"/>
          <p14:tracePt t="88464" x="9378950" y="4241800"/>
          <p14:tracePt t="88481" x="9404350" y="4197350"/>
          <p14:tracePt t="88499" x="9423400" y="4165600"/>
          <p14:tracePt t="88515" x="9423400" y="4127500"/>
          <p14:tracePt t="88532" x="9423400" y="4064000"/>
          <p14:tracePt t="88548" x="9391650" y="3994150"/>
          <p14:tracePt t="88550" x="9372600" y="3962400"/>
          <p14:tracePt t="88565" x="9340850" y="3905250"/>
          <p14:tracePt t="88582" x="9283700" y="3854450"/>
          <p14:tracePt t="88583" x="9251950" y="3822700"/>
          <p14:tracePt t="88598" x="9156700" y="3752850"/>
          <p14:tracePt t="88615" x="9099550" y="3727450"/>
          <p14:tracePt t="88631" x="9074150" y="3721100"/>
          <p14:tracePt t="88648" x="9036050" y="3714750"/>
          <p14:tracePt t="88665" x="8978900" y="3708400"/>
          <p14:tracePt t="88682" x="8928100" y="3708400"/>
          <p14:tracePt t="88698" x="8890000" y="3702050"/>
          <p14:tracePt t="88715" x="8813800" y="3702050"/>
          <p14:tracePt t="88731" x="8750300" y="3702050"/>
          <p14:tracePt t="88749" x="8636000" y="3695700"/>
          <p14:tracePt t="88765" x="8515350" y="3683000"/>
          <p14:tracePt t="88781" x="8439150" y="3683000"/>
          <p14:tracePt t="88798" x="8318500" y="3676650"/>
          <p14:tracePt t="88815" x="8242300" y="3670300"/>
          <p14:tracePt t="88817" x="8197850" y="3663950"/>
          <p14:tracePt t="88832" x="8153400" y="3663950"/>
          <p14:tracePt t="88849" x="8051800" y="3663950"/>
          <p14:tracePt t="88865" x="8001000" y="3663950"/>
          <p14:tracePt t="88882" x="7950200" y="3663950"/>
          <p14:tracePt t="88898" x="7924800" y="3663950"/>
          <p14:tracePt t="88915" x="7886700" y="3676650"/>
          <p14:tracePt t="88932" x="7842250" y="3683000"/>
          <p14:tracePt t="88948" x="7810500" y="3695700"/>
          <p14:tracePt t="88965" x="7791450" y="3695700"/>
          <p14:tracePt t="88982" x="7772400" y="3702050"/>
          <p14:tracePt t="88999" x="7747000" y="3714750"/>
          <p14:tracePt t="89015" x="7715250" y="3721100"/>
          <p14:tracePt t="89032" x="7677150" y="3740150"/>
          <p14:tracePt t="89048" x="7632700" y="3771900"/>
          <p14:tracePt t="89065" x="7594600" y="3810000"/>
          <p14:tracePt t="89082" x="7550150" y="3860800"/>
          <p14:tracePt t="89098" x="7524750" y="3892550"/>
          <p14:tracePt t="89115" x="7518400" y="3905250"/>
          <p14:tracePt t="89132" x="7505700" y="3937000"/>
          <p14:tracePt t="89148" x="7505700" y="3962400"/>
          <p14:tracePt t="89165" x="7499350" y="3987800"/>
          <p14:tracePt t="89182" x="7493000" y="4044950"/>
          <p14:tracePt t="89198" x="7493000" y="4083050"/>
          <p14:tracePt t="89215" x="7499350" y="4140200"/>
          <p14:tracePt t="89232" x="7499350" y="4152900"/>
          <p14:tracePt t="89249" x="7505700" y="4159250"/>
          <p14:tracePt t="89250" x="7505700" y="4165600"/>
          <p14:tracePt t="89283" x="7512050" y="4171950"/>
          <p14:tracePt t="89299" x="7524750" y="4191000"/>
          <p14:tracePt t="89315" x="7531100" y="4203700"/>
          <p14:tracePt t="89317" x="7543800" y="4216400"/>
          <p14:tracePt t="89333" x="7550150" y="4216400"/>
          <p14:tracePt t="89349" x="7556500" y="4229100"/>
          <p14:tracePt t="89406" x="7562850" y="4235450"/>
          <p14:tracePt t="89412" x="7569200" y="4235450"/>
          <p14:tracePt t="89421" x="7569200" y="4241800"/>
          <p14:tracePt t="89432" x="7575550" y="4241800"/>
          <p14:tracePt t="89449" x="7588250" y="4254500"/>
          <p14:tracePt t="89466" x="7613650" y="4273550"/>
          <p14:tracePt t="89483" x="7626350" y="4279900"/>
          <p14:tracePt t="89484" x="7632700" y="4279900"/>
          <p14:tracePt t="89499" x="7639050" y="4286250"/>
          <p14:tracePt t="89516" x="7651750" y="4292600"/>
          <p14:tracePt t="89534" x="7658100" y="4292600"/>
          <p14:tracePt t="89549" x="7658100" y="4298950"/>
          <p14:tracePt t="89662" x="7677150" y="4311650"/>
          <p14:tracePt t="89671" x="7689850" y="4318000"/>
          <p14:tracePt t="89679" x="7721600" y="4324350"/>
          <p14:tracePt t="89687" x="7791450" y="4349750"/>
          <p14:tracePt t="89699" x="7861300" y="4362450"/>
          <p14:tracePt t="89716" x="8083550" y="4394200"/>
          <p14:tracePt t="89733" x="8401050" y="4413250"/>
          <p14:tracePt t="89735" x="8528050" y="4419600"/>
          <p14:tracePt t="89749" x="8705850" y="4419600"/>
          <p14:tracePt t="89767" x="9048750" y="4387850"/>
          <p14:tracePt t="89783" x="9220200" y="4337050"/>
          <p14:tracePt t="89799" x="9347200" y="4279900"/>
          <p14:tracePt t="89816" x="9442450" y="4241800"/>
          <p14:tracePt t="89833" x="9505950" y="4222750"/>
          <p14:tracePt t="89849" x="9537700" y="4216400"/>
          <p14:tracePt t="89866" x="9550400" y="4210050"/>
          <p14:tracePt t="89953" x="9556750" y="4203700"/>
          <p14:tracePt t="89976" x="9556750" y="4197350"/>
          <p14:tracePt t="91596" x="9537700" y="4197350"/>
          <p14:tracePt t="91604" x="9505950" y="4191000"/>
          <p14:tracePt t="91613" x="9467850" y="4191000"/>
          <p14:tracePt t="91620" x="9429750" y="4191000"/>
          <p14:tracePt t="91635" x="9378950" y="4191000"/>
          <p14:tracePt t="91652" x="9264650" y="4191000"/>
          <p14:tracePt t="91653" x="9207500" y="4191000"/>
          <p14:tracePt t="91669" x="9080500" y="4191000"/>
          <p14:tracePt t="91685" x="9010650" y="4191000"/>
          <p14:tracePt t="91702" x="8978900" y="4191000"/>
          <p14:tracePt t="91853" x="8966200" y="4191000"/>
          <p14:tracePt t="91860" x="8921750" y="4191000"/>
          <p14:tracePt t="91870" x="8870950" y="4191000"/>
          <p14:tracePt t="91885" x="8807450" y="4191000"/>
          <p14:tracePt t="91902" x="8509000" y="4191000"/>
          <p14:tracePt t="91919" x="8331200" y="4191000"/>
          <p14:tracePt t="91935" x="8045450" y="4178300"/>
          <p14:tracePt t="91952" x="7804150" y="4178300"/>
          <p14:tracePt t="91969" x="7505700" y="4178300"/>
          <p14:tracePt t="91985" x="7162800" y="4178300"/>
          <p14:tracePt t="92002" x="6775450" y="4197350"/>
          <p14:tracePt t="92019" x="6388100" y="4216400"/>
          <p14:tracePt t="92035" x="6013450" y="4248150"/>
          <p14:tracePt t="92052" x="5670550" y="4286250"/>
          <p14:tracePt t="92069" x="5435600" y="4298950"/>
          <p14:tracePt t="92085" x="5118100" y="4318000"/>
          <p14:tracePt t="92087" x="4946650" y="4318000"/>
          <p14:tracePt t="92102" x="4737100" y="4324350"/>
          <p14:tracePt t="92119" x="4559300" y="4324350"/>
          <p14:tracePt t="92135" x="4349750" y="4324350"/>
          <p14:tracePt t="92152" x="4235450" y="4324350"/>
          <p14:tracePt t="92169" x="4133850" y="4324350"/>
          <p14:tracePt t="92186" x="4064000" y="4324350"/>
          <p14:tracePt t="92202" x="4013200" y="4324350"/>
          <p14:tracePt t="92219" x="3937000" y="4324350"/>
          <p14:tracePt t="92235" x="3886200" y="4324350"/>
          <p14:tracePt t="92252" x="3835400" y="4318000"/>
          <p14:tracePt t="92269" x="3790950" y="4318000"/>
          <p14:tracePt t="92286" x="3733800" y="4311650"/>
          <p14:tracePt t="92302" x="3670300" y="4305300"/>
          <p14:tracePt t="92319" x="3587750" y="4298950"/>
          <p14:tracePt t="92321" x="3517900" y="4292600"/>
          <p14:tracePt t="92336" x="3479800" y="4292600"/>
          <p14:tracePt t="92352" x="3308350" y="4279900"/>
          <p14:tracePt t="92369" x="3213100" y="4267200"/>
          <p14:tracePt t="92386" x="3162300" y="4260850"/>
          <p14:tracePt t="92402" x="3092450" y="4248150"/>
          <p14:tracePt t="92419" x="3054350" y="4248150"/>
          <p14:tracePt t="92436" x="3035300" y="4248150"/>
          <p14:tracePt t="92453" x="3035300" y="4241800"/>
          <p14:tracePt t="92594" x="3048000" y="4241800"/>
          <p14:tracePt t="92604" x="3060700" y="4241800"/>
          <p14:tracePt t="92610" x="3092450" y="4241800"/>
          <p14:tracePt t="92619" x="3136900" y="4241800"/>
          <p14:tracePt t="92636" x="3251200" y="4235450"/>
          <p14:tracePt t="92653" x="3378200" y="4235450"/>
          <p14:tracePt t="92669" x="3479800" y="4235450"/>
          <p14:tracePt t="92686" x="3556000" y="4235450"/>
          <p14:tracePt t="92703" x="3581400" y="4235450"/>
          <p14:tracePt t="94190" x="3594100" y="4235450"/>
          <p14:tracePt t="94199" x="3638550" y="4241800"/>
          <p14:tracePt t="94207" x="3689350" y="4248150"/>
          <p14:tracePt t="94221" x="3759200" y="4254500"/>
          <p14:tracePt t="94238" x="3968750" y="4273550"/>
          <p14:tracePt t="94255" x="4133850" y="4279900"/>
          <p14:tracePt t="94271" x="4248150" y="4286250"/>
          <p14:tracePt t="94288" x="4330700" y="4286250"/>
          <p14:tracePt t="94305" x="4362450" y="4286250"/>
          <p14:tracePt t="94322" x="4368800" y="4286250"/>
          <p14:tracePt t="94891" x="4343400" y="4286250"/>
          <p14:tracePt t="94898" x="4298950" y="4286250"/>
          <p14:tracePt t="94907" x="4248150" y="4286250"/>
          <p14:tracePt t="94923" x="4102100" y="4286250"/>
          <p14:tracePt t="94939" x="3943350" y="4286250"/>
          <p14:tracePt t="94956" x="3797300" y="4286250"/>
          <p14:tracePt t="94972" x="3644900" y="4286250"/>
          <p14:tracePt t="94989" x="3562350" y="4286250"/>
          <p14:tracePt t="95006" x="3517900" y="4286250"/>
          <p14:tracePt t="95022" x="3505200" y="4286250"/>
          <p14:tracePt t="95062" x="3505200" y="4279900"/>
          <p14:tracePt t="95069" x="3498850" y="4279900"/>
          <p14:tracePt t="95078" x="3492500" y="4279900"/>
          <p14:tracePt t="95089" x="3486150" y="4279900"/>
          <p14:tracePt t="95106" x="3441700" y="4279900"/>
          <p14:tracePt t="95122" x="3371850" y="4273550"/>
          <p14:tracePt t="95139" x="3302000" y="4273550"/>
          <p14:tracePt t="95156" x="3232150" y="4273550"/>
          <p14:tracePt t="95157" x="3225800" y="4273550"/>
          <p14:tracePt t="95173" x="3162300" y="4273550"/>
          <p14:tracePt t="95189" x="3124200" y="4273550"/>
          <p14:tracePt t="95206" x="3079750" y="4273550"/>
          <p14:tracePt t="95223" x="3060700" y="4273550"/>
          <p14:tracePt t="95239" x="3048000" y="4273550"/>
          <p14:tracePt t="95256" x="3035300" y="4273550"/>
          <p14:tracePt t="95273" x="3016250" y="4273550"/>
          <p14:tracePt t="95289" x="2984500" y="4273550"/>
          <p14:tracePt t="95306" x="2952750" y="4273550"/>
          <p14:tracePt t="95323" x="2921000" y="4279900"/>
          <p14:tracePt t="95339" x="2895600" y="4279900"/>
          <p14:tracePt t="95356" x="2889250" y="4279900"/>
          <p14:tracePt t="95690" x="2901950" y="4279900"/>
          <p14:tracePt t="95697" x="2921000" y="4279900"/>
          <p14:tracePt t="95706" x="2946400" y="4279900"/>
          <p14:tracePt t="95723" x="3009900" y="4279900"/>
          <p14:tracePt t="95740" x="3098800" y="4279900"/>
          <p14:tracePt t="95757" x="3194050" y="4279900"/>
          <p14:tracePt t="95773" x="3257550" y="4279900"/>
          <p14:tracePt t="95790" x="3352800" y="4279900"/>
          <p14:tracePt t="95807" x="3416300" y="4279900"/>
          <p14:tracePt t="95823" x="3492500" y="4279900"/>
          <p14:tracePt t="95841" x="3549650" y="4279900"/>
          <p14:tracePt t="95857" x="3562350" y="4279900"/>
          <p14:tracePt t="95873" x="3606800" y="4279900"/>
          <p14:tracePt t="95875" x="3619500" y="4273550"/>
          <p14:tracePt t="95891" x="3670300" y="4273550"/>
          <p14:tracePt t="95907" x="3778250" y="4273550"/>
          <p14:tracePt t="95924" x="3917950" y="4286250"/>
          <p14:tracePt t="95940" x="4057650" y="4292600"/>
          <p14:tracePt t="95957" x="4140200" y="4298950"/>
          <p14:tracePt t="95974" x="4191000" y="4298950"/>
          <p14:tracePt t="98554" x="0" y="0"/>
        </p14:tracePtLst>
      </p14:laserTraceLst>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2681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843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858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8988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zh-CN" altLang="en-US" dirty="0"/>
              <a:t>分支相关</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083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044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836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299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031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081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996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7385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694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001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8463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038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7779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3430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197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5822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8799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4446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0937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916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826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022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730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248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861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939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939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171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6940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234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4932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4932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122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6676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303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6676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9408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993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724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754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697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099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817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119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5643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770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208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939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6550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6517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288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096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9514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7711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6475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168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773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073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899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0716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5373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004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073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073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073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147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6471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705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6558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875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875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2663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2568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282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282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164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a:cxnSpLocks/>
          </p:cNvCxnSpPr>
          <p:nvPr/>
        </p:nvCxnSpPr>
        <p:spPr>
          <a:xfrm>
            <a:off x="4237914" y="34836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8439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784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843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065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858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3422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065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310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0427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51170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141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20830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6974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2474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586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9923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4920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523" name="矩形 522">
            <a:extLst>
              <a:ext uri="{FF2B5EF4-FFF2-40B4-BE49-F238E27FC236}">
                <a16:creationId xmlns:a16="http://schemas.microsoft.com/office/drawing/2014/main" id="{1E4AA697-BE3F-45BD-83CA-239EA0FD2888}"/>
              </a:ext>
            </a:extLst>
          </p:cNvPr>
          <p:cNvSpPr/>
          <p:nvPr/>
        </p:nvSpPr>
        <p:spPr>
          <a:xfrm rot="5400000">
            <a:off x="10309031" y="35996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7795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20427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6835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5101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addi</a:t>
              </a:r>
              <a:endParaRPr lang="en-US" altLang="zh-CN"/>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a:t>
              </a: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accent2">
                <a:lumMod val="20000"/>
                <a:lumOff val="8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endParaRPr lang="en-US" altLang="zh-CN"/>
            </a:p>
          </p:txBody>
        </p:sp>
      </p:grpSp>
      <p:sp>
        <p:nvSpPr>
          <p:cNvPr id="301" name="文本框 300">
            <a:extLst>
              <a:ext uri="{FF2B5EF4-FFF2-40B4-BE49-F238E27FC236}">
                <a16:creationId xmlns:a16="http://schemas.microsoft.com/office/drawing/2014/main" id="{4D21C0DE-4792-4202-B017-AFDEE0648640}"/>
              </a:ext>
            </a:extLst>
          </p:cNvPr>
          <p:cNvSpPr txBox="1"/>
          <p:nvPr/>
        </p:nvSpPr>
        <p:spPr>
          <a:xfrm>
            <a:off x="2969424" y="1099463"/>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solidFill>
                  <a:srgbClr val="FF0000"/>
                </a:solidFill>
                <a:latin typeface="微软雅黑" panose="020B0503020204020204" pitchFamily="34" charset="-122"/>
                <a:ea typeface="微软雅黑" panose="020B0503020204020204" pitchFamily="34" charset="-122"/>
              </a:rPr>
              <a:t>清除误取指令</a:t>
            </a:r>
            <a:endPar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endParaRPr>
          </a:p>
        </p:txBody>
      </p:sp>
      <p:sp>
        <p:nvSpPr>
          <p:cNvPr id="305" name="文本框 304">
            <a:extLst>
              <a:ext uri="{FF2B5EF4-FFF2-40B4-BE49-F238E27FC236}">
                <a16:creationId xmlns:a16="http://schemas.microsoft.com/office/drawing/2014/main" id="{BE1F8F8E-62A8-45CD-905F-E033405A6F24}"/>
              </a:ext>
            </a:extLst>
          </p:cNvPr>
          <p:cNvSpPr txBox="1"/>
          <p:nvPr/>
        </p:nvSpPr>
        <p:spPr>
          <a:xfrm>
            <a:off x="588900" y="3515763"/>
            <a:ext cx="461665" cy="1477328"/>
          </a:xfrm>
          <a:prstGeom prst="rect">
            <a:avLst/>
          </a:prstGeom>
          <a:noFill/>
        </p:spPr>
        <p:txBody>
          <a:bodyPr vert="eaVert"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分支目标地址</a:t>
            </a:r>
          </a:p>
        </p:txBody>
      </p:sp>
      <p:grpSp>
        <p:nvGrpSpPr>
          <p:cNvPr id="307" name="组合 306">
            <a:extLst>
              <a:ext uri="{FF2B5EF4-FFF2-40B4-BE49-F238E27FC236}">
                <a16:creationId xmlns:a16="http://schemas.microsoft.com/office/drawing/2014/main" id="{F2D25705-3B65-470C-A964-855F7F3B0F44}"/>
              </a:ext>
            </a:extLst>
          </p:cNvPr>
          <p:cNvGrpSpPr/>
          <p:nvPr/>
        </p:nvGrpSpPr>
        <p:grpSpPr>
          <a:xfrm>
            <a:off x="1125558" y="2940833"/>
            <a:ext cx="6788382" cy="2437175"/>
            <a:chOff x="1125578" y="3004354"/>
            <a:chExt cx="6788382" cy="2437175"/>
          </a:xfrm>
        </p:grpSpPr>
        <p:cxnSp>
          <p:nvCxnSpPr>
            <p:cNvPr id="308" name="直接连接符 307">
              <a:extLst>
                <a:ext uri="{FF2B5EF4-FFF2-40B4-BE49-F238E27FC236}">
                  <a16:creationId xmlns:a16="http://schemas.microsoft.com/office/drawing/2014/main" id="{75A6C2AE-F07B-4E68-8422-05BC1EA40FC7}"/>
                </a:ext>
              </a:extLst>
            </p:cNvPr>
            <p:cNvCxnSpPr>
              <a:cxnSpLocks/>
            </p:cNvCxnSpPr>
            <p:nvPr/>
          </p:nvCxnSpPr>
          <p:spPr>
            <a:xfrm>
              <a:off x="7913960" y="5021417"/>
              <a:ext cx="0" cy="414462"/>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23" name="直接连接符 322">
              <a:extLst>
                <a:ext uri="{FF2B5EF4-FFF2-40B4-BE49-F238E27FC236}">
                  <a16:creationId xmlns:a16="http://schemas.microsoft.com/office/drawing/2014/main" id="{0D3DF5BD-9F37-4E4D-BDC2-A24049FA847F}"/>
                </a:ext>
              </a:extLst>
            </p:cNvPr>
            <p:cNvCxnSpPr/>
            <p:nvPr/>
          </p:nvCxnSpPr>
          <p:spPr>
            <a:xfrm>
              <a:off x="1125578" y="5441529"/>
              <a:ext cx="6788382"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26" name="直接连接符 325">
              <a:extLst>
                <a:ext uri="{FF2B5EF4-FFF2-40B4-BE49-F238E27FC236}">
                  <a16:creationId xmlns:a16="http://schemas.microsoft.com/office/drawing/2014/main" id="{810F4D7E-A6B3-4230-A1D6-93A0E6E51CC8}"/>
                </a:ext>
              </a:extLst>
            </p:cNvPr>
            <p:cNvCxnSpPr>
              <a:cxnSpLocks/>
            </p:cNvCxnSpPr>
            <p:nvPr/>
          </p:nvCxnSpPr>
          <p:spPr>
            <a:xfrm>
              <a:off x="1125578" y="3004354"/>
              <a:ext cx="0" cy="2418774"/>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27" name="直接连接符 326">
              <a:extLst>
                <a:ext uri="{FF2B5EF4-FFF2-40B4-BE49-F238E27FC236}">
                  <a16:creationId xmlns:a16="http://schemas.microsoft.com/office/drawing/2014/main" id="{99C608C6-C9D1-47BF-80DF-2DF65AF83992}"/>
                </a:ext>
              </a:extLst>
            </p:cNvPr>
            <p:cNvCxnSpPr/>
            <p:nvPr/>
          </p:nvCxnSpPr>
          <p:spPr>
            <a:xfrm>
              <a:off x="1125578" y="3004354"/>
              <a:ext cx="420767" cy="0"/>
            </a:xfrm>
            <a:prstGeom prst="line">
              <a:avLst/>
            </a:prstGeom>
            <a:noFill/>
            <a:ln w="38100" cap="sq">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EB4C4541-5E81-4AC9-9F67-FA35C1BFA8D2}"/>
                </a:ext>
              </a:extLst>
            </p:cNvPr>
            <p:cNvCxnSpPr>
              <a:cxnSpLocks/>
            </p:cNvCxnSpPr>
            <p:nvPr/>
          </p:nvCxnSpPr>
          <p:spPr>
            <a:xfrm>
              <a:off x="7718130" y="5021417"/>
              <a:ext cx="179746"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sp>
        <p:nvSpPr>
          <p:cNvPr id="330" name="TextBox 24">
            <a:extLst>
              <a:ext uri="{FF2B5EF4-FFF2-40B4-BE49-F238E27FC236}">
                <a16:creationId xmlns:a16="http://schemas.microsoft.com/office/drawing/2014/main" id="{C287E128-E704-47AD-9B8B-31CAFBCB1F91}"/>
              </a:ext>
            </a:extLst>
          </p:cNvPr>
          <p:cNvSpPr txBox="1"/>
          <p:nvPr/>
        </p:nvSpPr>
        <p:spPr>
          <a:xfrm>
            <a:off x="1882349" y="5904385"/>
            <a:ext cx="8936446" cy="580352"/>
          </a:xfrm>
          <a:prstGeom prst="rect">
            <a:avLst/>
          </a:prstGeom>
          <a:noFill/>
        </p:spPr>
        <p:txBody>
          <a:bodyPr wrap="square" rtlCol="0">
            <a:spAutoFit/>
          </a:bodyPr>
          <a:lstStyle/>
          <a:p>
            <a:pPr lvl="1">
              <a:lnSpc>
                <a:spcPct val="150000"/>
              </a:lnSpc>
              <a:spcBef>
                <a:spcPts val="569"/>
              </a:spcBef>
              <a:spcAft>
                <a:spcPts val="569"/>
              </a:spcAft>
              <a:buClr>
                <a:srgbClr val="FFC000"/>
              </a:buClr>
              <a:defRPr/>
            </a:pPr>
            <a:r>
              <a:rPr lang="zh-CN" altLang="en-US" sz="2400" b="1" dirty="0">
                <a:solidFill>
                  <a:srgbClr val="38A5EF"/>
                </a:solidFill>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分支逻辑</a:t>
            </a:r>
            <a:r>
              <a:rPr lang="zh-CN" altLang="en-US" sz="2400" b="1" dirty="0">
                <a:solidFill>
                  <a:prstClr val="black"/>
                </a:solidFill>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r>
              <a:rPr kumimoji="0" lang="en-US" altLang="zh-CN"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IF</a:t>
            </a:r>
            <a:r>
              <a:rPr kumimoji="0" lang="zh-CN" altLang="en-US"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段根据</a:t>
            </a:r>
            <a:r>
              <a:rPr kumimoji="0" lang="en-US" altLang="zh-CN"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EX</a:t>
            </a:r>
            <a:r>
              <a:rPr kumimoji="0" lang="zh-CN" altLang="en-US"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段分支目标</a:t>
            </a:r>
            <a:r>
              <a:rPr lang="zh-CN" altLang="en-US" sz="2400" b="1" dirty="0">
                <a:solidFill>
                  <a:prstClr val="black"/>
                </a:solidFill>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地址取指令，清除误取指令</a:t>
            </a:r>
            <a:endParaRPr kumimoji="0" lang="en-US" altLang="zh-CN"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sp>
        <p:nvSpPr>
          <p:cNvPr id="4" name="椭圆 3">
            <a:extLst>
              <a:ext uri="{FF2B5EF4-FFF2-40B4-BE49-F238E27FC236}">
                <a16:creationId xmlns:a16="http://schemas.microsoft.com/office/drawing/2014/main" id="{799EC9DF-730C-4682-833F-34EAA4B5FDF4}"/>
              </a:ext>
            </a:extLst>
          </p:cNvPr>
          <p:cNvSpPr/>
          <p:nvPr/>
        </p:nvSpPr>
        <p:spPr>
          <a:xfrm>
            <a:off x="1107185" y="2046464"/>
            <a:ext cx="1210343" cy="237264"/>
          </a:xfrm>
          <a:prstGeom prst="ellipse">
            <a:avLst/>
          </a:prstGeom>
          <a:solidFill>
            <a:schemeClr val="accent2">
              <a:lumMod val="60000"/>
              <a:lumOff val="40000"/>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4">
                  <a:lumMod val="60000"/>
                  <a:lumOff val="40000"/>
                </a:schemeClr>
              </a:solidFill>
            </a:endParaRPr>
          </a:p>
        </p:txBody>
      </p:sp>
      <p:grpSp>
        <p:nvGrpSpPr>
          <p:cNvPr id="331" name="组合 330">
            <a:extLst>
              <a:ext uri="{FF2B5EF4-FFF2-40B4-BE49-F238E27FC236}">
                <a16:creationId xmlns:a16="http://schemas.microsoft.com/office/drawing/2014/main" id="{18B4202C-5479-4990-ABED-9AB92B1011C2}"/>
              </a:ext>
            </a:extLst>
          </p:cNvPr>
          <p:cNvGrpSpPr/>
          <p:nvPr/>
        </p:nvGrpSpPr>
        <p:grpSpPr>
          <a:xfrm>
            <a:off x="1212820" y="1505585"/>
            <a:ext cx="9850722" cy="409418"/>
            <a:chOff x="1124643" y="-510024"/>
            <a:chExt cx="9850722" cy="409418"/>
          </a:xfrm>
        </p:grpSpPr>
        <p:cxnSp>
          <p:nvCxnSpPr>
            <p:cNvPr id="332" name="直接连接符 331">
              <a:extLst>
                <a:ext uri="{FF2B5EF4-FFF2-40B4-BE49-F238E27FC236}">
                  <a16:creationId xmlns:a16="http://schemas.microsoft.com/office/drawing/2014/main" id="{E86AECAE-ECF9-41D9-BF1F-26DCCDC961FA}"/>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5ECCDFBD-62D2-4B02-9B91-FAD73EA5635A}"/>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4" name="直接连接符 333">
              <a:extLst>
                <a:ext uri="{FF2B5EF4-FFF2-40B4-BE49-F238E27FC236}">
                  <a16:creationId xmlns:a16="http://schemas.microsoft.com/office/drawing/2014/main" id="{9D90A5E8-0A79-4EBD-B75A-A01B7C68C861}"/>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5" name="直接连接符 334">
              <a:extLst>
                <a:ext uri="{FF2B5EF4-FFF2-40B4-BE49-F238E27FC236}">
                  <a16:creationId xmlns:a16="http://schemas.microsoft.com/office/drawing/2014/main" id="{DA351FD2-9CA4-4794-9E25-45D1E115C10E}"/>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6" name="直接连接符 335">
              <a:extLst>
                <a:ext uri="{FF2B5EF4-FFF2-40B4-BE49-F238E27FC236}">
                  <a16:creationId xmlns:a16="http://schemas.microsoft.com/office/drawing/2014/main" id="{ED1EF528-C3A6-4D78-A61B-DD430561E3D3}"/>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7" name="直接连接符 336">
              <a:extLst>
                <a:ext uri="{FF2B5EF4-FFF2-40B4-BE49-F238E27FC236}">
                  <a16:creationId xmlns:a16="http://schemas.microsoft.com/office/drawing/2014/main" id="{165DFE01-70CB-4001-AB9F-D6C1A8175072}"/>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9" name="直接连接符 338">
              <a:extLst>
                <a:ext uri="{FF2B5EF4-FFF2-40B4-BE49-F238E27FC236}">
                  <a16:creationId xmlns:a16="http://schemas.microsoft.com/office/drawing/2014/main" id="{C2A2D5E9-4D4D-4096-A0CB-B10EFA6AE6BF}"/>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0" name="文本框 339">
              <a:extLst>
                <a:ext uri="{FF2B5EF4-FFF2-40B4-BE49-F238E27FC236}">
                  <a16:creationId xmlns:a16="http://schemas.microsoft.com/office/drawing/2014/main" id="{FA92A17F-2DB4-4766-9104-77E57ABB301B}"/>
                </a:ext>
              </a:extLst>
            </p:cNvPr>
            <p:cNvSpPr txBox="1"/>
            <p:nvPr/>
          </p:nvSpPr>
          <p:spPr>
            <a:xfrm>
              <a:off x="1124643" y="-508529"/>
              <a:ext cx="2465674" cy="230832"/>
            </a:xfrm>
            <a:prstGeom prst="rect">
              <a:avLst/>
            </a:prstGeom>
            <a:solidFill>
              <a:schemeClr val="accent6">
                <a:lumMod val="40000"/>
                <a:lumOff val="6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New Instruction</a:t>
              </a:r>
            </a:p>
          </p:txBody>
        </p:sp>
        <p:sp>
          <p:nvSpPr>
            <p:cNvPr id="341" name="文本框 340">
              <a:extLst>
                <a:ext uri="{FF2B5EF4-FFF2-40B4-BE49-F238E27FC236}">
                  <a16:creationId xmlns:a16="http://schemas.microsoft.com/office/drawing/2014/main" id="{D7994290-BF4E-4EE1-9F1C-D1787240E581}"/>
                </a:ext>
              </a:extLst>
            </p:cNvPr>
            <p:cNvSpPr txBox="1"/>
            <p:nvPr/>
          </p:nvSpPr>
          <p:spPr>
            <a:xfrm>
              <a:off x="3587998" y="-508419"/>
              <a:ext cx="2283510"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nop</a:t>
              </a:r>
              <a:endParaRPr lang="en-US" altLang="zh-CN"/>
            </a:p>
          </p:txBody>
        </p:sp>
        <p:sp>
          <p:nvSpPr>
            <p:cNvPr id="342" name="文本框 341">
              <a:extLst>
                <a:ext uri="{FF2B5EF4-FFF2-40B4-BE49-F238E27FC236}">
                  <a16:creationId xmlns:a16="http://schemas.microsoft.com/office/drawing/2014/main" id="{FDA93F06-C9EA-4461-9045-FA552D5B2758}"/>
                </a:ext>
              </a:extLst>
            </p:cNvPr>
            <p:cNvSpPr txBox="1"/>
            <p:nvPr/>
          </p:nvSpPr>
          <p:spPr>
            <a:xfrm>
              <a:off x="5871508" y="-509545"/>
              <a:ext cx="2286240"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nop</a:t>
              </a:r>
              <a:endParaRPr lang="en-US" altLang="zh-CN"/>
            </a:p>
          </p:txBody>
        </p:sp>
        <p:sp>
          <p:nvSpPr>
            <p:cNvPr id="343" name="文本框 342">
              <a:extLst>
                <a:ext uri="{FF2B5EF4-FFF2-40B4-BE49-F238E27FC236}">
                  <a16:creationId xmlns:a16="http://schemas.microsoft.com/office/drawing/2014/main" id="{21FC8567-DC60-4832-8496-12DDC423EBB5}"/>
                </a:ext>
              </a:extLst>
            </p:cNvPr>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44" name="文本框 343">
              <a:extLst>
                <a:ext uri="{FF2B5EF4-FFF2-40B4-BE49-F238E27FC236}">
                  <a16:creationId xmlns:a16="http://schemas.microsoft.com/office/drawing/2014/main" id="{8D50B291-9CE5-4A45-87E4-9B68FC95AA6B}"/>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grpSp>
      <p:grpSp>
        <p:nvGrpSpPr>
          <p:cNvPr id="7" name="组合 6">
            <a:extLst>
              <a:ext uri="{FF2B5EF4-FFF2-40B4-BE49-F238E27FC236}">
                <a16:creationId xmlns:a16="http://schemas.microsoft.com/office/drawing/2014/main" id="{6C4AD28D-035A-4922-A8C8-D0B56C9408BE}"/>
              </a:ext>
            </a:extLst>
          </p:cNvPr>
          <p:cNvGrpSpPr/>
          <p:nvPr/>
        </p:nvGrpSpPr>
        <p:grpSpPr>
          <a:xfrm>
            <a:off x="3711582" y="1708510"/>
            <a:ext cx="3128876" cy="439057"/>
            <a:chOff x="3711582" y="1772010"/>
            <a:chExt cx="3128876" cy="439057"/>
          </a:xfrm>
        </p:grpSpPr>
        <p:pic>
          <p:nvPicPr>
            <p:cNvPr id="346" name="图片 345">
              <a:extLst>
                <a:ext uri="{FF2B5EF4-FFF2-40B4-BE49-F238E27FC236}">
                  <a16:creationId xmlns:a16="http://schemas.microsoft.com/office/drawing/2014/main" id="{45D2426B-8486-4991-9F3B-9CD3DAF174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255749">
              <a:off x="3579856" y="1924253"/>
              <a:ext cx="418540" cy="155087"/>
            </a:xfrm>
            <a:prstGeom prst="rect">
              <a:avLst/>
            </a:prstGeom>
          </p:spPr>
        </p:pic>
        <p:pic>
          <p:nvPicPr>
            <p:cNvPr id="347" name="图片 346">
              <a:extLst>
                <a:ext uri="{FF2B5EF4-FFF2-40B4-BE49-F238E27FC236}">
                  <a16:creationId xmlns:a16="http://schemas.microsoft.com/office/drawing/2014/main" id="{D5AE501B-53A5-432F-AF44-E4E953C83DC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255749">
              <a:off x="5860303" y="1903736"/>
              <a:ext cx="418540" cy="155087"/>
            </a:xfrm>
            <a:prstGeom prst="rect">
              <a:avLst/>
            </a:prstGeom>
          </p:spPr>
        </p:pic>
        <p:sp>
          <p:nvSpPr>
            <p:cNvPr id="349" name="文本框 348">
              <a:extLst>
                <a:ext uri="{FF2B5EF4-FFF2-40B4-BE49-F238E27FC236}">
                  <a16:creationId xmlns:a16="http://schemas.microsoft.com/office/drawing/2014/main" id="{DCCC278F-F356-4557-8B55-9EF41EDF9E98}"/>
                </a:ext>
              </a:extLst>
            </p:cNvPr>
            <p:cNvSpPr txBox="1"/>
            <p:nvPr/>
          </p:nvSpPr>
          <p:spPr>
            <a:xfrm>
              <a:off x="3907207" y="1781271"/>
              <a:ext cx="697627"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清零</a:t>
              </a:r>
            </a:p>
          </p:txBody>
        </p:sp>
        <p:sp>
          <p:nvSpPr>
            <p:cNvPr id="351" name="文本框 350">
              <a:extLst>
                <a:ext uri="{FF2B5EF4-FFF2-40B4-BE49-F238E27FC236}">
                  <a16:creationId xmlns:a16="http://schemas.microsoft.com/office/drawing/2014/main" id="{071C8D9B-3F90-46D4-AC2F-BF21471B7BFC}"/>
                </a:ext>
              </a:extLst>
            </p:cNvPr>
            <p:cNvSpPr txBox="1"/>
            <p:nvPr/>
          </p:nvSpPr>
          <p:spPr>
            <a:xfrm>
              <a:off x="6142831" y="1799597"/>
              <a:ext cx="697627"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清零</a:t>
              </a:r>
            </a:p>
          </p:txBody>
        </p:sp>
      </p:grpSp>
      <p:grpSp>
        <p:nvGrpSpPr>
          <p:cNvPr id="352" name="组合 351">
            <a:extLst>
              <a:ext uri="{FF2B5EF4-FFF2-40B4-BE49-F238E27FC236}">
                <a16:creationId xmlns:a16="http://schemas.microsoft.com/office/drawing/2014/main" id="{DC2616DA-C62F-4FBF-8F4D-2E713109045C}"/>
              </a:ext>
            </a:extLst>
          </p:cNvPr>
          <p:cNvGrpSpPr/>
          <p:nvPr/>
        </p:nvGrpSpPr>
        <p:grpSpPr>
          <a:xfrm>
            <a:off x="7082317" y="594104"/>
            <a:ext cx="4280517" cy="669953"/>
            <a:chOff x="2629403" y="5681009"/>
            <a:chExt cx="5326957" cy="669953"/>
          </a:xfrm>
        </p:grpSpPr>
        <p:sp>
          <p:nvSpPr>
            <p:cNvPr id="353" name="矩形 352">
              <a:extLst>
                <a:ext uri="{FF2B5EF4-FFF2-40B4-BE49-F238E27FC236}">
                  <a16:creationId xmlns:a16="http://schemas.microsoft.com/office/drawing/2014/main" id="{4B41F57F-7FE8-4ED5-853E-2094312C3E47}"/>
                </a:ext>
              </a:extLst>
            </p:cNvPr>
            <p:cNvSpPr/>
            <p:nvPr/>
          </p:nvSpPr>
          <p:spPr>
            <a:xfrm>
              <a:off x="3087859" y="5731541"/>
              <a:ext cx="4868501" cy="619421"/>
            </a:xfrm>
            <a:prstGeom prst="rect">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54" name="TextBox 24">
              <a:extLst>
                <a:ext uri="{FF2B5EF4-FFF2-40B4-BE49-F238E27FC236}">
                  <a16:creationId xmlns:a16="http://schemas.microsoft.com/office/drawing/2014/main" id="{DA38993E-FF93-4C37-B111-EFB62241837A}"/>
                </a:ext>
              </a:extLst>
            </p:cNvPr>
            <p:cNvSpPr txBox="1"/>
            <p:nvPr/>
          </p:nvSpPr>
          <p:spPr>
            <a:xfrm>
              <a:off x="2629403" y="5681009"/>
              <a:ext cx="5183645" cy="580352"/>
            </a:xfrm>
            <a:prstGeom prst="rect">
              <a:avLst/>
            </a:prstGeom>
            <a:noFill/>
          </p:spPr>
          <p:txBody>
            <a:bodyPr wrap="square" rtlCol="0">
              <a:spAutoFit/>
            </a:bodyPr>
            <a:lstStyle/>
            <a:p>
              <a:pPr marL="457200" marR="0" lvl="1" indent="0" algn="l" defTabSz="914400" rtl="0" eaLnBrk="1" fontAlgn="auto" latinLnBrk="0" hangingPunct="1">
                <a:lnSpc>
                  <a:spcPct val="150000"/>
                </a:lnSpc>
                <a:spcBef>
                  <a:spcPts val="569"/>
                </a:spcBef>
                <a:spcAft>
                  <a:spcPts val="569"/>
                </a:spcAft>
                <a:buClr>
                  <a:srgbClr val="FFC000"/>
                </a:buClr>
                <a:buSzTx/>
                <a:buFontTx/>
                <a:buNone/>
                <a:tabLst/>
                <a:defRPr/>
              </a:pPr>
              <a:r>
                <a:rPr kumimoji="0" lang="zh-CN" altLang="en-US"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流水接口清零  </a:t>
              </a:r>
              <a:r>
                <a:rPr kumimoji="0" lang="zh-CN" altLang="en-US" sz="2400" b="1" i="0" u="none" strike="noStrike" kern="1200" cap="none" spc="0" normalizeH="0" baseline="0" noProof="0" dirty="0">
                  <a:ln>
                    <a:noFill/>
                  </a:ln>
                  <a:solidFill>
                    <a:srgbClr val="C00000"/>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同步</a:t>
              </a:r>
              <a:r>
                <a:rPr kumimoji="0" lang="en-US" altLang="zh-CN"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r>
                <a:rPr kumimoji="0" lang="zh-CN" altLang="en-US"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异步？</a:t>
              </a:r>
              <a:endParaRPr kumimoji="0" lang="en-US" altLang="zh-CN"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grpSp>
    </p:spTree>
    <p:extLst>
      <p:ext uri="{BB962C8B-B14F-4D97-AF65-F5344CB8AC3E}">
        <p14:creationId xmlns:p14="http://schemas.microsoft.com/office/powerpoint/2010/main" val="492344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30"/>
                                        </p:tgtEl>
                                        <p:attrNameLst>
                                          <p:attrName>style.visibility</p:attrName>
                                        </p:attrNameLst>
                                      </p:cBhvr>
                                      <p:to>
                                        <p:strVal val="visible"/>
                                      </p:to>
                                    </p:set>
                                    <p:animEffect transition="in" filter="wipe(left)">
                                      <p:cBhvr>
                                        <p:cTn id="7" dur="500"/>
                                        <p:tgtEl>
                                          <p:spTgt spid="33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307"/>
                                        </p:tgtEl>
                                        <p:attrNameLst>
                                          <p:attrName>style.visibility</p:attrName>
                                        </p:attrNameLst>
                                      </p:cBhvr>
                                      <p:to>
                                        <p:strVal val="visible"/>
                                      </p:to>
                                    </p:set>
                                    <p:animEffect transition="in" filter="wipe(right)">
                                      <p:cBhvr>
                                        <p:cTn id="12" dur="500"/>
                                        <p:tgtEl>
                                          <p:spTgt spid="307"/>
                                        </p:tgtEl>
                                      </p:cBhvr>
                                    </p:animEffect>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305"/>
                                        </p:tgtEl>
                                        <p:attrNameLst>
                                          <p:attrName>style.visibility</p:attrName>
                                        </p:attrNameLst>
                                      </p:cBhvr>
                                      <p:to>
                                        <p:strVal val="visible"/>
                                      </p:to>
                                    </p:set>
                                    <p:animEffect transition="in" filter="wipe(down)">
                                      <p:cBhvr>
                                        <p:cTn id="16" dur="500"/>
                                        <p:tgtEl>
                                          <p:spTgt spid="30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repeatCount="300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10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31"/>
                                        </p:tgtEl>
                                        <p:attrNameLst>
                                          <p:attrName>style.visibility</p:attrName>
                                        </p:attrNameLst>
                                      </p:cBhvr>
                                      <p:to>
                                        <p:strVal val="visible"/>
                                      </p:to>
                                    </p:set>
                                    <p:animEffect transition="in" filter="wipe(left)">
                                      <p:cBhvr>
                                        <p:cTn id="26" dur="500"/>
                                        <p:tgtEl>
                                          <p:spTgt spid="331"/>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301"/>
                                        </p:tgtEl>
                                        <p:attrNameLst>
                                          <p:attrName>style.visibility</p:attrName>
                                        </p:attrNameLst>
                                      </p:cBhvr>
                                      <p:to>
                                        <p:strVal val="visible"/>
                                      </p:to>
                                    </p:set>
                                    <p:animEffect transition="in" filter="wipe(left)">
                                      <p:cBhvr>
                                        <p:cTn id="31" dur="500"/>
                                        <p:tgtEl>
                                          <p:spTgt spid="301"/>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repeatCount="3000" fill="hold"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up)">
                                      <p:cBhvr>
                                        <p:cTn id="36" dur="1000"/>
                                        <p:tgtEl>
                                          <p:spTgt spid="7"/>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352"/>
                                        </p:tgtEl>
                                        <p:attrNameLst>
                                          <p:attrName>style.visibility</p:attrName>
                                        </p:attrNameLst>
                                      </p:cBhvr>
                                      <p:to>
                                        <p:strVal val="visible"/>
                                      </p:to>
                                    </p:set>
                                    <p:animEffect transition="in" filter="wipe(left)">
                                      <p:cBhvr>
                                        <p:cTn id="41" dur="500"/>
                                        <p:tgtEl>
                                          <p:spTgt spid="3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1" grpId="0"/>
      <p:bldP spid="305" grpId="0"/>
      <p:bldP spid="330" grpId="0"/>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本章主要内容</a:t>
            </a:r>
          </a:p>
        </p:txBody>
      </p:sp>
      <p:sp>
        <p:nvSpPr>
          <p:cNvPr id="3" name="内容占位符 2"/>
          <p:cNvSpPr>
            <a:spLocks noGrp="1"/>
          </p:cNvSpPr>
          <p:nvPr>
            <p:ph idx="1"/>
          </p:nvPr>
        </p:nvSpPr>
        <p:spPr/>
        <p:txBody>
          <a:bodyPr>
            <a:normAutofit/>
          </a:bodyPr>
          <a:lstStyle/>
          <a:p>
            <a:pPr>
              <a:lnSpc>
                <a:spcPct val="150000"/>
              </a:lnSpc>
            </a:pPr>
            <a:r>
              <a:rPr lang="en-US" altLang="zh-CN" b="1" dirty="0">
                <a:solidFill>
                  <a:srgbClr val="C00000"/>
                </a:solidFill>
                <a:effectLst>
                  <a:outerShdw blurRad="38100" dist="38100" dir="2700000" algn="tl">
                    <a:srgbClr val="000000">
                      <a:alpha val="43137"/>
                    </a:srgbClr>
                  </a:outerShdw>
                </a:effectLst>
              </a:rPr>
              <a:t>7.1 </a:t>
            </a:r>
            <a:r>
              <a:rPr lang="zh-CN" altLang="en-US" b="1" dirty="0">
                <a:solidFill>
                  <a:srgbClr val="C00000"/>
                </a:solidFill>
                <a:effectLst>
                  <a:outerShdw blurRad="38100" dist="38100" dir="2700000" algn="tl">
                    <a:srgbClr val="000000">
                      <a:alpha val="43137"/>
                    </a:srgbClr>
                  </a:outerShdw>
                </a:effectLst>
              </a:rPr>
              <a:t>流水线概述</a:t>
            </a:r>
          </a:p>
          <a:p>
            <a:pPr>
              <a:lnSpc>
                <a:spcPct val="150000"/>
              </a:lnSpc>
            </a:pPr>
            <a:r>
              <a:rPr lang="en-US" altLang="zh-CN" b="1" dirty="0"/>
              <a:t>7.2 </a:t>
            </a:r>
            <a:r>
              <a:rPr lang="zh-CN" altLang="en-US" b="1" dirty="0"/>
              <a:t>流水线数据通路</a:t>
            </a:r>
            <a:endParaRPr lang="en-US" altLang="zh-CN" b="1" dirty="0"/>
          </a:p>
          <a:p>
            <a:pPr>
              <a:lnSpc>
                <a:spcPct val="150000"/>
              </a:lnSpc>
            </a:pPr>
            <a:r>
              <a:rPr lang="en-US" altLang="zh-CN" b="1" dirty="0"/>
              <a:t>7.3 </a:t>
            </a:r>
            <a:r>
              <a:rPr lang="zh-CN" altLang="en-US" b="1" dirty="0"/>
              <a:t>流水线冲突与处理</a:t>
            </a:r>
            <a:endParaRPr lang="en-US" altLang="zh-CN" b="1" dirty="0"/>
          </a:p>
          <a:p>
            <a:pPr>
              <a:lnSpc>
                <a:spcPct val="150000"/>
              </a:lnSpc>
            </a:pPr>
            <a:r>
              <a:rPr lang="en-US" altLang="zh-CN" b="1" dirty="0"/>
              <a:t>7.4 </a:t>
            </a:r>
            <a:r>
              <a:rPr lang="zh-CN" altLang="en-US" b="1" dirty="0"/>
              <a:t>流水线的异常与中断</a:t>
            </a:r>
            <a:endParaRPr lang="en-US" altLang="zh-CN" b="1" dirty="0"/>
          </a:p>
          <a:p>
            <a:pPr>
              <a:lnSpc>
                <a:spcPct val="150000"/>
              </a:lnSpc>
            </a:pPr>
            <a:r>
              <a:rPr lang="en-US" altLang="zh-CN" b="1" dirty="0"/>
              <a:t>7.5 </a:t>
            </a:r>
            <a:r>
              <a:rPr lang="zh-CN" altLang="en-US" b="1" dirty="0"/>
              <a:t>指令集并行技术</a:t>
            </a:r>
            <a:endParaRPr lang="en-US" altLang="zh-CN" b="1" dirty="0"/>
          </a:p>
        </p:txBody>
      </p:sp>
      <p:pic>
        <p:nvPicPr>
          <p:cNvPr id="4" name="图片 3"/>
          <p:cNvPicPr>
            <a:picLocks noChangeAspect="1"/>
          </p:cNvPicPr>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7215909" y="3171041"/>
            <a:ext cx="4600313" cy="3077358"/>
          </a:xfrm>
          <a:prstGeom prst="rect">
            <a:avLst/>
          </a:prstGeom>
        </p:spPr>
      </p:pic>
    </p:spTree>
    <p:extLst>
      <p:ext uri="{BB962C8B-B14F-4D97-AF65-F5344CB8AC3E}">
        <p14:creationId xmlns:p14="http://schemas.microsoft.com/office/powerpoint/2010/main" val="27192813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2681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843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858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8988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zh-CN" altLang="en-US" dirty="0"/>
              <a:t>分支指令执行时机？</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083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044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836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299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031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081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996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7385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694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001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8463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038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7779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3430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197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5822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8799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4446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0937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916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826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022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730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248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861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939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939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171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6940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234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4932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4932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122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6676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303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6676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9408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993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724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754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697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099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817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119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5643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770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208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939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6550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6517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288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096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9514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7711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6475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168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773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073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899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0716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5373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004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073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073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073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147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6471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705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6558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875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875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2663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2568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282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282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164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a:cxnSpLocks/>
          </p:cNvCxnSpPr>
          <p:nvPr/>
        </p:nvCxnSpPr>
        <p:spPr>
          <a:xfrm>
            <a:off x="4237914" y="34836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8439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784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843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065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858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3422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065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310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0427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51170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141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20830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6974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2474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586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9923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4920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523" name="矩形 522">
            <a:extLst>
              <a:ext uri="{FF2B5EF4-FFF2-40B4-BE49-F238E27FC236}">
                <a16:creationId xmlns:a16="http://schemas.microsoft.com/office/drawing/2014/main" id="{1E4AA697-BE3F-45BD-83CA-239EA0FD2888}"/>
              </a:ext>
            </a:extLst>
          </p:cNvPr>
          <p:cNvSpPr/>
          <p:nvPr/>
        </p:nvSpPr>
        <p:spPr>
          <a:xfrm rot="5400000">
            <a:off x="10309031" y="35996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7795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20427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6835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5101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addi</a:t>
              </a:r>
              <a:endParaRPr lang="en-US" altLang="zh-CN"/>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a:t>
              </a: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accent2">
                <a:lumMod val="20000"/>
                <a:lumOff val="8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endParaRPr lang="en-US" altLang="zh-CN"/>
            </a:p>
          </p:txBody>
        </p:sp>
      </p:grpSp>
      <p:sp>
        <p:nvSpPr>
          <p:cNvPr id="330" name="TextBox 24">
            <a:extLst>
              <a:ext uri="{FF2B5EF4-FFF2-40B4-BE49-F238E27FC236}">
                <a16:creationId xmlns:a16="http://schemas.microsoft.com/office/drawing/2014/main" id="{C287E128-E704-47AD-9B8B-31CAFBCB1F91}"/>
              </a:ext>
            </a:extLst>
          </p:cNvPr>
          <p:cNvSpPr txBox="1"/>
          <p:nvPr/>
        </p:nvSpPr>
        <p:spPr>
          <a:xfrm>
            <a:off x="1882349" y="5904385"/>
            <a:ext cx="8936446" cy="580352"/>
          </a:xfrm>
          <a:prstGeom prst="rect">
            <a:avLst/>
          </a:prstGeom>
          <a:noFill/>
        </p:spPr>
        <p:txBody>
          <a:bodyPr wrap="square" rtlCol="0">
            <a:spAutoFit/>
          </a:bodyPr>
          <a:lstStyle/>
          <a:p>
            <a:pPr lvl="1" algn="ctr">
              <a:lnSpc>
                <a:spcPct val="150000"/>
              </a:lnSpc>
              <a:spcBef>
                <a:spcPts val="569"/>
              </a:spcBef>
              <a:spcAft>
                <a:spcPts val="569"/>
              </a:spcAft>
              <a:buClr>
                <a:srgbClr val="FFC000"/>
              </a:buClr>
              <a:defRPr/>
            </a:pP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分支执行越早，性能损失越小！</a:t>
            </a:r>
          </a:p>
        </p:txBody>
      </p:sp>
      <p:grpSp>
        <p:nvGrpSpPr>
          <p:cNvPr id="280" name="组合 279">
            <a:extLst>
              <a:ext uri="{FF2B5EF4-FFF2-40B4-BE49-F238E27FC236}">
                <a16:creationId xmlns:a16="http://schemas.microsoft.com/office/drawing/2014/main" id="{6D6C5E86-71C4-49D1-84FD-32C830A3CE0D}"/>
              </a:ext>
            </a:extLst>
          </p:cNvPr>
          <p:cNvGrpSpPr/>
          <p:nvPr/>
        </p:nvGrpSpPr>
        <p:grpSpPr>
          <a:xfrm rot="20649871">
            <a:off x="331120" y="3874343"/>
            <a:ext cx="3993889" cy="619421"/>
            <a:chOff x="2926808" y="5875471"/>
            <a:chExt cx="4049716" cy="619421"/>
          </a:xfrm>
        </p:grpSpPr>
        <p:sp>
          <p:nvSpPr>
            <p:cNvPr id="281" name="矩形 280">
              <a:extLst>
                <a:ext uri="{FF2B5EF4-FFF2-40B4-BE49-F238E27FC236}">
                  <a16:creationId xmlns:a16="http://schemas.microsoft.com/office/drawing/2014/main" id="{43E4DEF6-222A-43DA-851E-BB677A96C7CD}"/>
                </a:ext>
              </a:extLst>
            </p:cNvPr>
            <p:cNvSpPr/>
            <p:nvPr/>
          </p:nvSpPr>
          <p:spPr>
            <a:xfrm>
              <a:off x="3373281" y="5875471"/>
              <a:ext cx="3236075" cy="619421"/>
            </a:xfrm>
            <a:prstGeom prst="rect">
              <a:avLst/>
            </a:prstGeom>
            <a:solidFill>
              <a:schemeClr val="accent6">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82" name="TextBox 24">
              <a:extLst>
                <a:ext uri="{FF2B5EF4-FFF2-40B4-BE49-F238E27FC236}">
                  <a16:creationId xmlns:a16="http://schemas.microsoft.com/office/drawing/2014/main" id="{5EA72C1C-3ED5-481C-84CD-05E8E55531CB}"/>
                </a:ext>
              </a:extLst>
            </p:cNvPr>
            <p:cNvSpPr txBox="1"/>
            <p:nvPr/>
          </p:nvSpPr>
          <p:spPr>
            <a:xfrm>
              <a:off x="2926808" y="5881191"/>
              <a:ext cx="4049716" cy="499047"/>
            </a:xfrm>
            <a:prstGeom prst="rect">
              <a:avLst/>
            </a:prstGeom>
            <a:noFill/>
          </p:spPr>
          <p:txBody>
            <a:bodyPr wrap="square" rtlCol="0">
              <a:spAutoFit/>
            </a:bodyPr>
            <a:lstStyle/>
            <a:p>
              <a:pPr lvl="1">
                <a:lnSpc>
                  <a:spcPct val="150000"/>
                </a:lnSpc>
                <a:spcBef>
                  <a:spcPts val="569"/>
                </a:spcBef>
                <a:spcAft>
                  <a:spcPts val="569"/>
                </a:spcAft>
                <a:buClr>
                  <a:srgbClr val="FFC000"/>
                </a:buClr>
                <a:defRPr/>
              </a:pPr>
              <a:r>
                <a:rPr lang="zh-CN" altLang="en-US" sz="2000" b="1" dirty="0">
                  <a:solidFill>
                    <a:prstClr val="black"/>
                  </a:solidFill>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分支指令能否在</a:t>
              </a:r>
              <a:r>
                <a:rPr kumimoji="0" lang="en-US" altLang="zh-CN" sz="20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IF</a:t>
              </a:r>
              <a:r>
                <a:rPr kumimoji="0" lang="zh-CN" altLang="en-US" sz="20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段执行？</a:t>
              </a:r>
              <a:endParaRPr kumimoji="0" lang="en-US" altLang="zh-CN" sz="20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grpSp>
    </p:spTree>
    <p:extLst>
      <p:ext uri="{BB962C8B-B14F-4D97-AF65-F5344CB8AC3E}">
        <p14:creationId xmlns:p14="http://schemas.microsoft.com/office/powerpoint/2010/main" val="25004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30"/>
                                        </p:tgtEl>
                                        <p:attrNameLst>
                                          <p:attrName>style.visibility</p:attrName>
                                        </p:attrNameLst>
                                      </p:cBhvr>
                                      <p:to>
                                        <p:strVal val="visible"/>
                                      </p:to>
                                    </p:set>
                                    <p:animEffect transition="in" filter="wipe(left)">
                                      <p:cBhvr>
                                        <p:cTn id="7" dur="500"/>
                                        <p:tgtEl>
                                          <p:spTgt spid="33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80"/>
                                        </p:tgtEl>
                                        <p:attrNameLst>
                                          <p:attrName>style.visibility</p:attrName>
                                        </p:attrNameLst>
                                      </p:cBhvr>
                                      <p:to>
                                        <p:strVal val="visible"/>
                                      </p:to>
                                    </p:set>
                                    <p:animEffect transition="in" filter="wipe(left)">
                                      <p:cBhvr>
                                        <p:cTn id="12" dur="500"/>
                                        <p:tgtEl>
                                          <p:spTgt spid="2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2681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843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858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8988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MIPS</a:t>
            </a:r>
            <a:r>
              <a:rPr lang="zh-CN" altLang="en-US" dirty="0"/>
              <a:t>延迟槽技术</a:t>
            </a:r>
          </a:p>
        </p:txBody>
      </p:sp>
      <p:sp>
        <p:nvSpPr>
          <p:cNvPr id="244" name="内容占位符 2">
            <a:extLst>
              <a:ext uri="{FF2B5EF4-FFF2-40B4-BE49-F238E27FC236}">
                <a16:creationId xmlns:a16="http://schemas.microsoft.com/office/drawing/2014/main" id="{929C8251-3CE1-4517-B76F-4223FDEDFD92}"/>
              </a:ext>
            </a:extLst>
          </p:cNvPr>
          <p:cNvSpPr>
            <a:spLocks noGrp="1"/>
          </p:cNvSpPr>
          <p:nvPr>
            <p:ph idx="1"/>
          </p:nvPr>
        </p:nvSpPr>
        <p:spPr>
          <a:xfrm>
            <a:off x="911300" y="5906307"/>
            <a:ext cx="11014913" cy="640770"/>
          </a:xfrm>
        </p:spPr>
        <p:txBody>
          <a:bodyPr>
            <a:normAutofit fontScale="92500"/>
          </a:bodyPr>
          <a:lstStyle/>
          <a:p>
            <a:r>
              <a:rPr lang="zh-CN" altLang="en-US" dirty="0"/>
              <a:t>分支在</a:t>
            </a:r>
            <a:r>
              <a:rPr lang="en-US" altLang="zh-CN" dirty="0"/>
              <a:t>ID</a:t>
            </a:r>
            <a:r>
              <a:rPr lang="zh-CN" altLang="en-US" dirty="0"/>
              <a:t>段执行</a:t>
            </a:r>
            <a:r>
              <a:rPr lang="en-US" altLang="zh-CN" dirty="0"/>
              <a:t>,</a:t>
            </a:r>
            <a:r>
              <a:rPr lang="zh-CN" altLang="en-US" dirty="0"/>
              <a:t>相邻指令为延迟槽，无论是否跳转，延迟槽指令必须执行</a:t>
            </a:r>
            <a:endParaRPr lang="en-US" altLang="zh-CN" dirty="0"/>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083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044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836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299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031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081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996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7385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694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001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8463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038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7779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3430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197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5822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8799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4446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0937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916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826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022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730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248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861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939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939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171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6940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234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4932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4932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122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6676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303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6676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9408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993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724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754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697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099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817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119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5643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770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208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939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6550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6517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288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096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9514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7711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6475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168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773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073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899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0716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5373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004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073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073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073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147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6471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705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6558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875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875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2663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2568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282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282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164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a:cxnSpLocks/>
          </p:cNvCxnSpPr>
          <p:nvPr/>
        </p:nvCxnSpPr>
        <p:spPr>
          <a:xfrm>
            <a:off x="4237914" y="34836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8439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784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843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065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858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3422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065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310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0427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51170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141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20830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6974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2474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586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9923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4920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523" name="矩形 522">
            <a:extLst>
              <a:ext uri="{FF2B5EF4-FFF2-40B4-BE49-F238E27FC236}">
                <a16:creationId xmlns:a16="http://schemas.microsoft.com/office/drawing/2014/main" id="{1E4AA697-BE3F-45BD-83CA-239EA0FD2888}"/>
              </a:ext>
            </a:extLst>
          </p:cNvPr>
          <p:cNvSpPr/>
          <p:nvPr/>
        </p:nvSpPr>
        <p:spPr>
          <a:xfrm rot="5400000">
            <a:off x="10309031" y="35996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7795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20427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6835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5101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solidFill>
              <a:schemeClr val="accent6">
                <a:lumMod val="60000"/>
                <a:lumOff val="4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zh-CN" altLang="en-US" dirty="0"/>
                <a:t>延迟槽指令</a:t>
              </a:r>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chemeClr val="accent2">
                <a:lumMod val="20000"/>
                <a:lumOff val="8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jal</a:t>
              </a:r>
              <a:endParaRPr lang="en-US" altLang="zh-CN" dirty="0"/>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dirty="0"/>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dirty="0"/>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dirty="0"/>
            </a:p>
          </p:txBody>
        </p:sp>
      </p:grpSp>
      <p:grpSp>
        <p:nvGrpSpPr>
          <p:cNvPr id="293" name="组合 292">
            <a:extLst>
              <a:ext uri="{FF2B5EF4-FFF2-40B4-BE49-F238E27FC236}">
                <a16:creationId xmlns:a16="http://schemas.microsoft.com/office/drawing/2014/main" id="{ABB4F473-4248-48D5-9A71-225A735098A1}"/>
              </a:ext>
            </a:extLst>
          </p:cNvPr>
          <p:cNvGrpSpPr/>
          <p:nvPr/>
        </p:nvGrpSpPr>
        <p:grpSpPr>
          <a:xfrm>
            <a:off x="1212820" y="1505585"/>
            <a:ext cx="9850722" cy="409418"/>
            <a:chOff x="1124643" y="-510024"/>
            <a:chExt cx="9850722" cy="409418"/>
          </a:xfrm>
        </p:grpSpPr>
        <p:cxnSp>
          <p:nvCxnSpPr>
            <p:cNvPr id="295" name="直接连接符 294">
              <a:extLst>
                <a:ext uri="{FF2B5EF4-FFF2-40B4-BE49-F238E27FC236}">
                  <a16:creationId xmlns:a16="http://schemas.microsoft.com/office/drawing/2014/main" id="{31537877-1610-4904-AC96-565813BB10A8}"/>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3DFB0390-E4B0-4EE6-B14C-498BA3F52382}"/>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a:extLst>
                <a:ext uri="{FF2B5EF4-FFF2-40B4-BE49-F238E27FC236}">
                  <a16:creationId xmlns:a16="http://schemas.microsoft.com/office/drawing/2014/main" id="{47F3805F-6636-45CC-BAA4-5AA2D49D499F}"/>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9" name="直接连接符 298">
              <a:extLst>
                <a:ext uri="{FF2B5EF4-FFF2-40B4-BE49-F238E27FC236}">
                  <a16:creationId xmlns:a16="http://schemas.microsoft.com/office/drawing/2014/main" id="{4E30134B-F237-465D-949D-99455099D5C2}"/>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a:extLst>
                <a:ext uri="{FF2B5EF4-FFF2-40B4-BE49-F238E27FC236}">
                  <a16:creationId xmlns:a16="http://schemas.microsoft.com/office/drawing/2014/main" id="{D2D51F11-5F01-48BA-B8E5-8FB1CA36807B}"/>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1" name="直接连接符 300">
              <a:extLst>
                <a:ext uri="{FF2B5EF4-FFF2-40B4-BE49-F238E27FC236}">
                  <a16:creationId xmlns:a16="http://schemas.microsoft.com/office/drawing/2014/main" id="{658436AB-C111-42DD-AEA3-C98FCE965C95}"/>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2" name="直接连接符 301">
              <a:extLst>
                <a:ext uri="{FF2B5EF4-FFF2-40B4-BE49-F238E27FC236}">
                  <a16:creationId xmlns:a16="http://schemas.microsoft.com/office/drawing/2014/main" id="{97FE563B-F42B-441F-841D-9F263FD145E1}"/>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03" name="文本框 302">
              <a:extLst>
                <a:ext uri="{FF2B5EF4-FFF2-40B4-BE49-F238E27FC236}">
                  <a16:creationId xmlns:a16="http://schemas.microsoft.com/office/drawing/2014/main" id="{0A695B5C-264D-443F-A5D0-BAF99901C891}"/>
                </a:ext>
              </a:extLst>
            </p:cNvPr>
            <p:cNvSpPr txBox="1"/>
            <p:nvPr/>
          </p:nvSpPr>
          <p:spPr>
            <a:xfrm>
              <a:off x="1124643" y="-508529"/>
              <a:ext cx="2465674" cy="230832"/>
            </a:xfrm>
            <a:prstGeom prst="rect">
              <a:avLst/>
            </a:prstGeom>
            <a:solidFill>
              <a:schemeClr val="accent2">
                <a:lumMod val="60000"/>
                <a:lumOff val="4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New Instruction</a:t>
              </a:r>
            </a:p>
          </p:txBody>
        </p:sp>
        <p:sp>
          <p:nvSpPr>
            <p:cNvPr id="304" name="文本框 303">
              <a:extLst>
                <a:ext uri="{FF2B5EF4-FFF2-40B4-BE49-F238E27FC236}">
                  <a16:creationId xmlns:a16="http://schemas.microsoft.com/office/drawing/2014/main" id="{9DD9E20F-5888-46EA-88CA-8CFD9010D5C9}"/>
                </a:ext>
              </a:extLst>
            </p:cNvPr>
            <p:cNvSpPr txBox="1"/>
            <p:nvPr/>
          </p:nvSpPr>
          <p:spPr>
            <a:xfrm>
              <a:off x="3587998" y="-508419"/>
              <a:ext cx="2283510" cy="230832"/>
            </a:xfrm>
            <a:prstGeom prst="rect">
              <a:avLst/>
            </a:prstGeom>
            <a:solidFill>
              <a:schemeClr val="accent6">
                <a:lumMod val="60000"/>
                <a:lumOff val="4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zh-CN" altLang="en-US" dirty="0"/>
                <a:t>延迟槽指令</a:t>
              </a:r>
              <a:endParaRPr lang="en-US" altLang="zh-CN" dirty="0"/>
            </a:p>
          </p:txBody>
        </p:sp>
        <p:sp>
          <p:nvSpPr>
            <p:cNvPr id="305" name="文本框 304">
              <a:extLst>
                <a:ext uri="{FF2B5EF4-FFF2-40B4-BE49-F238E27FC236}">
                  <a16:creationId xmlns:a16="http://schemas.microsoft.com/office/drawing/2014/main" id="{CFA80D28-E130-4E3C-B8BB-F1187DBB97EA}"/>
                </a:ext>
              </a:extLst>
            </p:cNvPr>
            <p:cNvSpPr txBox="1"/>
            <p:nvPr/>
          </p:nvSpPr>
          <p:spPr>
            <a:xfrm>
              <a:off x="5871508" y="-509545"/>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jal</a:t>
              </a:r>
              <a:endParaRPr lang="en-US" altLang="zh-CN" dirty="0"/>
            </a:p>
          </p:txBody>
        </p:sp>
        <p:sp>
          <p:nvSpPr>
            <p:cNvPr id="306" name="文本框 305">
              <a:extLst>
                <a:ext uri="{FF2B5EF4-FFF2-40B4-BE49-F238E27FC236}">
                  <a16:creationId xmlns:a16="http://schemas.microsoft.com/office/drawing/2014/main" id="{2617DA6D-634E-42D9-AA72-ACDD6AFF8B42}"/>
                </a:ext>
              </a:extLst>
            </p:cNvPr>
            <p:cNvSpPr txBox="1"/>
            <p:nvPr/>
          </p:nvSpPr>
          <p:spPr>
            <a:xfrm>
              <a:off x="8157118" y="-509545"/>
              <a:ext cx="1896229"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07" name="文本框 306">
              <a:extLst>
                <a:ext uri="{FF2B5EF4-FFF2-40B4-BE49-F238E27FC236}">
                  <a16:creationId xmlns:a16="http://schemas.microsoft.com/office/drawing/2014/main" id="{7A63FA42-9098-4204-9DEF-85E5F2ACE6EE}"/>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sw</a:t>
              </a:r>
            </a:p>
          </p:txBody>
        </p:sp>
      </p:grpSp>
      <p:pic>
        <p:nvPicPr>
          <p:cNvPr id="308" name="图片 307">
            <a:extLst>
              <a:ext uri="{FF2B5EF4-FFF2-40B4-BE49-F238E27FC236}">
                <a16:creationId xmlns:a16="http://schemas.microsoft.com/office/drawing/2014/main" id="{E66620E1-393F-4EF5-A8F3-15829479166D}"/>
              </a:ext>
            </a:extLst>
          </p:cNvPr>
          <p:cNvPicPr>
            <a:picLocks noChangeAspect="1"/>
          </p:cNvPicPr>
          <p:nvPr/>
        </p:nvPicPr>
        <p:blipFill rotWithShape="1">
          <a:blip r:embed="rId3"/>
          <a:srcRect t="-1" r="57111" b="48388"/>
          <a:stretch/>
        </p:blipFill>
        <p:spPr>
          <a:xfrm>
            <a:off x="5205665" y="887626"/>
            <a:ext cx="2872033" cy="355633"/>
          </a:xfrm>
          <a:prstGeom prst="rect">
            <a:avLst/>
          </a:prstGeom>
          <a:ln w="28575">
            <a:solidFill>
              <a:schemeClr val="tx1"/>
            </a:solidFill>
          </a:ln>
        </p:spPr>
      </p:pic>
    </p:spTree>
    <p:extLst>
      <p:ext uri="{BB962C8B-B14F-4D97-AF65-F5344CB8AC3E}">
        <p14:creationId xmlns:p14="http://schemas.microsoft.com/office/powerpoint/2010/main" val="2628040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3"/>
                                        </p:tgtEl>
                                        <p:attrNameLst>
                                          <p:attrName>style.visibility</p:attrName>
                                        </p:attrNameLst>
                                      </p:cBhvr>
                                      <p:to>
                                        <p:strVal val="visible"/>
                                      </p:to>
                                    </p:set>
                                    <p:animEffect transition="in" filter="wipe(left)">
                                      <p:cBhvr>
                                        <p:cTn id="7" dur="500"/>
                                        <p:tgtEl>
                                          <p:spTgt spid="29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44">
                                            <p:txEl>
                                              <p:pRg st="0" end="0"/>
                                            </p:txEl>
                                          </p:spTgt>
                                        </p:tgtEl>
                                        <p:attrNameLst>
                                          <p:attrName>style.visibility</p:attrName>
                                        </p:attrNameLst>
                                      </p:cBhvr>
                                      <p:to>
                                        <p:strVal val="visible"/>
                                      </p:to>
                                    </p:set>
                                    <p:animEffect transition="in" filter="wipe(down)">
                                      <p:cBhvr>
                                        <p:cTn id="12" dur="500"/>
                                        <p:tgtEl>
                                          <p:spTgt spid="2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0" name="直接连接符 309">
            <a:extLst>
              <a:ext uri="{FF2B5EF4-FFF2-40B4-BE49-F238E27FC236}">
                <a16:creationId xmlns:a16="http://schemas.microsoft.com/office/drawing/2014/main" id="{1562766D-06B6-4E68-A522-842479D25B05}"/>
              </a:ext>
            </a:extLst>
          </p:cNvPr>
          <p:cNvCxnSpPr/>
          <p:nvPr/>
        </p:nvCxnSpPr>
        <p:spPr>
          <a:xfrm>
            <a:off x="5618097" y="3506146"/>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5598320" y="5520737"/>
            <a:ext cx="50382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p:cNvCxnSpPr/>
          <p:nvPr/>
        </p:nvCxnSpPr>
        <p:spPr>
          <a:xfrm>
            <a:off x="5985899" y="1445579"/>
            <a:ext cx="0" cy="267998"/>
          </a:xfrm>
          <a:prstGeom prst="line">
            <a:avLst/>
          </a:prstGeom>
          <a:noFill/>
          <a:ln w="28575"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259" name="直接连接符 258"/>
          <p:cNvCxnSpPr/>
          <p:nvPr/>
        </p:nvCxnSpPr>
        <p:spPr>
          <a:xfrm>
            <a:off x="3707977" y="1444236"/>
            <a:ext cx="0" cy="266049"/>
          </a:xfrm>
          <a:prstGeom prst="line">
            <a:avLst/>
          </a:prstGeom>
          <a:noFill/>
          <a:ln w="28575"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68697" y="4327628"/>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10267025" y="4992859"/>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88972" y="4994312"/>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2" name="直接连接符 191"/>
          <p:cNvCxnSpPr/>
          <p:nvPr/>
        </p:nvCxnSpPr>
        <p:spPr>
          <a:xfrm>
            <a:off x="7470470" y="2397702"/>
            <a:ext cx="0" cy="110024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68761" y="3613710"/>
            <a:ext cx="246325" cy="0"/>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4" name="直接连接符 3"/>
          <p:cNvCxnSpPr/>
          <p:nvPr/>
        </p:nvCxnSpPr>
        <p:spPr>
          <a:xfrm>
            <a:off x="9225367" y="2214411"/>
            <a:ext cx="0" cy="131713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714302" y="3516829"/>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p:nvPr/>
        </p:nvCxnSpPr>
        <p:spPr>
          <a:xfrm>
            <a:off x="6695028" y="2764286"/>
            <a:ext cx="0" cy="1117457"/>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a:off x="5174160" y="1650731"/>
            <a:ext cx="0" cy="1719427"/>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447897" y="2815821"/>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98320" y="3912922"/>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66302" y="4191897"/>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61637" y="3738166"/>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417832" y="3511300"/>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900191" y="3780202"/>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53074" y="3516654"/>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913443" y="3029371"/>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204208" y="5308165"/>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409552" y="5447014"/>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75459" y="5277915"/>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816341" y="5608631"/>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50834" y="3554574"/>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985899" y="3512317"/>
            <a:ext cx="1221718"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7004195" y="5486502"/>
            <a:ext cx="413192"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65882" y="4051539"/>
            <a:ext cx="441735" cy="1"/>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47447" y="3828279"/>
            <a:ext cx="482824"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SrcB</a:t>
            </a:r>
            <a:endParaRPr lang="zh-CN" altLang="en-US" sz="1100" b="1">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51798" y="3290719"/>
            <a:ext cx="49084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SrcA</a:t>
            </a:r>
            <a:endParaRPr lang="zh-CN" altLang="en-US" sz="1100" b="1">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606232" y="3588434"/>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34050" y="4153137"/>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56061" y="3802262"/>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30790" y="3800146"/>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33845" y="6091116"/>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124BF171-B642-4C46-8695-751F051F5AEA}"/>
              </a:ext>
            </a:extLst>
          </p:cNvPr>
          <p:cNvSpPr/>
          <p:nvPr/>
        </p:nvSpPr>
        <p:spPr>
          <a:xfrm>
            <a:off x="1189694" y="5840289"/>
            <a:ext cx="861774" cy="261610"/>
          </a:xfrm>
          <a:prstGeom prst="rect">
            <a:avLst/>
          </a:prstGeom>
        </p:spPr>
        <p:txBody>
          <a:bodyPr wrap="none" lIns="0">
            <a:spAutoFit/>
          </a:bodyPr>
          <a:lstStyle/>
          <a:p>
            <a:pPr algn="ctr"/>
            <a:r>
              <a:rPr lang="en-US" altLang="zh-CN" sz="1100" b="1">
                <a:latin typeface="Times New Roman" panose="02020603050405020304" pitchFamily="18" charset="0"/>
                <a:cs typeface="Times New Roman" panose="02020603050405020304" pitchFamily="18" charset="0"/>
              </a:rPr>
              <a:t>BranchAddr</a:t>
            </a:r>
            <a:endParaRPr lang="zh-CN" altLang="en-US" sz="1100" b="1">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92028" y="3666870"/>
            <a:ext cx="0" cy="265817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63922" y="5110717"/>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63922" y="5581540"/>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55756" y="6333352"/>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83713" y="3294645"/>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83713" y="3302502"/>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47568" y="3302502"/>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47568" y="3525687"/>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52777" y="4402509"/>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52777" y="3931972"/>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27167" y="4201729"/>
            <a:ext cx="0" cy="1319008"/>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27167" y="4201729"/>
            <a:ext cx="156355"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6078782" y="5520737"/>
            <a:ext cx="720423"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68889" y="3376187"/>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68889" y="5838837"/>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31802" y="5666422"/>
            <a:ext cx="0" cy="414462"/>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43420" y="3649359"/>
            <a:ext cx="0" cy="2418774"/>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43420" y="3649359"/>
            <a:ext cx="420767" cy="0"/>
          </a:xfrm>
          <a:prstGeom prst="line">
            <a:avLst/>
          </a:prstGeom>
          <a:noFill/>
          <a:ln w="38100" cap="sq">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68889" y="3376186"/>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35972" y="5666422"/>
            <a:ext cx="179746"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409552" y="3520418"/>
            <a:ext cx="0" cy="1560508"/>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409552" y="5080926"/>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p:nvPr/>
        </p:nvCxnSpPr>
        <p:spPr>
          <a:xfrm>
            <a:off x="1698008" y="1455507"/>
            <a:ext cx="0" cy="1885011"/>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411774" y="3284001"/>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81219" y="5078258"/>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900191" y="3780202"/>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58070" y="332794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40357" y="5390216"/>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410989" y="3520418"/>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193" name="直接连接符 192"/>
          <p:cNvCxnSpPr/>
          <p:nvPr/>
        </p:nvCxnSpPr>
        <p:spPr>
          <a:xfrm>
            <a:off x="10628749" y="2038510"/>
            <a:ext cx="0" cy="142063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194" name="组合 193"/>
          <p:cNvGrpSpPr/>
          <p:nvPr/>
        </p:nvGrpSpPr>
        <p:grpSpPr>
          <a:xfrm>
            <a:off x="4630997" y="3272911"/>
            <a:ext cx="1074351" cy="1458142"/>
            <a:chOff x="5017189" y="3731831"/>
            <a:chExt cx="1327653" cy="153787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48798" y="3285590"/>
            <a:ext cx="942449" cy="1063067"/>
            <a:chOff x="2122361" y="3656144"/>
            <a:chExt cx="1032603" cy="1076715"/>
          </a:xfrm>
          <a:solidFill>
            <a:schemeClr val="bg1"/>
          </a:solidFill>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noFill/>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noFill/>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grpFill/>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51577" y="3529402"/>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2016082" y="3302502"/>
            <a:ext cx="239223" cy="429550"/>
          </a:xfrm>
          <a:prstGeom prst="rect">
            <a:avLst/>
          </a:prstGeom>
          <a:solidFill>
            <a:srgbClr val="FBE5D6"/>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36398" y="3735285"/>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44886" y="3363512"/>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36398" y="3735285"/>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441339" y="3061620"/>
            <a:ext cx="545342"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32277" y="5337403"/>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rgbClr val="FBE5D6"/>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20636" y="4618115"/>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44859" y="3660002"/>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93" name="组合 492"/>
          <p:cNvGrpSpPr/>
          <p:nvPr/>
        </p:nvGrpSpPr>
        <p:grpSpPr>
          <a:xfrm>
            <a:off x="5062587" y="4225333"/>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52866" y="4485871"/>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59209" y="1739495"/>
            <a:ext cx="452368" cy="4632881"/>
            <a:chOff x="3288967" y="1094490"/>
            <a:chExt cx="452368" cy="4632881"/>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1094490"/>
              <a:ext cx="195773" cy="4222800"/>
              <a:chOff x="3433498" y="1132590"/>
              <a:chExt cx="195773" cy="4222800"/>
            </a:xfrm>
          </p:grpSpPr>
          <p:sp>
            <p:nvSpPr>
              <p:cNvPr id="276" name="矩形 275"/>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57889" y="3398417"/>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24918" y="3780202"/>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509918" y="3245856"/>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29662" y="3608980"/>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3963922" y="3511300"/>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211919" y="3355621"/>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820773" y="2967042"/>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nvGrpSpPr>
          <p:cNvPr id="1068" name="组合 1067"/>
          <p:cNvGrpSpPr/>
          <p:nvPr/>
        </p:nvGrpSpPr>
        <p:grpSpPr>
          <a:xfrm>
            <a:off x="2753435" y="4979081"/>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no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415269" y="5364324"/>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FBE5D6"/>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1" name="矩形 250">
            <a:extLst>
              <a:ext uri="{FF2B5EF4-FFF2-40B4-BE49-F238E27FC236}">
                <a16:creationId xmlns:a16="http://schemas.microsoft.com/office/drawing/2014/main" id="{CF5246AF-7F37-4B15-BE19-3F53A543C723}"/>
              </a:ext>
            </a:extLst>
          </p:cNvPr>
          <p:cNvSpPr/>
          <p:nvPr/>
        </p:nvSpPr>
        <p:spPr>
          <a:xfrm>
            <a:off x="1196265" y="311316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04" name="直接连接符 203"/>
          <p:cNvCxnSpPr>
            <a:stCxn id="547" idx="2"/>
          </p:cNvCxnSpPr>
          <p:nvPr/>
        </p:nvCxnSpPr>
        <p:spPr>
          <a:xfrm>
            <a:off x="4900919" y="4996007"/>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108553" y="4996007"/>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115145" y="3974864"/>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113599" y="3965032"/>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47897" y="4536736"/>
            <a:ext cx="3612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809142" y="4536736"/>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22676" y="4724975"/>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55756" y="4191897"/>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21241" y="6552427"/>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61637" y="4886933"/>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37727" y="4692898"/>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31920" y="4915098"/>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24509" y="4994312"/>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506839" y="3050708"/>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78423" y="6325040"/>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48896" y="5839552"/>
            <a:ext cx="954107"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BranchAddr</a:t>
            </a:r>
            <a:endParaRPr lang="zh-CN" altLang="en-US" sz="1100" b="1">
              <a:latin typeface="Times New Roman" panose="02020603050405020304" pitchFamily="18" charset="0"/>
              <a:cs typeface="Times New Roman" panose="02020603050405020304" pitchFamily="18" charset="0"/>
            </a:endParaRPr>
          </a:p>
        </p:txBody>
      </p:sp>
      <p:grpSp>
        <p:nvGrpSpPr>
          <p:cNvPr id="457" name="组合 456"/>
          <p:cNvGrpSpPr/>
          <p:nvPr/>
        </p:nvGrpSpPr>
        <p:grpSpPr>
          <a:xfrm>
            <a:off x="5142025" y="1650464"/>
            <a:ext cx="742511" cy="1144453"/>
            <a:chOff x="5143233" y="1529334"/>
            <a:chExt cx="742511" cy="1144453"/>
          </a:xfrm>
        </p:grpSpPr>
        <p:sp>
          <p:nvSpPr>
            <p:cNvPr id="224" name="矩形 223">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29" name="矩形 228">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230" name="矩形 229">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232" name="矩形 231">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233" name="矩形 232">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234" name="矩形 233">
            <a:extLst>
              <a:ext uri="{FF2B5EF4-FFF2-40B4-BE49-F238E27FC236}">
                <a16:creationId xmlns:a16="http://schemas.microsoft.com/office/drawing/2014/main" id="{4B8CC304-517A-4F0A-885D-1B767FFA2CE7}"/>
              </a:ext>
            </a:extLst>
          </p:cNvPr>
          <p:cNvSpPr/>
          <p:nvPr/>
        </p:nvSpPr>
        <p:spPr>
          <a:xfrm>
            <a:off x="3906057" y="2513744"/>
            <a:ext cx="332142"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235" name="直接连接符 234"/>
          <p:cNvCxnSpPr/>
          <p:nvPr/>
        </p:nvCxnSpPr>
        <p:spPr>
          <a:xfrm>
            <a:off x="3967987" y="2473448"/>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3961637" y="2720036"/>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37" name="矩形 236">
            <a:extLst>
              <a:ext uri="{FF2B5EF4-FFF2-40B4-BE49-F238E27FC236}">
                <a16:creationId xmlns:a16="http://schemas.microsoft.com/office/drawing/2014/main" id="{E7EABD73-17EC-4DE6-9461-54B9F3D31B84}"/>
              </a:ext>
            </a:extLst>
          </p:cNvPr>
          <p:cNvSpPr/>
          <p:nvPr/>
        </p:nvSpPr>
        <p:spPr>
          <a:xfrm>
            <a:off x="3794653" y="2263039"/>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269" name="直接连接符 268"/>
          <p:cNvCxnSpPr/>
          <p:nvPr/>
        </p:nvCxnSpPr>
        <p:spPr>
          <a:xfrm>
            <a:off x="3961637" y="2473448"/>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grpSp>
        <p:nvGrpSpPr>
          <p:cNvPr id="448" name="组合 447"/>
          <p:cNvGrpSpPr/>
          <p:nvPr/>
        </p:nvGrpSpPr>
        <p:grpSpPr>
          <a:xfrm>
            <a:off x="4726367" y="1847829"/>
            <a:ext cx="1155715" cy="916457"/>
            <a:chOff x="4907354" y="1431240"/>
            <a:chExt cx="918786" cy="916457"/>
          </a:xfrm>
        </p:grpSpPr>
        <p:cxnSp>
          <p:nvCxnSpPr>
            <p:cNvPr id="270" name="直接连接符 26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1562766D-06B6-4E68-A522-842479D25B05}"/>
                </a:ext>
              </a:extLst>
            </p:cNvPr>
            <p:cNvCxnSpPr/>
            <p:nvPr/>
          </p:nvCxnSpPr>
          <p:spPr>
            <a:xfrm>
              <a:off x="4907354" y="2347697"/>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1562766D-06B6-4E68-A522-842479D25B05}"/>
                </a:ext>
              </a:extLst>
            </p:cNvPr>
            <p:cNvCxnSpPr/>
            <p:nvPr/>
          </p:nvCxnSpPr>
          <p:spPr>
            <a:xfrm>
              <a:off x="4907354" y="2164404"/>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1562766D-06B6-4E68-A522-842479D25B05}"/>
                </a:ext>
              </a:extLst>
            </p:cNvPr>
            <p:cNvCxnSpPr/>
            <p:nvPr/>
          </p:nvCxnSpPr>
          <p:spPr>
            <a:xfrm>
              <a:off x="4907354" y="1981113"/>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261" name="组合 260"/>
          <p:cNvGrpSpPr/>
          <p:nvPr/>
        </p:nvGrpSpPr>
        <p:grpSpPr>
          <a:xfrm>
            <a:off x="4132793" y="1770436"/>
            <a:ext cx="890446" cy="1072344"/>
            <a:chOff x="4219251" y="2123297"/>
            <a:chExt cx="1014397" cy="1130988"/>
          </a:xfrm>
        </p:grpSpPr>
        <p:sp>
          <p:nvSpPr>
            <p:cNvPr id="262"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63" name="矩形 262">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264" name="矩形 263">
              <a:extLst>
                <a:ext uri="{FF2B5EF4-FFF2-40B4-BE49-F238E27FC236}">
                  <a16:creationId xmlns:a16="http://schemas.microsoft.com/office/drawing/2014/main" id="{44A3B210-1D58-4401-9AD9-5D567A58476D}"/>
                </a:ext>
              </a:extLst>
            </p:cNvPr>
            <p:cNvSpPr/>
            <p:nvPr/>
          </p:nvSpPr>
          <p:spPr>
            <a:xfrm>
              <a:off x="4225778" y="2994599"/>
              <a:ext cx="542729"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280" name="矩形 279">
            <a:extLst>
              <a:ext uri="{FF2B5EF4-FFF2-40B4-BE49-F238E27FC236}">
                <a16:creationId xmlns:a16="http://schemas.microsoft.com/office/drawing/2014/main" id="{0910D6F0-702B-4B92-ADD2-18FEF564A12F}"/>
              </a:ext>
            </a:extLst>
          </p:cNvPr>
          <p:cNvSpPr/>
          <p:nvPr/>
        </p:nvSpPr>
        <p:spPr>
          <a:xfrm>
            <a:off x="4401909" y="2876559"/>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grpSp>
        <p:nvGrpSpPr>
          <p:cNvPr id="281" name="组合 280"/>
          <p:cNvGrpSpPr/>
          <p:nvPr/>
        </p:nvGrpSpPr>
        <p:grpSpPr>
          <a:xfrm>
            <a:off x="6098672" y="1847829"/>
            <a:ext cx="2059700" cy="916457"/>
            <a:chOff x="4905224" y="1431240"/>
            <a:chExt cx="920916" cy="916457"/>
          </a:xfrm>
        </p:grpSpPr>
        <p:cxnSp>
          <p:nvCxnSpPr>
            <p:cNvPr id="282" name="直接连接符 281">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1562766D-06B6-4E68-A522-842479D25B05}"/>
                </a:ext>
              </a:extLst>
            </p:cNvPr>
            <p:cNvCxnSpPr/>
            <p:nvPr/>
          </p:nvCxnSpPr>
          <p:spPr>
            <a:xfrm>
              <a:off x="4907354" y="2347697"/>
              <a:ext cx="264508"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1562766D-06B6-4E68-A522-842479D25B05}"/>
                </a:ext>
              </a:extLst>
            </p:cNvPr>
            <p:cNvCxnSpPr/>
            <p:nvPr/>
          </p:nvCxnSpPr>
          <p:spPr>
            <a:xfrm>
              <a:off x="4905224" y="2164404"/>
              <a:ext cx="767018"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1562766D-06B6-4E68-A522-842479D25B05}"/>
                </a:ext>
              </a:extLst>
            </p:cNvPr>
            <p:cNvCxnSpPr/>
            <p:nvPr/>
          </p:nvCxnSpPr>
          <p:spPr>
            <a:xfrm>
              <a:off x="4907354" y="1981113"/>
              <a:ext cx="60963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23" name="直接连接符 322"/>
          <p:cNvCxnSpPr/>
          <p:nvPr/>
        </p:nvCxnSpPr>
        <p:spPr>
          <a:xfrm>
            <a:off x="7921068" y="2463842"/>
            <a:ext cx="0" cy="1147231"/>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0" name="流程图: 延期 319">
            <a:extLst>
              <a:ext uri="{FF2B5EF4-FFF2-40B4-BE49-F238E27FC236}">
                <a16:creationId xmlns:a16="http://schemas.microsoft.com/office/drawing/2014/main" id="{B49379FC-0560-4124-BAB2-AC987AA270C4}"/>
              </a:ext>
            </a:extLst>
          </p:cNvPr>
          <p:cNvSpPr/>
          <p:nvPr/>
        </p:nvSpPr>
        <p:spPr>
          <a:xfrm rot="16200000">
            <a:off x="7773042" y="2296108"/>
            <a:ext cx="196835" cy="151331"/>
          </a:xfrm>
          <a:prstGeom prst="flowChartDelay">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i="1">
              <a:solidFill>
                <a:schemeClr val="tx1"/>
              </a:solidFill>
            </a:endParaRPr>
          </a:p>
        </p:txBody>
      </p:sp>
      <p:cxnSp>
        <p:nvCxnSpPr>
          <p:cNvPr id="326" name="直接连接符 325"/>
          <p:cNvCxnSpPr/>
          <p:nvPr/>
        </p:nvCxnSpPr>
        <p:spPr>
          <a:xfrm>
            <a:off x="7819495" y="2473448"/>
            <a:ext cx="0" cy="107545"/>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867121" y="1445579"/>
            <a:ext cx="0" cy="814745"/>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1562766D-06B6-4E68-A522-842479D25B05}"/>
              </a:ext>
            </a:extLst>
          </p:cNvPr>
          <p:cNvCxnSpPr/>
          <p:nvPr/>
        </p:nvCxnSpPr>
        <p:spPr>
          <a:xfrm>
            <a:off x="1698008" y="1445579"/>
            <a:ext cx="6159588"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40" name="组合 339"/>
          <p:cNvGrpSpPr/>
          <p:nvPr/>
        </p:nvGrpSpPr>
        <p:grpSpPr>
          <a:xfrm>
            <a:off x="8365011" y="1848478"/>
            <a:ext cx="1696337" cy="366582"/>
            <a:chOff x="4907354" y="1431240"/>
            <a:chExt cx="918786" cy="366582"/>
          </a:xfrm>
        </p:grpSpPr>
        <p:cxnSp>
          <p:nvCxnSpPr>
            <p:cNvPr id="341" name="直接连接符 340">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a:extLst>
                <a:ext uri="{FF2B5EF4-FFF2-40B4-BE49-F238E27FC236}">
                  <a16:creationId xmlns:a16="http://schemas.microsoft.com/office/drawing/2014/main" id="{1562766D-06B6-4E68-A522-842479D25B05}"/>
                </a:ext>
              </a:extLst>
            </p:cNvPr>
            <p:cNvCxnSpPr/>
            <p:nvPr/>
          </p:nvCxnSpPr>
          <p:spPr>
            <a:xfrm>
              <a:off x="4907354" y="1797822"/>
              <a:ext cx="46599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7" name="直接连接符 346">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51" name="组合 350"/>
          <p:cNvGrpSpPr/>
          <p:nvPr/>
        </p:nvGrpSpPr>
        <p:grpSpPr>
          <a:xfrm>
            <a:off x="10285048" y="1847829"/>
            <a:ext cx="582667" cy="183291"/>
            <a:chOff x="4907354" y="1431240"/>
            <a:chExt cx="315589" cy="183291"/>
          </a:xfrm>
        </p:grpSpPr>
        <p:cxnSp>
          <p:nvCxnSpPr>
            <p:cNvPr id="352" name="直接连接符 351">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4" name="直接连接符 353">
              <a:extLst>
                <a:ext uri="{FF2B5EF4-FFF2-40B4-BE49-F238E27FC236}">
                  <a16:creationId xmlns:a16="http://schemas.microsoft.com/office/drawing/2014/main" id="{1562766D-06B6-4E68-A522-842479D25B05}"/>
                </a:ext>
              </a:extLst>
            </p:cNvPr>
            <p:cNvCxnSpPr/>
            <p:nvPr/>
          </p:nvCxnSpPr>
          <p:spPr>
            <a:xfrm>
              <a:off x="4907354" y="1614531"/>
              <a:ext cx="18387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58" name="直接连接符 357"/>
          <p:cNvCxnSpPr/>
          <p:nvPr/>
        </p:nvCxnSpPr>
        <p:spPr>
          <a:xfrm>
            <a:off x="10866857" y="1647266"/>
            <a:ext cx="0" cy="19868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1562766D-06B6-4E68-A522-842479D25B05}"/>
              </a:ext>
            </a:extLst>
          </p:cNvPr>
          <p:cNvCxnSpPr/>
          <p:nvPr/>
        </p:nvCxnSpPr>
        <p:spPr>
          <a:xfrm>
            <a:off x="5174160" y="1650731"/>
            <a:ext cx="5681342"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8" name="直接连接符 367"/>
          <p:cNvCxnSpPr/>
          <p:nvPr/>
        </p:nvCxnSpPr>
        <p:spPr>
          <a:xfrm>
            <a:off x="1143420" y="6084035"/>
            <a:ext cx="6788382"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nvGrpSpPr>
          <p:cNvPr id="380" name="组合 379"/>
          <p:cNvGrpSpPr/>
          <p:nvPr/>
        </p:nvGrpSpPr>
        <p:grpSpPr>
          <a:xfrm>
            <a:off x="8342519" y="1647266"/>
            <a:ext cx="742511" cy="596280"/>
            <a:chOff x="4437892" y="1542100"/>
            <a:chExt cx="742511" cy="596280"/>
          </a:xfrm>
        </p:grpSpPr>
        <p:sp>
          <p:nvSpPr>
            <p:cNvPr id="381" name="矩形 380">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8C7A746E-DE96-4DA5-9865-44268EFBE48E}"/>
                </a:ext>
              </a:extLst>
            </p:cNvPr>
            <p:cNvSpPr/>
            <p:nvPr/>
          </p:nvSpPr>
          <p:spPr>
            <a:xfrm>
              <a:off x="4437892" y="19075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384" name="组合 383"/>
          <p:cNvGrpSpPr/>
          <p:nvPr/>
        </p:nvGrpSpPr>
        <p:grpSpPr>
          <a:xfrm>
            <a:off x="6057327" y="1650464"/>
            <a:ext cx="742511" cy="1144453"/>
            <a:chOff x="5143233" y="1529334"/>
            <a:chExt cx="742511" cy="1144453"/>
          </a:xfrm>
        </p:grpSpPr>
        <p:sp>
          <p:nvSpPr>
            <p:cNvPr id="386" name="矩形 385">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8" name="矩形 387">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390" name="矩形 389">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91" name="矩形 390">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grpSp>
        <p:nvGrpSpPr>
          <p:cNvPr id="392" name="组合 391"/>
          <p:cNvGrpSpPr/>
          <p:nvPr/>
        </p:nvGrpSpPr>
        <p:grpSpPr>
          <a:xfrm>
            <a:off x="10244035" y="1639063"/>
            <a:ext cx="742511" cy="413556"/>
            <a:chOff x="4437892" y="1542100"/>
            <a:chExt cx="742511" cy="413556"/>
          </a:xfrm>
        </p:grpSpPr>
        <p:sp>
          <p:nvSpPr>
            <p:cNvPr id="393" name="矩形 392">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94" name="矩形 393">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grpSp>
        <p:nvGrpSpPr>
          <p:cNvPr id="632" name="组合 631"/>
          <p:cNvGrpSpPr/>
          <p:nvPr/>
        </p:nvGrpSpPr>
        <p:grpSpPr>
          <a:xfrm>
            <a:off x="5745356" y="1735341"/>
            <a:ext cx="452368" cy="4637035"/>
            <a:chOff x="3288967" y="1090336"/>
            <a:chExt cx="452368" cy="463703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7" y="1090336"/>
              <a:ext cx="194400" cy="4222800"/>
              <a:chOff x="3433497" y="1128436"/>
              <a:chExt cx="194400" cy="4222800"/>
            </a:xfrm>
          </p:grpSpPr>
          <p:sp>
            <p:nvSpPr>
              <p:cNvPr id="639" name="矩形 638"/>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31254" y="1736320"/>
            <a:ext cx="452368" cy="4636056"/>
            <a:chOff x="3288967" y="1091315"/>
            <a:chExt cx="452368" cy="4636056"/>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1091315"/>
              <a:ext cx="195773" cy="4222800"/>
              <a:chOff x="3433498" y="1129415"/>
              <a:chExt cx="195773" cy="4222800"/>
            </a:xfrm>
          </p:grpSpPr>
          <p:sp>
            <p:nvSpPr>
              <p:cNvPr id="660" name="矩形 659"/>
              <p:cNvSpPr/>
              <p:nvPr/>
            </p:nvSpPr>
            <p:spPr>
              <a:xfrm>
                <a:off x="3433498" y="1129415"/>
                <a:ext cx="195773" cy="4222800"/>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26721" y="1734288"/>
            <a:ext cx="452368" cy="4638088"/>
            <a:chOff x="3288967" y="1089283"/>
            <a:chExt cx="452368" cy="4638088"/>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1089283"/>
              <a:ext cx="195773" cy="4222800"/>
              <a:chOff x="3433498" y="1127383"/>
              <a:chExt cx="195773" cy="4222800"/>
            </a:xfrm>
          </p:grpSpPr>
          <p:sp>
            <p:nvSpPr>
              <p:cNvPr id="670" name="矩形 669"/>
              <p:cNvSpPr/>
              <p:nvPr/>
            </p:nvSpPr>
            <p:spPr>
              <a:xfrm>
                <a:off x="3433498" y="1127383"/>
                <a:ext cx="195773" cy="4222800"/>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3" name="椭圆 2"/>
          <p:cNvSpPr/>
          <p:nvPr/>
        </p:nvSpPr>
        <p:spPr>
          <a:xfrm>
            <a:off x="5129687" y="435716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91" name="矩形 290">
            <a:extLst>
              <a:ext uri="{FF2B5EF4-FFF2-40B4-BE49-F238E27FC236}">
                <a16:creationId xmlns:a16="http://schemas.microsoft.com/office/drawing/2014/main" id="{CF5246AF-7F37-4B15-BE19-3F53A543C723}"/>
              </a:ext>
            </a:extLst>
          </p:cNvPr>
          <p:cNvSpPr/>
          <p:nvPr/>
        </p:nvSpPr>
        <p:spPr>
          <a:xfrm>
            <a:off x="3746909" y="1449116"/>
            <a:ext cx="368049" cy="230832"/>
          </a:xfrm>
          <a:prstGeom prst="rect">
            <a:avLst/>
          </a:prstGeom>
        </p:spPr>
        <p:txBody>
          <a:bodyPr wrap="none" lIns="0">
            <a:spAutoFit/>
          </a:bodyPr>
          <a:lstStyle/>
          <a:p>
            <a:r>
              <a:rPr lang="en-US" altLang="zh-CN" sz="900" b="1">
                <a:latin typeface="Times New Roman" panose="02020603050405020304" pitchFamily="18" charset="0"/>
                <a:cs typeface="Times New Roman" panose="02020603050405020304" pitchFamily="18" charset="0"/>
              </a:rPr>
              <a:t>Flush</a:t>
            </a:r>
            <a:endParaRPr lang="zh-CN" altLang="en-US" sz="900" b="1" baseline="-25000">
              <a:latin typeface="Times New Roman" panose="02020603050405020304" pitchFamily="18" charset="0"/>
              <a:cs typeface="Times New Roman" panose="02020603050405020304" pitchFamily="18" charset="0"/>
            </a:endParaRPr>
          </a:p>
        </p:txBody>
      </p:sp>
      <p:sp>
        <p:nvSpPr>
          <p:cNvPr id="289" name="矩形 288">
            <a:extLst>
              <a:ext uri="{FF2B5EF4-FFF2-40B4-BE49-F238E27FC236}">
                <a16:creationId xmlns:a16="http://schemas.microsoft.com/office/drawing/2014/main" id="{CF5246AF-7F37-4B15-BE19-3F53A543C723}"/>
              </a:ext>
            </a:extLst>
          </p:cNvPr>
          <p:cNvSpPr/>
          <p:nvPr/>
        </p:nvSpPr>
        <p:spPr>
          <a:xfrm>
            <a:off x="6031452" y="1440267"/>
            <a:ext cx="368049" cy="230832"/>
          </a:xfrm>
          <a:prstGeom prst="rect">
            <a:avLst/>
          </a:prstGeom>
        </p:spPr>
        <p:txBody>
          <a:bodyPr wrap="none" lIns="0">
            <a:spAutoFit/>
          </a:bodyPr>
          <a:lstStyle/>
          <a:p>
            <a:r>
              <a:rPr lang="en-US" altLang="zh-CN" sz="900" b="1">
                <a:latin typeface="Times New Roman" panose="02020603050405020304" pitchFamily="18" charset="0"/>
                <a:cs typeface="Times New Roman" panose="02020603050405020304" pitchFamily="18" charset="0"/>
              </a:rPr>
              <a:t>Flush</a:t>
            </a:r>
            <a:endParaRPr lang="zh-CN" altLang="en-US" sz="900" b="1" baseline="-25000">
              <a:latin typeface="Times New Roman" panose="02020603050405020304" pitchFamily="18" charset="0"/>
              <a:cs typeface="Times New Roman" panose="02020603050405020304" pitchFamily="18" charset="0"/>
            </a:endParaRPr>
          </a:p>
        </p:txBody>
      </p:sp>
      <p:grpSp>
        <p:nvGrpSpPr>
          <p:cNvPr id="56" name="组合 55"/>
          <p:cNvGrpSpPr/>
          <p:nvPr/>
        </p:nvGrpSpPr>
        <p:grpSpPr>
          <a:xfrm>
            <a:off x="3574507" y="1692556"/>
            <a:ext cx="6722180" cy="793807"/>
            <a:chOff x="3556665" y="1371401"/>
            <a:chExt cx="6722180" cy="793807"/>
          </a:xfrm>
        </p:grpSpPr>
        <p:sp>
          <p:nvSpPr>
            <p:cNvPr id="277" name="文本框 276"/>
            <p:cNvSpPr txBox="1"/>
            <p:nvPr/>
          </p:nvSpPr>
          <p:spPr>
            <a:xfrm rot="5400000">
              <a:off x="5696397" y="1517916"/>
              <a:ext cx="546945"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78" name="文本框 277"/>
            <p:cNvSpPr txBox="1"/>
            <p:nvPr/>
          </p:nvSpPr>
          <p:spPr>
            <a:xfrm rot="5400000">
              <a:off x="7890154" y="1610890"/>
              <a:ext cx="732893"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79" name="文本框 278"/>
            <p:cNvSpPr txBox="1"/>
            <p:nvPr/>
          </p:nvSpPr>
          <p:spPr>
            <a:xfrm rot="5400000">
              <a:off x="9754983" y="1641347"/>
              <a:ext cx="793807"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48" name="文本框 247"/>
            <p:cNvSpPr txBox="1"/>
            <p:nvPr/>
          </p:nvSpPr>
          <p:spPr>
            <a:xfrm rot="5400000">
              <a:off x="3433394" y="1494672"/>
              <a:ext cx="500458"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312" name="矩形 311">
            <a:extLst>
              <a:ext uri="{FF2B5EF4-FFF2-40B4-BE49-F238E27FC236}">
                <a16:creationId xmlns:a16="http://schemas.microsoft.com/office/drawing/2014/main" id="{2D4376B0-1190-45C0-A8F0-85641E224139}"/>
              </a:ext>
            </a:extLst>
          </p:cNvPr>
          <p:cNvSpPr/>
          <p:nvPr/>
        </p:nvSpPr>
        <p:spPr>
          <a:xfrm>
            <a:off x="6062752" y="5479629"/>
            <a:ext cx="739305"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SignImm</a:t>
            </a:r>
            <a:endParaRPr lang="zh-CN" altLang="en-US" sz="1100" b="1">
              <a:latin typeface="Times New Roman" panose="02020603050405020304" pitchFamily="18" charset="0"/>
              <a:cs typeface="Times New Roman" panose="02020603050405020304" pitchFamily="18" charset="0"/>
            </a:endParaRPr>
          </a:p>
        </p:txBody>
      </p:sp>
      <p:grpSp>
        <p:nvGrpSpPr>
          <p:cNvPr id="313" name="组合 312"/>
          <p:cNvGrpSpPr/>
          <p:nvPr/>
        </p:nvGrpSpPr>
        <p:grpSpPr>
          <a:xfrm>
            <a:off x="4954861" y="4962328"/>
            <a:ext cx="4667858" cy="261610"/>
            <a:chOff x="4937019" y="4310973"/>
            <a:chExt cx="4667858" cy="261610"/>
          </a:xfrm>
        </p:grpSpPr>
        <p:sp>
          <p:nvSpPr>
            <p:cNvPr id="314" name="矩形 313">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15" name="矩形 314">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16" name="矩形 315">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317" name="矩形 316">
            <a:extLst>
              <a:ext uri="{FF2B5EF4-FFF2-40B4-BE49-F238E27FC236}">
                <a16:creationId xmlns:a16="http://schemas.microsoft.com/office/drawing/2014/main" id="{67CEB788-15D4-4ECC-8713-81027F2BB7C0}"/>
              </a:ext>
            </a:extLst>
          </p:cNvPr>
          <p:cNvSpPr/>
          <p:nvPr/>
        </p:nvSpPr>
        <p:spPr>
          <a:xfrm>
            <a:off x="5575667" y="3294645"/>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18" name="矩形 317">
            <a:extLst>
              <a:ext uri="{FF2B5EF4-FFF2-40B4-BE49-F238E27FC236}">
                <a16:creationId xmlns:a16="http://schemas.microsoft.com/office/drawing/2014/main" id="{67CEB788-15D4-4ECC-8713-81027F2BB7C0}"/>
              </a:ext>
            </a:extLst>
          </p:cNvPr>
          <p:cNvSpPr/>
          <p:nvPr/>
        </p:nvSpPr>
        <p:spPr>
          <a:xfrm>
            <a:off x="5575667" y="3700807"/>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2" name="组合 1"/>
          <p:cNvGrpSpPr/>
          <p:nvPr/>
        </p:nvGrpSpPr>
        <p:grpSpPr>
          <a:xfrm>
            <a:off x="1142485" y="954655"/>
            <a:ext cx="9850722" cy="470678"/>
            <a:chOff x="1124643" y="-510024"/>
            <a:chExt cx="9850722" cy="470678"/>
          </a:xfrm>
        </p:grpSpPr>
        <p:sp>
          <p:nvSpPr>
            <p:cNvPr id="319" name="文本框 318"/>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321" name="文本框 320"/>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322" name="文本框 321"/>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324" name="文本框 323"/>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325" name="文本框 324"/>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327" name="直接连接符 326">
              <a:extLst>
                <a:ext uri="{FF2B5EF4-FFF2-40B4-BE49-F238E27FC236}">
                  <a16:creationId xmlns:a16="http://schemas.microsoft.com/office/drawing/2014/main" id="{2EF7FF38-547F-4842-883B-B8ED6547CE15}"/>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8" name="直接连接符 327">
              <a:extLst>
                <a:ext uri="{FF2B5EF4-FFF2-40B4-BE49-F238E27FC236}">
                  <a16:creationId xmlns:a16="http://schemas.microsoft.com/office/drawing/2014/main" id="{2EF7FF38-547F-4842-883B-B8ED6547CE15}"/>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2EF7FF38-547F-4842-883B-B8ED6547CE15}"/>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a:extLst>
                <a:ext uri="{FF2B5EF4-FFF2-40B4-BE49-F238E27FC236}">
                  <a16:creationId xmlns:a16="http://schemas.microsoft.com/office/drawing/2014/main" id="{2EF7FF38-547F-4842-883B-B8ED6547CE15}"/>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2" name="直接连接符 331">
              <a:extLst>
                <a:ext uri="{FF2B5EF4-FFF2-40B4-BE49-F238E27FC236}">
                  <a16:creationId xmlns:a16="http://schemas.microsoft.com/office/drawing/2014/main" id="{2EF7FF38-547F-4842-883B-B8ED6547CE15}"/>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4" name="直接连接符 333">
              <a:extLst>
                <a:ext uri="{FF2B5EF4-FFF2-40B4-BE49-F238E27FC236}">
                  <a16:creationId xmlns:a16="http://schemas.microsoft.com/office/drawing/2014/main" id="{2EF7FF38-547F-4842-883B-B8ED6547CE15}"/>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5" name="直接连接符 334"/>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36" name="文本框 335"/>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addi</a:t>
              </a:r>
              <a:endParaRPr lang="en-US" altLang="zh-CN"/>
            </a:p>
          </p:txBody>
        </p:sp>
        <p:sp>
          <p:nvSpPr>
            <p:cNvPr id="337" name="文本框 336"/>
            <p:cNvSpPr txBox="1"/>
            <p:nvPr/>
          </p:nvSpPr>
          <p:spPr>
            <a:xfrm>
              <a:off x="3587998" y="-508419"/>
              <a:ext cx="228351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a:t>
              </a:r>
            </a:p>
          </p:txBody>
        </p:sp>
        <p:sp>
          <p:nvSpPr>
            <p:cNvPr id="339" name="文本框 338"/>
            <p:cNvSpPr txBox="1"/>
            <p:nvPr/>
          </p:nvSpPr>
          <p:spPr>
            <a:xfrm>
              <a:off x="5871508" y="-509545"/>
              <a:ext cx="2286240" cy="230832"/>
            </a:xfrm>
            <a:prstGeom prst="rect">
              <a:avLst/>
            </a:prstGeom>
            <a:solidFill>
              <a:schemeClr val="accent2">
                <a:lumMod val="20000"/>
                <a:lumOff val="8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42" name="文本框 341"/>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343" name="文本框 342"/>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endParaRPr lang="en-US" altLang="zh-CN"/>
            </a:p>
          </p:txBody>
        </p:sp>
      </p:grpSp>
      <p:grpSp>
        <p:nvGrpSpPr>
          <p:cNvPr id="348" name="组合 347"/>
          <p:cNvGrpSpPr/>
          <p:nvPr/>
        </p:nvGrpSpPr>
        <p:grpSpPr>
          <a:xfrm>
            <a:off x="1142485" y="950109"/>
            <a:ext cx="9850722" cy="409418"/>
            <a:chOff x="1124643" y="-510024"/>
            <a:chExt cx="9850722" cy="409418"/>
          </a:xfrm>
        </p:grpSpPr>
        <p:cxnSp>
          <p:nvCxnSpPr>
            <p:cNvPr id="357" name="直接连接符 356">
              <a:extLst>
                <a:ext uri="{FF2B5EF4-FFF2-40B4-BE49-F238E27FC236}">
                  <a16:creationId xmlns:a16="http://schemas.microsoft.com/office/drawing/2014/main" id="{2EF7FF38-547F-4842-883B-B8ED6547CE15}"/>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9" name="直接连接符 358">
              <a:extLst>
                <a:ext uri="{FF2B5EF4-FFF2-40B4-BE49-F238E27FC236}">
                  <a16:creationId xmlns:a16="http://schemas.microsoft.com/office/drawing/2014/main" id="{2EF7FF38-547F-4842-883B-B8ED6547CE15}"/>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61" name="直接连接符 360">
              <a:extLst>
                <a:ext uri="{FF2B5EF4-FFF2-40B4-BE49-F238E27FC236}">
                  <a16:creationId xmlns:a16="http://schemas.microsoft.com/office/drawing/2014/main" id="{2EF7FF38-547F-4842-883B-B8ED6547CE15}"/>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62" name="直接连接符 361">
              <a:extLst>
                <a:ext uri="{FF2B5EF4-FFF2-40B4-BE49-F238E27FC236}">
                  <a16:creationId xmlns:a16="http://schemas.microsoft.com/office/drawing/2014/main" id="{2EF7FF38-547F-4842-883B-B8ED6547CE15}"/>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97" name="直接连接符 396">
              <a:extLst>
                <a:ext uri="{FF2B5EF4-FFF2-40B4-BE49-F238E27FC236}">
                  <a16:creationId xmlns:a16="http://schemas.microsoft.com/office/drawing/2014/main" id="{2EF7FF38-547F-4842-883B-B8ED6547CE15}"/>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98" name="直接连接符 397">
              <a:extLst>
                <a:ext uri="{FF2B5EF4-FFF2-40B4-BE49-F238E27FC236}">
                  <a16:creationId xmlns:a16="http://schemas.microsoft.com/office/drawing/2014/main" id="{2EF7FF38-547F-4842-883B-B8ED6547CE15}"/>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99" name="直接连接符 398"/>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00" name="文本框 399"/>
            <p:cNvSpPr txBox="1"/>
            <p:nvPr/>
          </p:nvSpPr>
          <p:spPr>
            <a:xfrm>
              <a:off x="1124643" y="-508529"/>
              <a:ext cx="2465674" cy="230832"/>
            </a:xfrm>
            <a:prstGeom prst="rect">
              <a:avLst/>
            </a:prstGeom>
            <a:solidFill>
              <a:schemeClr val="accent6">
                <a:lumMod val="40000"/>
                <a:lumOff val="6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New Instruction</a:t>
              </a:r>
            </a:p>
          </p:txBody>
        </p:sp>
        <p:sp>
          <p:nvSpPr>
            <p:cNvPr id="401" name="文本框 400"/>
            <p:cNvSpPr txBox="1"/>
            <p:nvPr/>
          </p:nvSpPr>
          <p:spPr>
            <a:xfrm>
              <a:off x="3587998" y="-508419"/>
              <a:ext cx="228351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nop</a:t>
              </a:r>
              <a:endParaRPr lang="en-US" altLang="zh-CN"/>
            </a:p>
          </p:txBody>
        </p:sp>
        <p:sp>
          <p:nvSpPr>
            <p:cNvPr id="402" name="文本框 401"/>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nop</a:t>
              </a:r>
              <a:endParaRPr lang="en-US" altLang="zh-CN"/>
            </a:p>
          </p:txBody>
        </p:sp>
        <p:sp>
          <p:nvSpPr>
            <p:cNvPr id="403" name="文本框 402"/>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404" name="文本框 403"/>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grpSp>
      <p:sp>
        <p:nvSpPr>
          <p:cNvPr id="405" name="矩形 404">
            <a:extLst>
              <a:ext uri="{FF2B5EF4-FFF2-40B4-BE49-F238E27FC236}">
                <a16:creationId xmlns:a16="http://schemas.microsoft.com/office/drawing/2014/main" id="{1E4AA697-BE3F-45BD-83CA-239EA0FD2888}"/>
              </a:ext>
            </a:extLst>
          </p:cNvPr>
          <p:cNvSpPr/>
          <p:nvPr/>
        </p:nvSpPr>
        <p:spPr>
          <a:xfrm rot="5400000">
            <a:off x="10326873" y="4327166"/>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06" name="矩形 405">
            <a:extLst>
              <a:ext uri="{FF2B5EF4-FFF2-40B4-BE49-F238E27FC236}">
                <a16:creationId xmlns:a16="http://schemas.microsoft.com/office/drawing/2014/main" id="{1E4AA697-BE3F-45BD-83CA-239EA0FD2888}"/>
              </a:ext>
            </a:extLst>
          </p:cNvPr>
          <p:cNvSpPr/>
          <p:nvPr/>
        </p:nvSpPr>
        <p:spPr>
          <a:xfrm rot="5400000">
            <a:off x="10109226" y="5507096"/>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5" name="矩形 304">
            <a:extLst>
              <a:ext uri="{FF2B5EF4-FFF2-40B4-BE49-F238E27FC236}">
                <a16:creationId xmlns:a16="http://schemas.microsoft.com/office/drawing/2014/main" id="{0F2AA4CC-57B4-4A83-8DF2-92A33E45455F}"/>
              </a:ext>
            </a:extLst>
          </p:cNvPr>
          <p:cNvSpPr/>
          <p:nvPr/>
        </p:nvSpPr>
        <p:spPr>
          <a:xfrm>
            <a:off x="1663077" y="1687843"/>
            <a:ext cx="845103" cy="230832"/>
          </a:xfrm>
          <a:prstGeom prst="rect">
            <a:avLst/>
          </a:prstGeom>
        </p:spPr>
        <p:txBody>
          <a:bodyPr wrap="none">
            <a:spAutoFit/>
          </a:bodyPr>
          <a:lstStyle/>
          <a:p>
            <a:pPr algn="ctr"/>
            <a:r>
              <a:rPr lang="en-US" altLang="zh-CN" sz="900" b="1" i="1">
                <a:latin typeface="Times New Roman" panose="02020603050405020304" pitchFamily="18" charset="0"/>
                <a:cs typeface="Times New Roman" panose="02020603050405020304" pitchFamily="18" charset="0"/>
              </a:rPr>
              <a:t>BranchTaken</a:t>
            </a:r>
            <a:endParaRPr lang="zh-CN" altLang="en-US" sz="900" b="1" i="1">
              <a:latin typeface="Times New Roman" panose="02020603050405020304" pitchFamily="18" charset="0"/>
              <a:cs typeface="Times New Roman" panose="02020603050405020304" pitchFamily="18" charset="0"/>
            </a:endParaRPr>
          </a:p>
        </p:txBody>
      </p:sp>
      <p:grpSp>
        <p:nvGrpSpPr>
          <p:cNvPr id="306" name="组合 305"/>
          <p:cNvGrpSpPr/>
          <p:nvPr/>
        </p:nvGrpSpPr>
        <p:grpSpPr>
          <a:xfrm>
            <a:off x="4692683" y="5387715"/>
            <a:ext cx="911095" cy="282821"/>
            <a:chOff x="5178445" y="5822219"/>
            <a:chExt cx="996248" cy="298285"/>
          </a:xfrm>
        </p:grpSpPr>
        <p:sp>
          <p:nvSpPr>
            <p:cNvPr id="307"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8" name="矩形 307">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09" name="标题 1">
            <a:extLst>
              <a:ext uri="{FF2B5EF4-FFF2-40B4-BE49-F238E27FC236}">
                <a16:creationId xmlns:a16="http://schemas.microsoft.com/office/drawing/2014/main" id="{F7424D1F-DFE4-41B3-97A2-5C0317E274CF}"/>
              </a:ext>
            </a:extLst>
          </p:cNvPr>
          <p:cNvSpPr>
            <a:spLocks noGrp="1"/>
          </p:cNvSpPr>
          <p:nvPr>
            <p:ph type="title"/>
          </p:nvPr>
        </p:nvSpPr>
        <p:spPr>
          <a:xfrm>
            <a:off x="487822" y="267139"/>
            <a:ext cx="10515600" cy="617641"/>
          </a:xfrm>
        </p:spPr>
        <p:txBody>
          <a:bodyPr>
            <a:normAutofit/>
          </a:bodyPr>
          <a:lstStyle/>
          <a:p>
            <a:r>
              <a:rPr lang="zh-CN" altLang="en-US" dirty="0"/>
              <a:t>分支相关处理</a:t>
            </a:r>
          </a:p>
        </p:txBody>
      </p:sp>
      <p:grpSp>
        <p:nvGrpSpPr>
          <p:cNvPr id="344" name="组合 343">
            <a:extLst>
              <a:ext uri="{FF2B5EF4-FFF2-40B4-BE49-F238E27FC236}">
                <a16:creationId xmlns:a16="http://schemas.microsoft.com/office/drawing/2014/main" id="{0F8B17C3-DB96-47BE-9477-B4769E705388}"/>
              </a:ext>
            </a:extLst>
          </p:cNvPr>
          <p:cNvGrpSpPr/>
          <p:nvPr/>
        </p:nvGrpSpPr>
        <p:grpSpPr>
          <a:xfrm>
            <a:off x="3856777" y="279545"/>
            <a:ext cx="2067030" cy="1199988"/>
            <a:chOff x="3599287" y="457729"/>
            <a:chExt cx="2067030" cy="1199988"/>
          </a:xfrm>
        </p:grpSpPr>
        <p:sp>
          <p:nvSpPr>
            <p:cNvPr id="363" name="文本框 362">
              <a:extLst>
                <a:ext uri="{FF2B5EF4-FFF2-40B4-BE49-F238E27FC236}">
                  <a16:creationId xmlns:a16="http://schemas.microsoft.com/office/drawing/2014/main" id="{9A6F41E5-9151-490D-B95B-EC23C98CB316}"/>
                </a:ext>
              </a:extLst>
            </p:cNvPr>
            <p:cNvSpPr txBox="1"/>
            <p:nvPr/>
          </p:nvSpPr>
          <p:spPr>
            <a:xfrm>
              <a:off x="3820142" y="457729"/>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清除误取指令</a:t>
              </a:r>
            </a:p>
          </p:txBody>
        </p:sp>
        <p:pic>
          <p:nvPicPr>
            <p:cNvPr id="364" name="图片 363">
              <a:extLst>
                <a:ext uri="{FF2B5EF4-FFF2-40B4-BE49-F238E27FC236}">
                  <a16:creationId xmlns:a16="http://schemas.microsoft.com/office/drawing/2014/main" id="{9A72CCF2-6A80-40F4-B50F-18E472864E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331240">
              <a:off x="3338249" y="1071022"/>
              <a:ext cx="829405" cy="307330"/>
            </a:xfrm>
            <a:prstGeom prst="rect">
              <a:avLst/>
            </a:prstGeom>
          </p:spPr>
        </p:pic>
        <p:pic>
          <p:nvPicPr>
            <p:cNvPr id="365" name="图片 364">
              <a:extLst>
                <a:ext uri="{FF2B5EF4-FFF2-40B4-BE49-F238E27FC236}">
                  <a16:creationId xmlns:a16="http://schemas.microsoft.com/office/drawing/2014/main" id="{72283FA1-2B00-43EB-9996-1884241D779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4216369">
              <a:off x="5097949" y="1089350"/>
              <a:ext cx="829405" cy="307330"/>
            </a:xfrm>
            <a:prstGeom prst="rect">
              <a:avLst/>
            </a:prstGeom>
          </p:spPr>
        </p:pic>
      </p:grpSp>
      <p:sp>
        <p:nvSpPr>
          <p:cNvPr id="367" name="文本框 366">
            <a:extLst>
              <a:ext uri="{FF2B5EF4-FFF2-40B4-BE49-F238E27FC236}">
                <a16:creationId xmlns:a16="http://schemas.microsoft.com/office/drawing/2014/main" id="{6A4DD122-C6A0-4804-9E42-19F7452D3473}"/>
              </a:ext>
            </a:extLst>
          </p:cNvPr>
          <p:cNvSpPr txBox="1"/>
          <p:nvPr/>
        </p:nvSpPr>
        <p:spPr>
          <a:xfrm>
            <a:off x="680621" y="4084153"/>
            <a:ext cx="461665" cy="1477328"/>
          </a:xfrm>
          <a:prstGeom prst="rect">
            <a:avLst/>
          </a:prstGeom>
          <a:noFill/>
        </p:spPr>
        <p:txBody>
          <a:bodyPr vert="eaVert"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分支目标地址</a:t>
            </a:r>
          </a:p>
        </p:txBody>
      </p:sp>
      <p:grpSp>
        <p:nvGrpSpPr>
          <p:cNvPr id="370" name="组合 369">
            <a:extLst>
              <a:ext uri="{FF2B5EF4-FFF2-40B4-BE49-F238E27FC236}">
                <a16:creationId xmlns:a16="http://schemas.microsoft.com/office/drawing/2014/main" id="{979004CD-7B03-4AFB-87F8-F547364801DA}"/>
              </a:ext>
            </a:extLst>
          </p:cNvPr>
          <p:cNvGrpSpPr/>
          <p:nvPr/>
        </p:nvGrpSpPr>
        <p:grpSpPr>
          <a:xfrm>
            <a:off x="824860" y="2045774"/>
            <a:ext cx="740350" cy="1150779"/>
            <a:chOff x="4925967" y="506938"/>
            <a:chExt cx="740350" cy="1150779"/>
          </a:xfrm>
        </p:grpSpPr>
        <p:sp>
          <p:nvSpPr>
            <p:cNvPr id="371" name="文本框 370">
              <a:extLst>
                <a:ext uri="{FF2B5EF4-FFF2-40B4-BE49-F238E27FC236}">
                  <a16:creationId xmlns:a16="http://schemas.microsoft.com/office/drawing/2014/main" id="{D747E1CD-023C-45FF-A318-A206E7ED87AF}"/>
                </a:ext>
              </a:extLst>
            </p:cNvPr>
            <p:cNvSpPr txBox="1"/>
            <p:nvPr/>
          </p:nvSpPr>
          <p:spPr>
            <a:xfrm>
              <a:off x="4925967" y="50693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solidFill>
                    <a:srgbClr val="FF0000"/>
                  </a:solidFill>
                  <a:latin typeface="微软雅黑" panose="020B0503020204020204" pitchFamily="34" charset="-122"/>
                  <a:ea typeface="微软雅黑" panose="020B0503020204020204" pitchFamily="34" charset="-122"/>
                </a:rPr>
                <a:t>跳转</a:t>
              </a:r>
              <a:endPar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endParaRPr>
            </a:p>
          </p:txBody>
        </p:sp>
        <p:pic>
          <p:nvPicPr>
            <p:cNvPr id="373" name="图片 372">
              <a:extLst>
                <a:ext uri="{FF2B5EF4-FFF2-40B4-BE49-F238E27FC236}">
                  <a16:creationId xmlns:a16="http://schemas.microsoft.com/office/drawing/2014/main" id="{1CDEFA70-7920-4613-B35D-5D5EF84E9D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4216369">
              <a:off x="5097949" y="1089350"/>
              <a:ext cx="829405" cy="307330"/>
            </a:xfrm>
            <a:prstGeom prst="rect">
              <a:avLst/>
            </a:prstGeom>
          </p:spPr>
        </p:pic>
      </p:grpSp>
    </p:spTree>
    <p:extLst>
      <p:ext uri="{BB962C8B-B14F-4D97-AF65-F5344CB8AC3E}">
        <p14:creationId xmlns:p14="http://schemas.microsoft.com/office/powerpoint/2010/main" val="2996948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44"/>
                                        </p:tgtEl>
                                        <p:attrNameLst>
                                          <p:attrName>style.visibility</p:attrName>
                                        </p:attrNameLst>
                                      </p:cBhvr>
                                      <p:to>
                                        <p:strVal val="visible"/>
                                      </p:to>
                                    </p:set>
                                    <p:animEffect transition="in" filter="wipe(up)">
                                      <p:cBhvr>
                                        <p:cTn id="7" dur="500"/>
                                        <p:tgtEl>
                                          <p:spTgt spid="34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67"/>
                                        </p:tgtEl>
                                        <p:attrNameLst>
                                          <p:attrName>style.visibility</p:attrName>
                                        </p:attrNameLst>
                                      </p:cBhvr>
                                      <p:to>
                                        <p:strVal val="visible"/>
                                      </p:to>
                                    </p:set>
                                    <p:animEffect transition="in" filter="wipe(down)">
                                      <p:cBhvr>
                                        <p:cTn id="12" dur="500"/>
                                        <p:tgtEl>
                                          <p:spTgt spid="36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370"/>
                                        </p:tgtEl>
                                        <p:attrNameLst>
                                          <p:attrName>style.visibility</p:attrName>
                                        </p:attrNameLst>
                                      </p:cBhvr>
                                      <p:to>
                                        <p:strVal val="visible"/>
                                      </p:to>
                                    </p:set>
                                    <p:animEffect transition="in" filter="wipe(up)">
                                      <p:cBhvr>
                                        <p:cTn id="17" dur="500"/>
                                        <p:tgtEl>
                                          <p:spTgt spid="37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48"/>
                                        </p:tgtEl>
                                        <p:attrNameLst>
                                          <p:attrName>style.visibility</p:attrName>
                                        </p:attrNameLst>
                                      </p:cBhvr>
                                      <p:to>
                                        <p:strVal val="visible"/>
                                      </p:to>
                                    </p:set>
                                    <p:animEffect transition="in" filter="wipe(left)">
                                      <p:cBhvr>
                                        <p:cTn id="22" dur="500"/>
                                        <p:tgtEl>
                                          <p:spTgt spid="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40323F-FA3F-4AFE-9189-F4BC6BE168F2}"/>
              </a:ext>
            </a:extLst>
          </p:cNvPr>
          <p:cNvSpPr>
            <a:spLocks noGrp="1"/>
          </p:cNvSpPr>
          <p:nvPr>
            <p:ph type="title"/>
          </p:nvPr>
        </p:nvSpPr>
        <p:spPr/>
        <p:txBody>
          <a:bodyPr/>
          <a:lstStyle/>
          <a:p>
            <a:r>
              <a:rPr lang="zh-CN" altLang="en-US" dirty="0"/>
              <a:t>分支相关执行动态</a:t>
            </a:r>
          </a:p>
        </p:txBody>
      </p:sp>
      <p:pic>
        <p:nvPicPr>
          <p:cNvPr id="4" name="内容占位符 3">
            <a:extLst>
              <a:ext uri="{FF2B5EF4-FFF2-40B4-BE49-F238E27FC236}">
                <a16:creationId xmlns:a16="http://schemas.microsoft.com/office/drawing/2014/main" id="{48932972-0AFD-43DA-A739-6C9ADF60B6E1}"/>
              </a:ext>
            </a:extLst>
          </p:cNvPr>
          <p:cNvPicPr>
            <a:picLocks noGrp="1" noChangeAspect="1"/>
          </p:cNvPicPr>
          <p:nvPr>
            <p:ph idx="1"/>
          </p:nvPr>
        </p:nvPicPr>
        <p:blipFill rotWithShape="1">
          <a:blip r:embed="rId3">
            <a:clrChange>
              <a:clrFrom>
                <a:srgbClr val="E3EAF6"/>
              </a:clrFrom>
              <a:clrTo>
                <a:srgbClr val="E3EAF6">
                  <a:alpha val="0"/>
                </a:srgbClr>
              </a:clrTo>
            </a:clrChange>
          </a:blip>
          <a:srcRect l="5573"/>
          <a:stretch/>
        </p:blipFill>
        <p:spPr>
          <a:xfrm>
            <a:off x="487822" y="875255"/>
            <a:ext cx="8902698" cy="2301990"/>
          </a:xfrm>
          <a:prstGeom prst="rect">
            <a:avLst/>
          </a:prstGeom>
        </p:spPr>
      </p:pic>
      <p:graphicFrame>
        <p:nvGraphicFramePr>
          <p:cNvPr id="5" name="表格 4">
            <a:extLst>
              <a:ext uri="{FF2B5EF4-FFF2-40B4-BE49-F238E27FC236}">
                <a16:creationId xmlns:a16="http://schemas.microsoft.com/office/drawing/2014/main" id="{9BDDC44C-8DBF-4C86-9EC3-214E89A1647C}"/>
              </a:ext>
            </a:extLst>
          </p:cNvPr>
          <p:cNvGraphicFramePr>
            <a:graphicFrameLocks noGrp="1"/>
          </p:cNvGraphicFramePr>
          <p:nvPr>
            <p:extLst>
              <p:ext uri="{D42A27DB-BD31-4B8C-83A1-F6EECF244321}">
                <p14:modId xmlns:p14="http://schemas.microsoft.com/office/powerpoint/2010/main" val="3540553458"/>
              </p:ext>
            </p:extLst>
          </p:nvPr>
        </p:nvGraphicFramePr>
        <p:xfrm>
          <a:off x="487822" y="3262138"/>
          <a:ext cx="5482962" cy="3338248"/>
        </p:xfrm>
        <a:graphic>
          <a:graphicData uri="http://schemas.openxmlformats.org/drawingml/2006/table">
            <a:tbl>
              <a:tblPr firstRow="1" bandRow="1">
                <a:tableStyleId>{5C22544A-7EE6-4342-B048-85BDC9FD1C3A}</a:tableStyleId>
              </a:tblPr>
              <a:tblGrid>
                <a:gridCol w="913827">
                  <a:extLst>
                    <a:ext uri="{9D8B030D-6E8A-4147-A177-3AD203B41FA5}">
                      <a16:colId xmlns:a16="http://schemas.microsoft.com/office/drawing/2014/main" val="766037810"/>
                    </a:ext>
                  </a:extLst>
                </a:gridCol>
                <a:gridCol w="913827">
                  <a:extLst>
                    <a:ext uri="{9D8B030D-6E8A-4147-A177-3AD203B41FA5}">
                      <a16:colId xmlns:a16="http://schemas.microsoft.com/office/drawing/2014/main" val="1628396383"/>
                    </a:ext>
                  </a:extLst>
                </a:gridCol>
                <a:gridCol w="913827">
                  <a:extLst>
                    <a:ext uri="{9D8B030D-6E8A-4147-A177-3AD203B41FA5}">
                      <a16:colId xmlns:a16="http://schemas.microsoft.com/office/drawing/2014/main" val="999797911"/>
                    </a:ext>
                  </a:extLst>
                </a:gridCol>
                <a:gridCol w="913827">
                  <a:extLst>
                    <a:ext uri="{9D8B030D-6E8A-4147-A177-3AD203B41FA5}">
                      <a16:colId xmlns:a16="http://schemas.microsoft.com/office/drawing/2014/main" val="2045613464"/>
                    </a:ext>
                  </a:extLst>
                </a:gridCol>
                <a:gridCol w="913827">
                  <a:extLst>
                    <a:ext uri="{9D8B030D-6E8A-4147-A177-3AD203B41FA5}">
                      <a16:colId xmlns:a16="http://schemas.microsoft.com/office/drawing/2014/main" val="676945453"/>
                    </a:ext>
                  </a:extLst>
                </a:gridCol>
                <a:gridCol w="913827">
                  <a:extLst>
                    <a:ext uri="{9D8B030D-6E8A-4147-A177-3AD203B41FA5}">
                      <a16:colId xmlns:a16="http://schemas.microsoft.com/office/drawing/2014/main" val="65562458"/>
                    </a:ext>
                  </a:extLst>
                </a:gridCol>
              </a:tblGrid>
              <a:tr h="417281">
                <a:tc>
                  <a:txBody>
                    <a:bodyPr/>
                    <a:lstStyle/>
                    <a:p>
                      <a:pPr algn="ctr"/>
                      <a:r>
                        <a:rPr lang="en-US" altLang="zh-CN" dirty="0" err="1"/>
                        <a:t>clks</a:t>
                      </a:r>
                      <a:endParaRPr lang="zh-CN" altLang="en-US" dirty="0"/>
                    </a:p>
                  </a:txBody>
                  <a:tcPr anchor="ctr" anchorCtr="1"/>
                </a:tc>
                <a:tc>
                  <a:txBody>
                    <a:bodyPr/>
                    <a:lstStyle/>
                    <a:p>
                      <a:pPr algn="ctr"/>
                      <a:r>
                        <a:rPr lang="en-US" altLang="zh-CN" dirty="0"/>
                        <a:t>IF</a:t>
                      </a:r>
                      <a:endParaRPr lang="zh-CN" altLang="en-US" dirty="0"/>
                    </a:p>
                  </a:txBody>
                  <a:tcPr anchor="ctr" anchorCtr="1"/>
                </a:tc>
                <a:tc>
                  <a:txBody>
                    <a:bodyPr/>
                    <a:lstStyle/>
                    <a:p>
                      <a:pPr algn="ctr"/>
                      <a:r>
                        <a:rPr lang="en-US" altLang="zh-CN" dirty="0"/>
                        <a:t>ID</a:t>
                      </a:r>
                      <a:endParaRPr lang="zh-CN" altLang="en-US" dirty="0"/>
                    </a:p>
                  </a:txBody>
                  <a:tcPr anchor="ctr" anchorCtr="1"/>
                </a:tc>
                <a:tc>
                  <a:txBody>
                    <a:bodyPr/>
                    <a:lstStyle/>
                    <a:p>
                      <a:pPr algn="ctr"/>
                      <a:r>
                        <a:rPr lang="en-US" altLang="zh-CN" dirty="0"/>
                        <a:t>EX</a:t>
                      </a:r>
                      <a:endParaRPr lang="zh-CN" altLang="en-US" dirty="0"/>
                    </a:p>
                  </a:txBody>
                  <a:tcPr anchor="ctr" anchorCtr="1"/>
                </a:tc>
                <a:tc>
                  <a:txBody>
                    <a:bodyPr/>
                    <a:lstStyle/>
                    <a:p>
                      <a:pPr algn="ctr"/>
                      <a:r>
                        <a:rPr lang="en-US" altLang="zh-CN" dirty="0"/>
                        <a:t>MEM</a:t>
                      </a:r>
                      <a:endParaRPr lang="zh-CN" altLang="en-US" dirty="0"/>
                    </a:p>
                  </a:txBody>
                  <a:tcPr anchor="ctr" anchorCtr="1"/>
                </a:tc>
                <a:tc>
                  <a:txBody>
                    <a:bodyPr/>
                    <a:lstStyle/>
                    <a:p>
                      <a:pPr algn="ctr"/>
                      <a:r>
                        <a:rPr lang="en-US" altLang="zh-CN" dirty="0"/>
                        <a:t>WB</a:t>
                      </a:r>
                      <a:endParaRPr lang="zh-CN" altLang="en-US" dirty="0"/>
                    </a:p>
                  </a:txBody>
                  <a:tcPr anchor="ctr" anchorCtr="1"/>
                </a:tc>
                <a:extLst>
                  <a:ext uri="{0D108BD9-81ED-4DB2-BD59-A6C34878D82A}">
                    <a16:rowId xmlns:a16="http://schemas.microsoft.com/office/drawing/2014/main" val="682530155"/>
                  </a:ext>
                </a:extLst>
              </a:tr>
              <a:tr h="417281">
                <a:tc>
                  <a:txBody>
                    <a:bodyPr/>
                    <a:lstStyle/>
                    <a:p>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a:p>
                  </a:txBody>
                  <a:tcPr anchor="ctr" anchorCtr="1"/>
                </a:tc>
                <a:tc gridSpan="3">
                  <a:txBody>
                    <a:bodyPr/>
                    <a:lstStyle/>
                    <a:p>
                      <a:r>
                        <a:rPr lang="en-US" altLang="zh-CN" dirty="0">
                          <a:solidFill>
                            <a:schemeClr val="bg1">
                              <a:lumMod val="50000"/>
                            </a:schemeClr>
                          </a:solidFill>
                          <a:latin typeface="微软雅黑" panose="020B0503020204020204" pitchFamily="34" charset="-122"/>
                          <a:ea typeface="微软雅黑" panose="020B0503020204020204" pitchFamily="34" charset="-122"/>
                        </a:rPr>
                        <a:t>EX</a:t>
                      </a:r>
                      <a:r>
                        <a:rPr lang="zh-CN" altLang="en-US" dirty="0">
                          <a:solidFill>
                            <a:schemeClr val="bg1">
                              <a:lumMod val="50000"/>
                            </a:schemeClr>
                          </a:solidFill>
                          <a:latin typeface="微软雅黑" panose="020B0503020204020204" pitchFamily="34" charset="-122"/>
                          <a:ea typeface="微软雅黑" panose="020B0503020204020204" pitchFamily="34" charset="-122"/>
                        </a:rPr>
                        <a:t>段执行分支</a:t>
                      </a:r>
                    </a:p>
                  </a:txBody>
                  <a:tcPr anchor="ctr" anchorCtr="1"/>
                </a:tc>
                <a:tc hMerge="1">
                  <a:txBody>
                    <a:bodyPr/>
                    <a:lstStyle/>
                    <a:p>
                      <a:endParaRPr lang="zh-CN" altLang="en-US" dirty="0"/>
                    </a:p>
                  </a:txBody>
                  <a:tcPr anchor="ctr" anchorCtr="1"/>
                </a:tc>
                <a:tc hMerge="1">
                  <a:txBody>
                    <a:bodyPr/>
                    <a:lstStyle/>
                    <a:p>
                      <a:endParaRPr lang="zh-CN" altLang="en-US" dirty="0"/>
                    </a:p>
                  </a:txBody>
                  <a:tcPr anchor="ctr" anchorCtr="1"/>
                </a:tc>
                <a:extLst>
                  <a:ext uri="{0D108BD9-81ED-4DB2-BD59-A6C34878D82A}">
                    <a16:rowId xmlns:a16="http://schemas.microsoft.com/office/drawing/2014/main" val="182551260"/>
                  </a:ext>
                </a:extLst>
              </a:tr>
              <a:tr h="417281">
                <a:tc>
                  <a:txBody>
                    <a:bodyPr/>
                    <a:lstStyle/>
                    <a:p>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extLst>
                  <a:ext uri="{0D108BD9-81ED-4DB2-BD59-A6C34878D82A}">
                    <a16:rowId xmlns:a16="http://schemas.microsoft.com/office/drawing/2014/main" val="1026765421"/>
                  </a:ext>
                </a:extLst>
              </a:tr>
              <a:tr h="417281">
                <a:tc>
                  <a:txBody>
                    <a:bodyPr/>
                    <a:lstStyle/>
                    <a:p>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extLst>
                  <a:ext uri="{0D108BD9-81ED-4DB2-BD59-A6C34878D82A}">
                    <a16:rowId xmlns:a16="http://schemas.microsoft.com/office/drawing/2014/main" val="1866562792"/>
                  </a:ext>
                </a:extLst>
              </a:tr>
              <a:tr h="417281">
                <a:tc>
                  <a:txBody>
                    <a:bodyPr/>
                    <a:lstStyle/>
                    <a:p>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544637165"/>
                  </a:ext>
                </a:extLst>
              </a:tr>
              <a:tr h="417281">
                <a:tc>
                  <a:txBody>
                    <a:bodyPr/>
                    <a:lstStyle/>
                    <a:p>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727356690"/>
                  </a:ext>
                </a:extLst>
              </a:tr>
              <a:tr h="417281">
                <a:tc>
                  <a:txBody>
                    <a:bodyPr/>
                    <a:lstStyle/>
                    <a:p>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2171735305"/>
                  </a:ext>
                </a:extLst>
              </a:tr>
              <a:tr h="417281">
                <a:tc>
                  <a:txBody>
                    <a:bodyPr/>
                    <a:lstStyle/>
                    <a:p>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090709618"/>
                  </a:ext>
                </a:extLst>
              </a:tr>
            </a:tbl>
          </a:graphicData>
        </a:graphic>
      </p:graphicFrame>
      <p:graphicFrame>
        <p:nvGraphicFramePr>
          <p:cNvPr id="6" name="表格 5">
            <a:extLst>
              <a:ext uri="{FF2B5EF4-FFF2-40B4-BE49-F238E27FC236}">
                <a16:creationId xmlns:a16="http://schemas.microsoft.com/office/drawing/2014/main" id="{F9529468-8C4A-4175-9D16-48FB0356118D}"/>
              </a:ext>
            </a:extLst>
          </p:cNvPr>
          <p:cNvGraphicFramePr>
            <a:graphicFrameLocks noGrp="1"/>
          </p:cNvGraphicFramePr>
          <p:nvPr>
            <p:extLst>
              <p:ext uri="{D42A27DB-BD31-4B8C-83A1-F6EECF244321}">
                <p14:modId xmlns:p14="http://schemas.microsoft.com/office/powerpoint/2010/main" val="1794662663"/>
              </p:ext>
            </p:extLst>
          </p:nvPr>
        </p:nvGraphicFramePr>
        <p:xfrm>
          <a:off x="6245245" y="3262138"/>
          <a:ext cx="5482962" cy="3338248"/>
        </p:xfrm>
        <a:graphic>
          <a:graphicData uri="http://schemas.openxmlformats.org/drawingml/2006/table">
            <a:tbl>
              <a:tblPr firstRow="1" bandRow="1">
                <a:tableStyleId>{5C22544A-7EE6-4342-B048-85BDC9FD1C3A}</a:tableStyleId>
              </a:tblPr>
              <a:tblGrid>
                <a:gridCol w="913827">
                  <a:extLst>
                    <a:ext uri="{9D8B030D-6E8A-4147-A177-3AD203B41FA5}">
                      <a16:colId xmlns:a16="http://schemas.microsoft.com/office/drawing/2014/main" val="766037810"/>
                    </a:ext>
                  </a:extLst>
                </a:gridCol>
                <a:gridCol w="913827">
                  <a:extLst>
                    <a:ext uri="{9D8B030D-6E8A-4147-A177-3AD203B41FA5}">
                      <a16:colId xmlns:a16="http://schemas.microsoft.com/office/drawing/2014/main" val="1628396383"/>
                    </a:ext>
                  </a:extLst>
                </a:gridCol>
                <a:gridCol w="913827">
                  <a:extLst>
                    <a:ext uri="{9D8B030D-6E8A-4147-A177-3AD203B41FA5}">
                      <a16:colId xmlns:a16="http://schemas.microsoft.com/office/drawing/2014/main" val="999797911"/>
                    </a:ext>
                  </a:extLst>
                </a:gridCol>
                <a:gridCol w="913827">
                  <a:extLst>
                    <a:ext uri="{9D8B030D-6E8A-4147-A177-3AD203B41FA5}">
                      <a16:colId xmlns:a16="http://schemas.microsoft.com/office/drawing/2014/main" val="2045613464"/>
                    </a:ext>
                  </a:extLst>
                </a:gridCol>
                <a:gridCol w="913827">
                  <a:extLst>
                    <a:ext uri="{9D8B030D-6E8A-4147-A177-3AD203B41FA5}">
                      <a16:colId xmlns:a16="http://schemas.microsoft.com/office/drawing/2014/main" val="676945453"/>
                    </a:ext>
                  </a:extLst>
                </a:gridCol>
                <a:gridCol w="913827">
                  <a:extLst>
                    <a:ext uri="{9D8B030D-6E8A-4147-A177-3AD203B41FA5}">
                      <a16:colId xmlns:a16="http://schemas.microsoft.com/office/drawing/2014/main" val="65562458"/>
                    </a:ext>
                  </a:extLst>
                </a:gridCol>
              </a:tblGrid>
              <a:tr h="417281">
                <a:tc>
                  <a:txBody>
                    <a:bodyPr/>
                    <a:lstStyle/>
                    <a:p>
                      <a:pPr algn="ctr"/>
                      <a:r>
                        <a:rPr lang="en-US" altLang="zh-CN" dirty="0" err="1"/>
                        <a:t>clks</a:t>
                      </a:r>
                      <a:endParaRPr lang="zh-CN" altLang="en-US" dirty="0"/>
                    </a:p>
                  </a:txBody>
                  <a:tcPr anchor="ctr" anchorCtr="1"/>
                </a:tc>
                <a:tc>
                  <a:txBody>
                    <a:bodyPr/>
                    <a:lstStyle/>
                    <a:p>
                      <a:pPr algn="ctr"/>
                      <a:r>
                        <a:rPr lang="en-US" altLang="zh-CN" dirty="0"/>
                        <a:t>IF</a:t>
                      </a:r>
                      <a:endParaRPr lang="zh-CN" altLang="en-US" dirty="0"/>
                    </a:p>
                  </a:txBody>
                  <a:tcPr anchor="ctr" anchorCtr="1"/>
                </a:tc>
                <a:tc>
                  <a:txBody>
                    <a:bodyPr/>
                    <a:lstStyle/>
                    <a:p>
                      <a:pPr algn="ctr"/>
                      <a:r>
                        <a:rPr lang="en-US" altLang="zh-CN" dirty="0"/>
                        <a:t>ID</a:t>
                      </a:r>
                      <a:endParaRPr lang="zh-CN" altLang="en-US" dirty="0"/>
                    </a:p>
                  </a:txBody>
                  <a:tcPr anchor="ctr" anchorCtr="1"/>
                </a:tc>
                <a:tc>
                  <a:txBody>
                    <a:bodyPr/>
                    <a:lstStyle/>
                    <a:p>
                      <a:pPr algn="ctr"/>
                      <a:r>
                        <a:rPr lang="en-US" altLang="zh-CN" dirty="0"/>
                        <a:t>EX</a:t>
                      </a:r>
                      <a:endParaRPr lang="zh-CN" altLang="en-US" dirty="0"/>
                    </a:p>
                  </a:txBody>
                  <a:tcPr anchor="ctr" anchorCtr="1"/>
                </a:tc>
                <a:tc>
                  <a:txBody>
                    <a:bodyPr/>
                    <a:lstStyle/>
                    <a:p>
                      <a:pPr algn="ctr"/>
                      <a:r>
                        <a:rPr lang="en-US" altLang="zh-CN" dirty="0"/>
                        <a:t>MEM</a:t>
                      </a:r>
                      <a:endParaRPr lang="zh-CN" altLang="en-US" dirty="0"/>
                    </a:p>
                  </a:txBody>
                  <a:tcPr anchor="ctr" anchorCtr="1"/>
                </a:tc>
                <a:tc>
                  <a:txBody>
                    <a:bodyPr/>
                    <a:lstStyle/>
                    <a:p>
                      <a:pPr algn="ctr"/>
                      <a:r>
                        <a:rPr lang="en-US" altLang="zh-CN" dirty="0"/>
                        <a:t>WB</a:t>
                      </a:r>
                      <a:endParaRPr lang="zh-CN" altLang="en-US" dirty="0"/>
                    </a:p>
                  </a:txBody>
                  <a:tcPr anchor="ctr" anchorCtr="1"/>
                </a:tc>
                <a:extLst>
                  <a:ext uri="{0D108BD9-81ED-4DB2-BD59-A6C34878D82A}">
                    <a16:rowId xmlns:a16="http://schemas.microsoft.com/office/drawing/2014/main" val="682530155"/>
                  </a:ext>
                </a:extLst>
              </a:tr>
              <a:tr h="417281">
                <a:tc>
                  <a:txBody>
                    <a:bodyPr/>
                    <a:lstStyle/>
                    <a:p>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a:p>
                  </a:txBody>
                  <a:tcPr anchor="ctr" anchorCtr="1"/>
                </a:tc>
                <a:tc gridSpan="3">
                  <a:txBody>
                    <a:bodyPr/>
                    <a:lstStyle/>
                    <a:p>
                      <a:r>
                        <a:rPr lang="en-US" altLang="zh-CN" dirty="0">
                          <a:solidFill>
                            <a:schemeClr val="bg1">
                              <a:lumMod val="50000"/>
                            </a:schemeClr>
                          </a:solidFill>
                          <a:latin typeface="微软雅黑" panose="020B0503020204020204" pitchFamily="34" charset="-122"/>
                          <a:ea typeface="微软雅黑" panose="020B0503020204020204" pitchFamily="34" charset="-122"/>
                        </a:rPr>
                        <a:t>ID</a:t>
                      </a:r>
                      <a:r>
                        <a:rPr lang="zh-CN" altLang="en-US" dirty="0">
                          <a:solidFill>
                            <a:schemeClr val="bg1">
                              <a:lumMod val="50000"/>
                            </a:schemeClr>
                          </a:solidFill>
                          <a:latin typeface="微软雅黑" panose="020B0503020204020204" pitchFamily="34" charset="-122"/>
                          <a:ea typeface="微软雅黑" panose="020B0503020204020204" pitchFamily="34" charset="-122"/>
                        </a:rPr>
                        <a:t>段执行分支</a:t>
                      </a:r>
                    </a:p>
                  </a:txBody>
                  <a:tcPr anchor="ctr" anchorCtr="1"/>
                </a:tc>
                <a:tc hMerge="1">
                  <a:txBody>
                    <a:bodyPr/>
                    <a:lstStyle/>
                    <a:p>
                      <a:endParaRPr lang="zh-CN" altLang="en-US"/>
                    </a:p>
                  </a:txBody>
                  <a:tcPr anchor="ctr" anchorCtr="1"/>
                </a:tc>
                <a:tc hMerge="1">
                  <a:txBody>
                    <a:bodyPr/>
                    <a:lstStyle/>
                    <a:p>
                      <a:endParaRPr lang="zh-CN" altLang="en-US" dirty="0"/>
                    </a:p>
                  </a:txBody>
                  <a:tcPr anchor="ctr" anchorCtr="1"/>
                </a:tc>
                <a:extLst>
                  <a:ext uri="{0D108BD9-81ED-4DB2-BD59-A6C34878D82A}">
                    <a16:rowId xmlns:a16="http://schemas.microsoft.com/office/drawing/2014/main" val="182551260"/>
                  </a:ext>
                </a:extLst>
              </a:tr>
              <a:tr h="417281">
                <a:tc>
                  <a:txBody>
                    <a:bodyPr/>
                    <a:lstStyle/>
                    <a:p>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1026765421"/>
                  </a:ext>
                </a:extLst>
              </a:tr>
              <a:tr h="417281">
                <a:tc>
                  <a:txBody>
                    <a:bodyPr/>
                    <a:lstStyle/>
                    <a:p>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extLst>
                  <a:ext uri="{0D108BD9-81ED-4DB2-BD59-A6C34878D82A}">
                    <a16:rowId xmlns:a16="http://schemas.microsoft.com/office/drawing/2014/main" val="1866562792"/>
                  </a:ext>
                </a:extLst>
              </a:tr>
              <a:tr h="417281">
                <a:tc>
                  <a:txBody>
                    <a:bodyPr/>
                    <a:lstStyle/>
                    <a:p>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extLst>
                  <a:ext uri="{0D108BD9-81ED-4DB2-BD59-A6C34878D82A}">
                    <a16:rowId xmlns:a16="http://schemas.microsoft.com/office/drawing/2014/main" val="544637165"/>
                  </a:ext>
                </a:extLst>
              </a:tr>
              <a:tr h="417281">
                <a:tc>
                  <a:txBody>
                    <a:bodyPr/>
                    <a:lstStyle/>
                    <a:p>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727356690"/>
                  </a:ext>
                </a:extLst>
              </a:tr>
              <a:tr h="417281">
                <a:tc>
                  <a:txBody>
                    <a:bodyPr/>
                    <a:lstStyle/>
                    <a:p>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2171735305"/>
                  </a:ext>
                </a:extLst>
              </a:tr>
              <a:tr h="417281">
                <a:tc>
                  <a:txBody>
                    <a:bodyPr/>
                    <a:lstStyle/>
                    <a:p>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090709618"/>
                  </a:ext>
                </a:extLst>
              </a:tr>
            </a:tbl>
          </a:graphicData>
        </a:graphic>
      </p:graphicFrame>
      <p:sp>
        <p:nvSpPr>
          <p:cNvPr id="3" name="文本框 2">
            <a:extLst>
              <a:ext uri="{FF2B5EF4-FFF2-40B4-BE49-F238E27FC236}">
                <a16:creationId xmlns:a16="http://schemas.microsoft.com/office/drawing/2014/main" id="{DE8FCA17-454F-4961-867F-C604F83894E7}"/>
              </a:ext>
            </a:extLst>
          </p:cNvPr>
          <p:cNvSpPr txBox="1"/>
          <p:nvPr/>
        </p:nvSpPr>
        <p:spPr>
          <a:xfrm>
            <a:off x="1403728" y="3696276"/>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nvGrpSpPr>
          <p:cNvPr id="51" name="组合 50">
            <a:extLst>
              <a:ext uri="{FF2B5EF4-FFF2-40B4-BE49-F238E27FC236}">
                <a16:creationId xmlns:a16="http://schemas.microsoft.com/office/drawing/2014/main" id="{BC485D52-2BF8-4C7D-ADD7-F9C77337ECC5}"/>
              </a:ext>
            </a:extLst>
          </p:cNvPr>
          <p:cNvGrpSpPr/>
          <p:nvPr/>
        </p:nvGrpSpPr>
        <p:grpSpPr>
          <a:xfrm>
            <a:off x="1403728" y="4130414"/>
            <a:ext cx="1820420" cy="369332"/>
            <a:chOff x="1403728" y="4130414"/>
            <a:chExt cx="1820420" cy="369332"/>
          </a:xfrm>
        </p:grpSpPr>
        <p:sp>
          <p:nvSpPr>
            <p:cNvPr id="7" name="文本框 6">
              <a:extLst>
                <a:ext uri="{FF2B5EF4-FFF2-40B4-BE49-F238E27FC236}">
                  <a16:creationId xmlns:a16="http://schemas.microsoft.com/office/drawing/2014/main" id="{9CD517D9-9BC2-45B9-A641-394BC889C5D2}"/>
                </a:ext>
              </a:extLst>
            </p:cNvPr>
            <p:cNvSpPr txBox="1"/>
            <p:nvPr/>
          </p:nvSpPr>
          <p:spPr>
            <a:xfrm>
              <a:off x="1403728" y="4130414"/>
              <a:ext cx="904514" cy="369332"/>
            </a:xfrm>
            <a:prstGeom prst="rect">
              <a:avLst/>
            </a:prstGeom>
            <a:noFill/>
          </p:spPr>
          <p:txBody>
            <a:bodyPr wrap="square" rtlCol="0">
              <a:spAutoFit/>
            </a:bodyPr>
            <a:lstStyle/>
            <a:p>
              <a:pPr algn="ctr"/>
              <a:r>
                <a:rPr lang="en-US" altLang="zh-CN" b="1" dirty="0">
                  <a:latin typeface="Courier New" panose="02070309020205020404" pitchFamily="49" charset="0"/>
                  <a:ea typeface="微软雅黑" panose="020B0503020204020204" pitchFamily="34" charset="-122"/>
                  <a:cs typeface="Courier New" panose="02070309020205020404" pitchFamily="49" charset="0"/>
                </a:rPr>
                <a:t>add</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8" name="文本框 7">
              <a:extLst>
                <a:ext uri="{FF2B5EF4-FFF2-40B4-BE49-F238E27FC236}">
                  <a16:creationId xmlns:a16="http://schemas.microsoft.com/office/drawing/2014/main" id="{D09A779B-5984-4589-8FF8-BC247D559210}"/>
                </a:ext>
              </a:extLst>
            </p:cNvPr>
            <p:cNvSpPr txBox="1"/>
            <p:nvPr/>
          </p:nvSpPr>
          <p:spPr>
            <a:xfrm>
              <a:off x="2319634" y="4130414"/>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16" name="组合 15">
            <a:extLst>
              <a:ext uri="{FF2B5EF4-FFF2-40B4-BE49-F238E27FC236}">
                <a16:creationId xmlns:a16="http://schemas.microsoft.com/office/drawing/2014/main" id="{5CBD302F-C1F8-4EEC-A5C0-787CB7884BC0}"/>
              </a:ext>
            </a:extLst>
          </p:cNvPr>
          <p:cNvGrpSpPr/>
          <p:nvPr/>
        </p:nvGrpSpPr>
        <p:grpSpPr>
          <a:xfrm>
            <a:off x="1403728" y="4539290"/>
            <a:ext cx="4556746" cy="369332"/>
            <a:chOff x="1403728" y="4539290"/>
            <a:chExt cx="4556746" cy="369332"/>
          </a:xfrm>
        </p:grpSpPr>
        <p:sp>
          <p:nvSpPr>
            <p:cNvPr id="11" name="文本框 10">
              <a:extLst>
                <a:ext uri="{FF2B5EF4-FFF2-40B4-BE49-F238E27FC236}">
                  <a16:creationId xmlns:a16="http://schemas.microsoft.com/office/drawing/2014/main" id="{EF2CB4E9-255A-4AD1-8B8B-048B6B587ED0}"/>
                </a:ext>
              </a:extLst>
            </p:cNvPr>
            <p:cNvSpPr txBox="1"/>
            <p:nvPr/>
          </p:nvSpPr>
          <p:spPr>
            <a:xfrm>
              <a:off x="2316786" y="4539290"/>
              <a:ext cx="904514" cy="369332"/>
            </a:xfrm>
            <a:prstGeom prst="rect">
              <a:avLst/>
            </a:prstGeom>
            <a:noFill/>
          </p:spPr>
          <p:txBody>
            <a:bodyPr wrap="square" rtlCol="0">
              <a:spAutoFit/>
            </a:bodyPr>
            <a:lstStyle/>
            <a:p>
              <a:pPr algn="ctr"/>
              <a:r>
                <a:rPr lang="en-US" altLang="zh-CN" b="1" dirty="0">
                  <a:latin typeface="Courier New" panose="02070309020205020404" pitchFamily="49" charset="0"/>
                  <a:ea typeface="微软雅黑" panose="020B0503020204020204" pitchFamily="34" charset="-122"/>
                  <a:cs typeface="Courier New" panose="02070309020205020404" pitchFamily="49" charset="0"/>
                </a:rPr>
                <a:t>add</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12" name="文本框 11">
              <a:extLst>
                <a:ext uri="{FF2B5EF4-FFF2-40B4-BE49-F238E27FC236}">
                  <a16:creationId xmlns:a16="http://schemas.microsoft.com/office/drawing/2014/main" id="{49473906-74E4-46D7-B32D-63ADA08B0C3E}"/>
                </a:ext>
              </a:extLst>
            </p:cNvPr>
            <p:cNvSpPr txBox="1"/>
            <p:nvPr/>
          </p:nvSpPr>
          <p:spPr>
            <a:xfrm>
              <a:off x="3229844"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13" name="文本框 12">
              <a:extLst>
                <a:ext uri="{FF2B5EF4-FFF2-40B4-BE49-F238E27FC236}">
                  <a16:creationId xmlns:a16="http://schemas.microsoft.com/office/drawing/2014/main" id="{08733DC2-E745-44B5-8019-4A5D6FC3B614}"/>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14" name="文本框 13">
              <a:extLst>
                <a:ext uri="{FF2B5EF4-FFF2-40B4-BE49-F238E27FC236}">
                  <a16:creationId xmlns:a16="http://schemas.microsoft.com/office/drawing/2014/main" id="{205DA485-6229-45BA-9C12-B613C6ABF499}"/>
                </a:ext>
              </a:extLst>
            </p:cNvPr>
            <p:cNvSpPr txBox="1"/>
            <p:nvPr/>
          </p:nvSpPr>
          <p:spPr>
            <a:xfrm>
              <a:off x="4142902"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15" name="文本框 14">
              <a:extLst>
                <a:ext uri="{FF2B5EF4-FFF2-40B4-BE49-F238E27FC236}">
                  <a16:creationId xmlns:a16="http://schemas.microsoft.com/office/drawing/2014/main" id="{E58B2F74-67CE-4464-AFB6-B99FD0C7E74B}"/>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addi</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23" name="组合 22">
            <a:extLst>
              <a:ext uri="{FF2B5EF4-FFF2-40B4-BE49-F238E27FC236}">
                <a16:creationId xmlns:a16="http://schemas.microsoft.com/office/drawing/2014/main" id="{194C9D99-011A-4960-A1C1-B8DE91990767}"/>
              </a:ext>
            </a:extLst>
          </p:cNvPr>
          <p:cNvGrpSpPr/>
          <p:nvPr/>
        </p:nvGrpSpPr>
        <p:grpSpPr>
          <a:xfrm>
            <a:off x="1403728" y="4954516"/>
            <a:ext cx="4556746" cy="369332"/>
            <a:chOff x="1403728" y="4539290"/>
            <a:chExt cx="4556746" cy="369332"/>
          </a:xfrm>
        </p:grpSpPr>
        <p:sp>
          <p:nvSpPr>
            <p:cNvPr id="24" name="文本框 23">
              <a:extLst>
                <a:ext uri="{FF2B5EF4-FFF2-40B4-BE49-F238E27FC236}">
                  <a16:creationId xmlns:a16="http://schemas.microsoft.com/office/drawing/2014/main" id="{EF73EBEC-96C9-4522-B32E-84C302C594BD}"/>
                </a:ext>
              </a:extLst>
            </p:cNvPr>
            <p:cNvSpPr txBox="1"/>
            <p:nvPr/>
          </p:nvSpPr>
          <p:spPr>
            <a:xfrm>
              <a:off x="2319961" y="4539290"/>
              <a:ext cx="904514"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25" name="文本框 24">
              <a:extLst>
                <a:ext uri="{FF2B5EF4-FFF2-40B4-BE49-F238E27FC236}">
                  <a16:creationId xmlns:a16="http://schemas.microsoft.com/office/drawing/2014/main" id="{68AFD068-FA61-4420-9D51-A427015BF33A}"/>
                </a:ext>
              </a:extLst>
            </p:cNvPr>
            <p:cNvSpPr txBox="1"/>
            <p:nvPr/>
          </p:nvSpPr>
          <p:spPr>
            <a:xfrm>
              <a:off x="3236193" y="4539290"/>
              <a:ext cx="896399" cy="369332"/>
            </a:xfrm>
            <a:prstGeom prst="rect">
              <a:avLst/>
            </a:prstGeom>
            <a:solidFill>
              <a:schemeClr val="accent6">
                <a:lumMod val="60000"/>
                <a:lumOff val="40000"/>
              </a:schemeClr>
            </a:solid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26" name="文本框 25">
              <a:extLst>
                <a:ext uri="{FF2B5EF4-FFF2-40B4-BE49-F238E27FC236}">
                  <a16:creationId xmlns:a16="http://schemas.microsoft.com/office/drawing/2014/main" id="{D62838C5-6639-43B8-8E73-6251EDFC7955}"/>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27" name="文本框 26">
              <a:extLst>
                <a:ext uri="{FF2B5EF4-FFF2-40B4-BE49-F238E27FC236}">
                  <a16:creationId xmlns:a16="http://schemas.microsoft.com/office/drawing/2014/main" id="{8487EED1-D9F5-45E6-8198-E0F8FE41B32B}"/>
                </a:ext>
              </a:extLst>
            </p:cNvPr>
            <p:cNvSpPr txBox="1"/>
            <p:nvPr/>
          </p:nvSpPr>
          <p:spPr>
            <a:xfrm>
              <a:off x="4142902"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28" name="文本框 27">
              <a:extLst>
                <a:ext uri="{FF2B5EF4-FFF2-40B4-BE49-F238E27FC236}">
                  <a16:creationId xmlns:a16="http://schemas.microsoft.com/office/drawing/2014/main" id="{9757EF8A-D526-4E6E-8347-CDD728A53C2E}"/>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30" name="组合 29">
            <a:extLst>
              <a:ext uri="{FF2B5EF4-FFF2-40B4-BE49-F238E27FC236}">
                <a16:creationId xmlns:a16="http://schemas.microsoft.com/office/drawing/2014/main" id="{BF248DAA-14B7-4326-9992-7CFAD2B6BAB3}"/>
              </a:ext>
            </a:extLst>
          </p:cNvPr>
          <p:cNvGrpSpPr/>
          <p:nvPr/>
        </p:nvGrpSpPr>
        <p:grpSpPr>
          <a:xfrm>
            <a:off x="1403728" y="5369742"/>
            <a:ext cx="4556746" cy="369332"/>
            <a:chOff x="1403728" y="4539290"/>
            <a:chExt cx="4556746" cy="369332"/>
          </a:xfrm>
        </p:grpSpPr>
        <p:sp>
          <p:nvSpPr>
            <p:cNvPr id="31" name="文本框 30">
              <a:extLst>
                <a:ext uri="{FF2B5EF4-FFF2-40B4-BE49-F238E27FC236}">
                  <a16:creationId xmlns:a16="http://schemas.microsoft.com/office/drawing/2014/main" id="{DCA4B984-A5FB-4CCB-939F-4432772F89F2}"/>
                </a:ext>
              </a:extLst>
            </p:cNvPr>
            <p:cNvSpPr txBox="1"/>
            <p:nvPr/>
          </p:nvSpPr>
          <p:spPr>
            <a:xfrm>
              <a:off x="2319961"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32" name="文本框 31">
              <a:extLst>
                <a:ext uri="{FF2B5EF4-FFF2-40B4-BE49-F238E27FC236}">
                  <a16:creationId xmlns:a16="http://schemas.microsoft.com/office/drawing/2014/main" id="{BD0FF235-454D-4D56-A48F-72C0BCBEEB1D}"/>
                </a:ext>
              </a:extLst>
            </p:cNvPr>
            <p:cNvSpPr txBox="1"/>
            <p:nvPr/>
          </p:nvSpPr>
          <p:spPr>
            <a:xfrm>
              <a:off x="3236193" y="4539290"/>
              <a:ext cx="896399" cy="369332"/>
            </a:xfrm>
            <a:prstGeom prst="rect">
              <a:avLst/>
            </a:prstGeom>
            <a:solidFill>
              <a:schemeClr val="accent6">
                <a:lumMod val="60000"/>
                <a:lumOff val="40000"/>
              </a:schemeClr>
            </a:solid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33" name="文本框 32">
              <a:extLst>
                <a:ext uri="{FF2B5EF4-FFF2-40B4-BE49-F238E27FC236}">
                  <a16:creationId xmlns:a16="http://schemas.microsoft.com/office/drawing/2014/main" id="{F5B94830-4BD6-4BD2-9000-3285C3B4C845}"/>
                </a:ext>
              </a:extLst>
            </p:cNvPr>
            <p:cNvSpPr txBox="1"/>
            <p:nvPr/>
          </p:nvSpPr>
          <p:spPr>
            <a:xfrm>
              <a:off x="5055960"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34" name="文本框 33">
              <a:extLst>
                <a:ext uri="{FF2B5EF4-FFF2-40B4-BE49-F238E27FC236}">
                  <a16:creationId xmlns:a16="http://schemas.microsoft.com/office/drawing/2014/main" id="{4ADD638D-EA1E-44DF-AEDA-F37CAFE555FD}"/>
                </a:ext>
              </a:extLst>
            </p:cNvPr>
            <p:cNvSpPr txBox="1"/>
            <p:nvPr/>
          </p:nvSpPr>
          <p:spPr>
            <a:xfrm>
              <a:off x="4151016" y="4539290"/>
              <a:ext cx="896400"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35" name="文本框 34">
              <a:extLst>
                <a:ext uri="{FF2B5EF4-FFF2-40B4-BE49-F238E27FC236}">
                  <a16:creationId xmlns:a16="http://schemas.microsoft.com/office/drawing/2014/main" id="{98C0FA16-87F2-4C97-AC6D-FBE7363DA1CE}"/>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lw</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39" name="组合 38">
            <a:extLst>
              <a:ext uri="{FF2B5EF4-FFF2-40B4-BE49-F238E27FC236}">
                <a16:creationId xmlns:a16="http://schemas.microsoft.com/office/drawing/2014/main" id="{D2292911-17F1-4FA7-B920-31EA078B7363}"/>
              </a:ext>
            </a:extLst>
          </p:cNvPr>
          <p:cNvGrpSpPr/>
          <p:nvPr/>
        </p:nvGrpSpPr>
        <p:grpSpPr>
          <a:xfrm>
            <a:off x="1403728" y="5789598"/>
            <a:ext cx="4556746" cy="369332"/>
            <a:chOff x="1403728" y="4539290"/>
            <a:chExt cx="4556746" cy="369332"/>
          </a:xfrm>
        </p:grpSpPr>
        <p:sp>
          <p:nvSpPr>
            <p:cNvPr id="40" name="文本框 39">
              <a:extLst>
                <a:ext uri="{FF2B5EF4-FFF2-40B4-BE49-F238E27FC236}">
                  <a16:creationId xmlns:a16="http://schemas.microsoft.com/office/drawing/2014/main" id="{96FDC2E2-8065-4B12-B355-823A7FA5DB16}"/>
                </a:ext>
              </a:extLst>
            </p:cNvPr>
            <p:cNvSpPr txBox="1"/>
            <p:nvPr/>
          </p:nvSpPr>
          <p:spPr>
            <a:xfrm>
              <a:off x="2319961"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lw</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1" name="文本框 40">
              <a:extLst>
                <a:ext uri="{FF2B5EF4-FFF2-40B4-BE49-F238E27FC236}">
                  <a16:creationId xmlns:a16="http://schemas.microsoft.com/office/drawing/2014/main" id="{DF2B838E-C3F3-42F6-8A37-FC11862E24DD}"/>
                </a:ext>
              </a:extLst>
            </p:cNvPr>
            <p:cNvSpPr txBox="1"/>
            <p:nvPr/>
          </p:nvSpPr>
          <p:spPr>
            <a:xfrm>
              <a:off x="3236193" y="4539290"/>
              <a:ext cx="896399"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42" name="文本框 41">
              <a:extLst>
                <a:ext uri="{FF2B5EF4-FFF2-40B4-BE49-F238E27FC236}">
                  <a16:creationId xmlns:a16="http://schemas.microsoft.com/office/drawing/2014/main" id="{DA6696BB-BC02-4236-8213-7FDD5528FA80}"/>
                </a:ext>
              </a:extLst>
            </p:cNvPr>
            <p:cNvSpPr txBox="1"/>
            <p:nvPr/>
          </p:nvSpPr>
          <p:spPr>
            <a:xfrm>
              <a:off x="5072129" y="4539290"/>
              <a:ext cx="888345"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3" name="文本框 42">
              <a:extLst>
                <a:ext uri="{FF2B5EF4-FFF2-40B4-BE49-F238E27FC236}">
                  <a16:creationId xmlns:a16="http://schemas.microsoft.com/office/drawing/2014/main" id="{28E4532E-0E92-40C8-82E4-1DAB5C0C80A4}"/>
                </a:ext>
              </a:extLst>
            </p:cNvPr>
            <p:cNvSpPr txBox="1"/>
            <p:nvPr/>
          </p:nvSpPr>
          <p:spPr>
            <a:xfrm>
              <a:off x="4151016" y="4539290"/>
              <a:ext cx="896400"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4" name="文本框 43">
              <a:extLst>
                <a:ext uri="{FF2B5EF4-FFF2-40B4-BE49-F238E27FC236}">
                  <a16:creationId xmlns:a16="http://schemas.microsoft.com/office/drawing/2014/main" id="{540DA200-F8A6-410F-9770-8BF9CEE8558C}"/>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sw</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45" name="组合 44">
            <a:extLst>
              <a:ext uri="{FF2B5EF4-FFF2-40B4-BE49-F238E27FC236}">
                <a16:creationId xmlns:a16="http://schemas.microsoft.com/office/drawing/2014/main" id="{E2AE2F34-8F6A-4EDB-BD34-948CAAF65331}"/>
              </a:ext>
            </a:extLst>
          </p:cNvPr>
          <p:cNvGrpSpPr/>
          <p:nvPr/>
        </p:nvGrpSpPr>
        <p:grpSpPr>
          <a:xfrm>
            <a:off x="1403728" y="6209454"/>
            <a:ext cx="4556746" cy="369332"/>
            <a:chOff x="1403728" y="4539290"/>
            <a:chExt cx="4556746" cy="369332"/>
          </a:xfrm>
        </p:grpSpPr>
        <p:sp>
          <p:nvSpPr>
            <p:cNvPr id="46" name="文本框 45">
              <a:extLst>
                <a:ext uri="{FF2B5EF4-FFF2-40B4-BE49-F238E27FC236}">
                  <a16:creationId xmlns:a16="http://schemas.microsoft.com/office/drawing/2014/main" id="{A82A96C3-FD6F-4C29-BA4C-281E2AE13769}"/>
                </a:ext>
              </a:extLst>
            </p:cNvPr>
            <p:cNvSpPr txBox="1"/>
            <p:nvPr/>
          </p:nvSpPr>
          <p:spPr>
            <a:xfrm>
              <a:off x="2319961" y="4539290"/>
              <a:ext cx="904514"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7" name="文本框 46">
              <a:extLst>
                <a:ext uri="{FF2B5EF4-FFF2-40B4-BE49-F238E27FC236}">
                  <a16:creationId xmlns:a16="http://schemas.microsoft.com/office/drawing/2014/main" id="{E07D2DEE-A52D-4327-982C-A83931AC7EAE}"/>
                </a:ext>
              </a:extLst>
            </p:cNvPr>
            <p:cNvSpPr txBox="1"/>
            <p:nvPr/>
          </p:nvSpPr>
          <p:spPr>
            <a:xfrm>
              <a:off x="3236193" y="4539290"/>
              <a:ext cx="896399" cy="369332"/>
            </a:xfrm>
            <a:prstGeom prst="rect">
              <a:avLst/>
            </a:prstGeom>
            <a:solidFill>
              <a:schemeClr val="accent6">
                <a:lumMod val="60000"/>
                <a:lumOff val="40000"/>
              </a:schemeClr>
            </a:solid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48" name="文本框 47">
              <a:extLst>
                <a:ext uri="{FF2B5EF4-FFF2-40B4-BE49-F238E27FC236}">
                  <a16:creationId xmlns:a16="http://schemas.microsoft.com/office/drawing/2014/main" id="{BB20A49A-8EBF-4F8D-88E5-7B8AA47A8BB3}"/>
                </a:ext>
              </a:extLst>
            </p:cNvPr>
            <p:cNvSpPr txBox="1"/>
            <p:nvPr/>
          </p:nvSpPr>
          <p:spPr>
            <a:xfrm>
              <a:off x="5072129" y="4539290"/>
              <a:ext cx="888345"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9" name="文本框 48">
              <a:extLst>
                <a:ext uri="{FF2B5EF4-FFF2-40B4-BE49-F238E27FC236}">
                  <a16:creationId xmlns:a16="http://schemas.microsoft.com/office/drawing/2014/main" id="{A331CD18-0960-416A-9718-A66259553762}"/>
                </a:ext>
              </a:extLst>
            </p:cNvPr>
            <p:cNvSpPr txBox="1"/>
            <p:nvPr/>
          </p:nvSpPr>
          <p:spPr>
            <a:xfrm>
              <a:off x="4151016" y="4539290"/>
              <a:ext cx="896400"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50" name="文本框 49">
              <a:extLst>
                <a:ext uri="{FF2B5EF4-FFF2-40B4-BE49-F238E27FC236}">
                  <a16:creationId xmlns:a16="http://schemas.microsoft.com/office/drawing/2014/main" id="{818F93D1-E6A0-4871-8D83-CA28DC632D6C}"/>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a:solidFill>
                    <a:srgbClr val="C00000"/>
                  </a:solidFill>
                  <a:latin typeface="Courier New" panose="02070309020205020404" pitchFamily="49" charset="0"/>
                  <a:ea typeface="微软雅黑" panose="020B0503020204020204" pitchFamily="34" charset="-122"/>
                  <a:cs typeface="Courier New" panose="02070309020205020404" pitchFamily="49" charset="0"/>
                </a:rPr>
                <a:t>New</a:t>
              </a:r>
              <a:endParaRPr lang="zh-CN" altLang="en-US" b="1" dirty="0">
                <a:solidFill>
                  <a:srgbClr val="C00000"/>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52" name="组合 51">
            <a:extLst>
              <a:ext uri="{FF2B5EF4-FFF2-40B4-BE49-F238E27FC236}">
                <a16:creationId xmlns:a16="http://schemas.microsoft.com/office/drawing/2014/main" id="{589E7E8A-3865-44F2-881A-9AC684367950}"/>
              </a:ext>
            </a:extLst>
          </p:cNvPr>
          <p:cNvGrpSpPr/>
          <p:nvPr/>
        </p:nvGrpSpPr>
        <p:grpSpPr>
          <a:xfrm>
            <a:off x="7164443" y="3709145"/>
            <a:ext cx="1820747" cy="369332"/>
            <a:chOff x="1403728" y="4539290"/>
            <a:chExt cx="1820747" cy="369332"/>
          </a:xfrm>
        </p:grpSpPr>
        <p:sp>
          <p:nvSpPr>
            <p:cNvPr id="53" name="文本框 52">
              <a:extLst>
                <a:ext uri="{FF2B5EF4-FFF2-40B4-BE49-F238E27FC236}">
                  <a16:creationId xmlns:a16="http://schemas.microsoft.com/office/drawing/2014/main" id="{6BC56373-60E0-473A-8A36-3CA7757EB609}"/>
                </a:ext>
              </a:extLst>
            </p:cNvPr>
            <p:cNvSpPr txBox="1"/>
            <p:nvPr/>
          </p:nvSpPr>
          <p:spPr>
            <a:xfrm>
              <a:off x="2319961"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57" name="文本框 56">
              <a:extLst>
                <a:ext uri="{FF2B5EF4-FFF2-40B4-BE49-F238E27FC236}">
                  <a16:creationId xmlns:a16="http://schemas.microsoft.com/office/drawing/2014/main" id="{7F2AAC64-75F9-49EB-9A7B-0C66FB62D842}"/>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58" name="组合 57">
            <a:extLst>
              <a:ext uri="{FF2B5EF4-FFF2-40B4-BE49-F238E27FC236}">
                <a16:creationId xmlns:a16="http://schemas.microsoft.com/office/drawing/2014/main" id="{A2EEAB9D-02F6-457D-8358-3286E4426702}"/>
              </a:ext>
            </a:extLst>
          </p:cNvPr>
          <p:cNvGrpSpPr/>
          <p:nvPr/>
        </p:nvGrpSpPr>
        <p:grpSpPr>
          <a:xfrm>
            <a:off x="7147432" y="4127831"/>
            <a:ext cx="4556746" cy="369332"/>
            <a:chOff x="1403728" y="4539290"/>
            <a:chExt cx="4556746" cy="369332"/>
          </a:xfrm>
        </p:grpSpPr>
        <p:sp>
          <p:nvSpPr>
            <p:cNvPr id="59" name="文本框 58">
              <a:extLst>
                <a:ext uri="{FF2B5EF4-FFF2-40B4-BE49-F238E27FC236}">
                  <a16:creationId xmlns:a16="http://schemas.microsoft.com/office/drawing/2014/main" id="{7FC2131D-B5C6-465F-8F16-788F1066F456}"/>
                </a:ext>
              </a:extLst>
            </p:cNvPr>
            <p:cNvSpPr txBox="1"/>
            <p:nvPr/>
          </p:nvSpPr>
          <p:spPr>
            <a:xfrm>
              <a:off x="2319961"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0" name="文本框 59">
              <a:extLst>
                <a:ext uri="{FF2B5EF4-FFF2-40B4-BE49-F238E27FC236}">
                  <a16:creationId xmlns:a16="http://schemas.microsoft.com/office/drawing/2014/main" id="{3A544658-60C6-47DB-8150-93275B848BEE}"/>
                </a:ext>
              </a:extLst>
            </p:cNvPr>
            <p:cNvSpPr txBox="1"/>
            <p:nvPr/>
          </p:nvSpPr>
          <p:spPr>
            <a:xfrm>
              <a:off x="3236193" y="4539290"/>
              <a:ext cx="896399" cy="369332"/>
            </a:xfrm>
            <a:prstGeom prst="rect">
              <a:avLst/>
            </a:prstGeom>
            <a:no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61" name="文本框 60">
              <a:extLst>
                <a:ext uri="{FF2B5EF4-FFF2-40B4-BE49-F238E27FC236}">
                  <a16:creationId xmlns:a16="http://schemas.microsoft.com/office/drawing/2014/main" id="{390B6D9A-7FD5-4494-A3F6-EDD80F419858}"/>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2" name="文本框 61">
              <a:extLst>
                <a:ext uri="{FF2B5EF4-FFF2-40B4-BE49-F238E27FC236}">
                  <a16:creationId xmlns:a16="http://schemas.microsoft.com/office/drawing/2014/main" id="{D5A354A9-F4C4-4773-8A58-F9DA048CAD6F}"/>
                </a:ext>
              </a:extLst>
            </p:cNvPr>
            <p:cNvSpPr txBox="1"/>
            <p:nvPr/>
          </p:nvSpPr>
          <p:spPr>
            <a:xfrm>
              <a:off x="4142902"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3" name="文本框 62">
              <a:extLst>
                <a:ext uri="{FF2B5EF4-FFF2-40B4-BE49-F238E27FC236}">
                  <a16:creationId xmlns:a16="http://schemas.microsoft.com/office/drawing/2014/main" id="{B63EC349-D8EE-480C-9117-911714577D19}"/>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a:latin typeface="Courier New" panose="02070309020205020404" pitchFamily="49" charset="0"/>
                  <a:ea typeface="微软雅黑" panose="020B0503020204020204" pitchFamily="34" charset="-122"/>
                  <a:cs typeface="Courier New" panose="02070309020205020404" pitchFamily="49" charset="0"/>
                </a:rPr>
                <a:t>add</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64" name="组合 63">
            <a:extLst>
              <a:ext uri="{FF2B5EF4-FFF2-40B4-BE49-F238E27FC236}">
                <a16:creationId xmlns:a16="http://schemas.microsoft.com/office/drawing/2014/main" id="{3943AB17-F09F-4FD9-8856-5ABF66D0D3CF}"/>
              </a:ext>
            </a:extLst>
          </p:cNvPr>
          <p:cNvGrpSpPr/>
          <p:nvPr/>
        </p:nvGrpSpPr>
        <p:grpSpPr>
          <a:xfrm>
            <a:off x="7168773" y="4538184"/>
            <a:ext cx="4556746" cy="369332"/>
            <a:chOff x="1403728" y="4539290"/>
            <a:chExt cx="4556746" cy="369332"/>
          </a:xfrm>
        </p:grpSpPr>
        <p:sp>
          <p:nvSpPr>
            <p:cNvPr id="65" name="文本框 64">
              <a:extLst>
                <a:ext uri="{FF2B5EF4-FFF2-40B4-BE49-F238E27FC236}">
                  <a16:creationId xmlns:a16="http://schemas.microsoft.com/office/drawing/2014/main" id="{B43EF9B6-340A-45FA-A52E-09FAC1F607F9}"/>
                </a:ext>
              </a:extLst>
            </p:cNvPr>
            <p:cNvSpPr txBox="1"/>
            <p:nvPr/>
          </p:nvSpPr>
          <p:spPr>
            <a:xfrm>
              <a:off x="2319961" y="4539290"/>
              <a:ext cx="894891"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6" name="文本框 65">
              <a:extLst>
                <a:ext uri="{FF2B5EF4-FFF2-40B4-BE49-F238E27FC236}">
                  <a16:creationId xmlns:a16="http://schemas.microsoft.com/office/drawing/2014/main" id="{4475B4E1-4D22-492E-924E-8DBB8D2205B3}"/>
                </a:ext>
              </a:extLst>
            </p:cNvPr>
            <p:cNvSpPr txBox="1"/>
            <p:nvPr/>
          </p:nvSpPr>
          <p:spPr>
            <a:xfrm>
              <a:off x="3236193" y="4539290"/>
              <a:ext cx="896399"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67" name="文本框 66">
              <a:extLst>
                <a:ext uri="{FF2B5EF4-FFF2-40B4-BE49-F238E27FC236}">
                  <a16:creationId xmlns:a16="http://schemas.microsoft.com/office/drawing/2014/main" id="{B669BE22-A8E5-443C-B253-656A0AD6EFD4}"/>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8" name="文本框 67">
              <a:extLst>
                <a:ext uri="{FF2B5EF4-FFF2-40B4-BE49-F238E27FC236}">
                  <a16:creationId xmlns:a16="http://schemas.microsoft.com/office/drawing/2014/main" id="{E9720D80-AB37-4CC5-920F-6705A278D2E7}"/>
                </a:ext>
              </a:extLst>
            </p:cNvPr>
            <p:cNvSpPr txBox="1"/>
            <p:nvPr/>
          </p:nvSpPr>
          <p:spPr>
            <a:xfrm>
              <a:off x="4142902"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9" name="文本框 68">
              <a:extLst>
                <a:ext uri="{FF2B5EF4-FFF2-40B4-BE49-F238E27FC236}">
                  <a16:creationId xmlns:a16="http://schemas.microsoft.com/office/drawing/2014/main" id="{322F1D40-E9A4-43C3-ABF2-9B2923F55D95}"/>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70" name="组合 69">
            <a:extLst>
              <a:ext uri="{FF2B5EF4-FFF2-40B4-BE49-F238E27FC236}">
                <a16:creationId xmlns:a16="http://schemas.microsoft.com/office/drawing/2014/main" id="{1B532080-2F76-406D-858C-3ECF0641A2BF}"/>
              </a:ext>
            </a:extLst>
          </p:cNvPr>
          <p:cNvGrpSpPr/>
          <p:nvPr/>
        </p:nvGrpSpPr>
        <p:grpSpPr>
          <a:xfrm>
            <a:off x="7166482" y="4954516"/>
            <a:ext cx="4556746" cy="369332"/>
            <a:chOff x="1403728" y="4539290"/>
            <a:chExt cx="4556746" cy="369332"/>
          </a:xfrm>
        </p:grpSpPr>
        <p:sp>
          <p:nvSpPr>
            <p:cNvPr id="71" name="文本框 70">
              <a:extLst>
                <a:ext uri="{FF2B5EF4-FFF2-40B4-BE49-F238E27FC236}">
                  <a16:creationId xmlns:a16="http://schemas.microsoft.com/office/drawing/2014/main" id="{B87D94DD-8526-4A97-AC6C-C16FF968AF35}"/>
                </a:ext>
              </a:extLst>
            </p:cNvPr>
            <p:cNvSpPr txBox="1"/>
            <p:nvPr/>
          </p:nvSpPr>
          <p:spPr>
            <a:xfrm>
              <a:off x="2319961"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72" name="文本框 71">
              <a:extLst>
                <a:ext uri="{FF2B5EF4-FFF2-40B4-BE49-F238E27FC236}">
                  <a16:creationId xmlns:a16="http://schemas.microsoft.com/office/drawing/2014/main" id="{B822EC56-D6C1-4D8A-B894-8DB620649B80}"/>
                </a:ext>
              </a:extLst>
            </p:cNvPr>
            <p:cNvSpPr txBox="1"/>
            <p:nvPr/>
          </p:nvSpPr>
          <p:spPr>
            <a:xfrm>
              <a:off x="3236193" y="4539290"/>
              <a:ext cx="887659" cy="369332"/>
            </a:xfrm>
            <a:prstGeom prst="rect">
              <a:avLst/>
            </a:prstGeom>
            <a:solidFill>
              <a:schemeClr val="accent6">
                <a:lumMod val="60000"/>
                <a:lumOff val="40000"/>
              </a:schemeClr>
            </a:solid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73" name="文本框 72">
              <a:extLst>
                <a:ext uri="{FF2B5EF4-FFF2-40B4-BE49-F238E27FC236}">
                  <a16:creationId xmlns:a16="http://schemas.microsoft.com/office/drawing/2014/main" id="{DF45362F-05D0-4812-8D1C-AF90658C7758}"/>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74" name="文本框 73">
              <a:extLst>
                <a:ext uri="{FF2B5EF4-FFF2-40B4-BE49-F238E27FC236}">
                  <a16:creationId xmlns:a16="http://schemas.microsoft.com/office/drawing/2014/main" id="{D898B75D-37A2-46CF-A806-E4BCFDD73C57}"/>
                </a:ext>
              </a:extLst>
            </p:cNvPr>
            <p:cNvSpPr txBox="1"/>
            <p:nvPr/>
          </p:nvSpPr>
          <p:spPr>
            <a:xfrm>
              <a:off x="4142902"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75" name="文本框 74">
              <a:extLst>
                <a:ext uri="{FF2B5EF4-FFF2-40B4-BE49-F238E27FC236}">
                  <a16:creationId xmlns:a16="http://schemas.microsoft.com/office/drawing/2014/main" id="{4E533151-3C42-4000-ADF2-E839D62018BD}"/>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lw</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76" name="组合 75">
            <a:extLst>
              <a:ext uri="{FF2B5EF4-FFF2-40B4-BE49-F238E27FC236}">
                <a16:creationId xmlns:a16="http://schemas.microsoft.com/office/drawing/2014/main" id="{AEB5EA4A-EE91-42B5-8B87-BB970DE7BF9C}"/>
              </a:ext>
            </a:extLst>
          </p:cNvPr>
          <p:cNvGrpSpPr/>
          <p:nvPr/>
        </p:nvGrpSpPr>
        <p:grpSpPr>
          <a:xfrm>
            <a:off x="7171891" y="5372464"/>
            <a:ext cx="4556746" cy="369332"/>
            <a:chOff x="1403728" y="4539290"/>
            <a:chExt cx="4556746" cy="369332"/>
          </a:xfrm>
        </p:grpSpPr>
        <p:sp>
          <p:nvSpPr>
            <p:cNvPr id="77" name="文本框 76">
              <a:extLst>
                <a:ext uri="{FF2B5EF4-FFF2-40B4-BE49-F238E27FC236}">
                  <a16:creationId xmlns:a16="http://schemas.microsoft.com/office/drawing/2014/main" id="{62D032B7-6CA0-4B4C-ADEC-9BDE05607B5D}"/>
                </a:ext>
              </a:extLst>
            </p:cNvPr>
            <p:cNvSpPr txBox="1"/>
            <p:nvPr/>
          </p:nvSpPr>
          <p:spPr>
            <a:xfrm>
              <a:off x="2319961" y="4539290"/>
              <a:ext cx="880055"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78" name="文本框 77">
              <a:extLst>
                <a:ext uri="{FF2B5EF4-FFF2-40B4-BE49-F238E27FC236}">
                  <a16:creationId xmlns:a16="http://schemas.microsoft.com/office/drawing/2014/main" id="{D32778C4-80BE-4075-81EE-AA3919B27D36}"/>
                </a:ext>
              </a:extLst>
            </p:cNvPr>
            <p:cNvSpPr txBox="1"/>
            <p:nvPr/>
          </p:nvSpPr>
          <p:spPr>
            <a:xfrm>
              <a:off x="3236193" y="4539290"/>
              <a:ext cx="896399"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79" name="文本框 78">
              <a:extLst>
                <a:ext uri="{FF2B5EF4-FFF2-40B4-BE49-F238E27FC236}">
                  <a16:creationId xmlns:a16="http://schemas.microsoft.com/office/drawing/2014/main" id="{597A695B-48F4-4BBD-A08D-B57DED5E7FC3}"/>
                </a:ext>
              </a:extLst>
            </p:cNvPr>
            <p:cNvSpPr txBox="1"/>
            <p:nvPr/>
          </p:nvSpPr>
          <p:spPr>
            <a:xfrm>
              <a:off x="5055960"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80" name="文本框 79">
              <a:extLst>
                <a:ext uri="{FF2B5EF4-FFF2-40B4-BE49-F238E27FC236}">
                  <a16:creationId xmlns:a16="http://schemas.microsoft.com/office/drawing/2014/main" id="{9258C05F-343A-43B8-B85F-72277076A578}"/>
                </a:ext>
              </a:extLst>
            </p:cNvPr>
            <p:cNvSpPr txBox="1"/>
            <p:nvPr/>
          </p:nvSpPr>
          <p:spPr>
            <a:xfrm>
              <a:off x="4142902" y="4539290"/>
              <a:ext cx="888599"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81" name="文本框 80">
              <a:extLst>
                <a:ext uri="{FF2B5EF4-FFF2-40B4-BE49-F238E27FC236}">
                  <a16:creationId xmlns:a16="http://schemas.microsoft.com/office/drawing/2014/main" id="{A2C8834A-032E-46AD-A5F4-E2AB98FF020C}"/>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a:solidFill>
                    <a:srgbClr val="C00000"/>
                  </a:solidFill>
                  <a:latin typeface="Courier New" panose="02070309020205020404" pitchFamily="49" charset="0"/>
                  <a:ea typeface="微软雅黑" panose="020B0503020204020204" pitchFamily="34" charset="-122"/>
                  <a:cs typeface="Courier New" panose="02070309020205020404" pitchFamily="49" charset="0"/>
                </a:rPr>
                <a:t>New</a:t>
              </a:r>
              <a:endParaRPr lang="zh-CN" altLang="en-US" b="1" dirty="0">
                <a:solidFill>
                  <a:srgbClr val="C00000"/>
                </a:solidFill>
                <a:latin typeface="Courier New" panose="02070309020205020404" pitchFamily="49" charset="0"/>
                <a:ea typeface="微软雅黑" panose="020B0503020204020204" pitchFamily="34" charset="-122"/>
                <a:cs typeface="Courier New" panose="02070309020205020404" pitchFamily="49" charset="0"/>
              </a:endParaRPr>
            </a:p>
          </p:txBody>
        </p:sp>
      </p:grpSp>
    </p:spTree>
    <p:extLst>
      <p:ext uri="{BB962C8B-B14F-4D97-AF65-F5344CB8AC3E}">
        <p14:creationId xmlns:p14="http://schemas.microsoft.com/office/powerpoint/2010/main" val="2997442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wipe(left)">
                                      <p:cBhvr>
                                        <p:cTn id="17" dur="500"/>
                                        <p:tgtEl>
                                          <p:spTgt spid="5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left)">
                                      <p:cBhvr>
                                        <p:cTn id="27" dur="500"/>
                                        <p:tgtEl>
                                          <p:spTgt spid="2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wipe(left)">
                                      <p:cBhvr>
                                        <p:cTn id="32" dur="500"/>
                                        <p:tgtEl>
                                          <p:spTgt spid="30"/>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wipe(left)">
                                      <p:cBhvr>
                                        <p:cTn id="37" dur="500"/>
                                        <p:tgtEl>
                                          <p:spTgt spid="39"/>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45"/>
                                        </p:tgtEl>
                                        <p:attrNameLst>
                                          <p:attrName>style.visibility</p:attrName>
                                        </p:attrNameLst>
                                      </p:cBhvr>
                                      <p:to>
                                        <p:strVal val="visible"/>
                                      </p:to>
                                    </p:set>
                                    <p:animEffect transition="in" filter="wipe(left)">
                                      <p:cBhvr>
                                        <p:cTn id="42" dur="500"/>
                                        <p:tgtEl>
                                          <p:spTgt spid="4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wipe(down)">
                                      <p:cBhvr>
                                        <p:cTn id="47" dur="500"/>
                                        <p:tgtEl>
                                          <p:spTgt spid="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52"/>
                                        </p:tgtEl>
                                        <p:attrNameLst>
                                          <p:attrName>style.visibility</p:attrName>
                                        </p:attrNameLst>
                                      </p:cBhvr>
                                      <p:to>
                                        <p:strVal val="visible"/>
                                      </p:to>
                                    </p:set>
                                    <p:animEffect transition="in" filter="wipe(left)">
                                      <p:cBhvr>
                                        <p:cTn id="52" dur="500"/>
                                        <p:tgtEl>
                                          <p:spTgt spid="52"/>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wipe(left)">
                                      <p:cBhvr>
                                        <p:cTn id="57" dur="500"/>
                                        <p:tgtEl>
                                          <p:spTgt spid="58"/>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64"/>
                                        </p:tgtEl>
                                        <p:attrNameLst>
                                          <p:attrName>style.visibility</p:attrName>
                                        </p:attrNameLst>
                                      </p:cBhvr>
                                      <p:to>
                                        <p:strVal val="visible"/>
                                      </p:to>
                                    </p:set>
                                    <p:animEffect transition="in" filter="wipe(left)">
                                      <p:cBhvr>
                                        <p:cTn id="62" dur="500"/>
                                        <p:tgtEl>
                                          <p:spTgt spid="64"/>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70"/>
                                        </p:tgtEl>
                                        <p:attrNameLst>
                                          <p:attrName>style.visibility</p:attrName>
                                        </p:attrNameLst>
                                      </p:cBhvr>
                                      <p:to>
                                        <p:strVal val="visible"/>
                                      </p:to>
                                    </p:set>
                                    <p:animEffect transition="in" filter="wipe(left)">
                                      <p:cBhvr>
                                        <p:cTn id="67" dur="500"/>
                                        <p:tgtEl>
                                          <p:spTgt spid="70"/>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76"/>
                                        </p:tgtEl>
                                        <p:attrNameLst>
                                          <p:attrName>style.visibility</p:attrName>
                                        </p:attrNameLst>
                                      </p:cBhvr>
                                      <p:to>
                                        <p:strVal val="visible"/>
                                      </p:to>
                                    </p:set>
                                    <p:animEffect transition="in" filter="wipe(left)">
                                      <p:cBhvr>
                                        <p:cTn id="72"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数据相关处理机制</a:t>
            </a:r>
          </a:p>
        </p:txBody>
      </p:sp>
      <p:sp>
        <p:nvSpPr>
          <p:cNvPr id="3" name="内容占位符 2"/>
          <p:cNvSpPr>
            <a:spLocks noGrp="1"/>
          </p:cNvSpPr>
          <p:nvPr>
            <p:ph idx="1"/>
          </p:nvPr>
        </p:nvSpPr>
        <p:spPr>
          <a:xfrm>
            <a:off x="487822" y="942764"/>
            <a:ext cx="10515599" cy="5637024"/>
          </a:xfrm>
        </p:spPr>
        <p:txBody>
          <a:bodyPr>
            <a:normAutofit lnSpcReduction="10000"/>
          </a:bodyPr>
          <a:lstStyle/>
          <a:p>
            <a:pPr>
              <a:lnSpc>
                <a:spcPct val="150000"/>
              </a:lnSpc>
              <a:buFont typeface="Wingdings" pitchFamily="2" charset="2"/>
              <a:buChar char="u"/>
              <a:defRPr/>
            </a:pPr>
            <a:r>
              <a:rPr lang="zh-CN" altLang="en-US" dirty="0"/>
              <a:t>软件方法（编译器完成）</a:t>
            </a:r>
          </a:p>
          <a:p>
            <a:pPr lvl="1">
              <a:lnSpc>
                <a:spcPct val="150000"/>
              </a:lnSpc>
              <a:buFont typeface="Wingdings" pitchFamily="2" charset="2"/>
              <a:buChar char="u"/>
              <a:defRPr/>
            </a:pPr>
            <a:r>
              <a:rPr lang="zh-CN" altLang="en-US" dirty="0"/>
              <a:t>插入空指令</a:t>
            </a:r>
          </a:p>
          <a:p>
            <a:pPr lvl="1">
              <a:lnSpc>
                <a:spcPct val="150000"/>
              </a:lnSpc>
              <a:buFont typeface="Wingdings" pitchFamily="2" charset="2"/>
              <a:buChar char="u"/>
              <a:defRPr/>
            </a:pPr>
            <a:r>
              <a:rPr lang="zh-CN" altLang="en-US" dirty="0"/>
              <a:t>调整程序顺序，使相关性在流水线中消失</a:t>
            </a:r>
          </a:p>
          <a:p>
            <a:pPr>
              <a:lnSpc>
                <a:spcPct val="150000"/>
              </a:lnSpc>
              <a:buFont typeface="Wingdings" pitchFamily="2" charset="2"/>
              <a:buChar char="u"/>
              <a:defRPr/>
            </a:pPr>
            <a:r>
              <a:rPr lang="zh-CN" altLang="en-US" dirty="0"/>
              <a:t>硬件方法</a:t>
            </a:r>
          </a:p>
          <a:p>
            <a:pPr lvl="1">
              <a:lnSpc>
                <a:spcPct val="150000"/>
              </a:lnSpc>
              <a:buFont typeface="Wingdings" pitchFamily="2" charset="2"/>
              <a:buChar char="u"/>
              <a:defRPr/>
            </a:pPr>
            <a:r>
              <a:rPr lang="zh-CN" altLang="en-US" b="1" dirty="0">
                <a:solidFill>
                  <a:srgbClr val="38A5EF"/>
                </a:solidFill>
              </a:rPr>
              <a:t>插入气泡（空操作）</a:t>
            </a:r>
          </a:p>
          <a:p>
            <a:pPr marL="1212850" lvl="2" indent="-355600">
              <a:lnSpc>
                <a:spcPct val="150000"/>
              </a:lnSpc>
              <a:buFont typeface="Wingdings" pitchFamily="2" charset="2"/>
              <a:buChar char="p"/>
              <a:defRPr/>
            </a:pPr>
            <a:r>
              <a:rPr lang="zh-CN" altLang="en-US" sz="1800" dirty="0"/>
              <a:t>向后段插入气泡</a:t>
            </a:r>
            <a:r>
              <a:rPr lang="zh-CN" altLang="en-US" sz="1800" dirty="0">
                <a:solidFill>
                  <a:srgbClr val="FF0000"/>
                </a:solidFill>
              </a:rPr>
              <a:t>（接口信号清零）</a:t>
            </a:r>
          </a:p>
          <a:p>
            <a:pPr marL="1212850" lvl="2" indent="-355600">
              <a:lnSpc>
                <a:spcPct val="150000"/>
              </a:lnSpc>
              <a:buFont typeface="Wingdings" pitchFamily="2" charset="2"/>
              <a:buChar char="p"/>
              <a:defRPr/>
            </a:pPr>
            <a:r>
              <a:rPr lang="zh-CN" altLang="en-US" sz="1800" dirty="0"/>
              <a:t>向前给出阻塞信号</a:t>
            </a:r>
            <a:r>
              <a:rPr lang="zh-CN" altLang="en-US" sz="1800" dirty="0">
                <a:solidFill>
                  <a:srgbClr val="FF0000"/>
                </a:solidFill>
              </a:rPr>
              <a:t>（流水线停顿）</a:t>
            </a:r>
            <a:r>
              <a:rPr lang="zh-CN" altLang="en-US" sz="1800" dirty="0"/>
              <a:t>避免当前指令被新指令取代</a:t>
            </a:r>
          </a:p>
          <a:p>
            <a:pPr lvl="1">
              <a:lnSpc>
                <a:spcPct val="150000"/>
              </a:lnSpc>
              <a:buFont typeface="Wingdings" pitchFamily="2" charset="2"/>
              <a:buChar char="u"/>
              <a:defRPr/>
            </a:pPr>
            <a:r>
              <a:rPr lang="zh-CN" altLang="en-US" b="1" dirty="0">
                <a:solidFill>
                  <a:srgbClr val="38A5EF"/>
                </a:solidFill>
              </a:rPr>
              <a:t>数据重定向</a:t>
            </a:r>
            <a:r>
              <a:rPr lang="en-US" altLang="zh-CN" b="1" dirty="0">
                <a:solidFill>
                  <a:srgbClr val="38A5EF"/>
                </a:solidFill>
              </a:rPr>
              <a:t>bypass</a:t>
            </a:r>
            <a:r>
              <a:rPr lang="zh-CN" altLang="en-US" b="1" dirty="0">
                <a:solidFill>
                  <a:srgbClr val="38A5EF"/>
                </a:solidFill>
              </a:rPr>
              <a:t>（数据旁路）</a:t>
            </a:r>
          </a:p>
          <a:p>
            <a:pPr lvl="2">
              <a:lnSpc>
                <a:spcPct val="150000"/>
              </a:lnSpc>
              <a:defRPr/>
            </a:pPr>
            <a:r>
              <a:rPr lang="zh-CN" altLang="en-US" sz="1800" dirty="0"/>
              <a:t>将后端处理后的数据（还没来得及写回）重定向</a:t>
            </a:r>
          </a:p>
          <a:p>
            <a:pPr lvl="2">
              <a:lnSpc>
                <a:spcPct val="150000"/>
              </a:lnSpc>
              <a:defRPr/>
            </a:pPr>
            <a:r>
              <a:rPr lang="zh-CN" altLang="en-US" sz="1800" dirty="0"/>
              <a:t>数据在哪就从哪送到运算器</a:t>
            </a:r>
          </a:p>
          <a:p>
            <a:pPr>
              <a:defRPr/>
            </a:pPr>
            <a:endParaRPr lang="zh-CN" altLang="en-US" dirty="0"/>
          </a:p>
        </p:txBody>
      </p:sp>
    </p:spTree>
    <p:extLst>
      <p:ext uri="{BB962C8B-B14F-4D97-AF65-F5344CB8AC3E}">
        <p14:creationId xmlns:p14="http://schemas.microsoft.com/office/powerpoint/2010/main" val="1474244955"/>
      </p:ext>
    </p:extLst>
  </p:cSld>
  <p:clrMapOvr>
    <a:masterClrMapping/>
  </p:clrMapOvr>
  <mc:AlternateContent xmlns:mc="http://schemas.openxmlformats.org/markup-compatibility/2006" xmlns:p14="http://schemas.microsoft.com/office/powerpoint/2010/main">
    <mc:Choice Requires="p14">
      <p:transition spd="slow" p14:dur="2000" advTm="49344"/>
    </mc:Choice>
    <mc:Fallback xmlns="">
      <p:transition spd="slow" advTm="49344"/>
    </mc:Fallback>
  </mc:AlternateContent>
  <p:extLst mod="1">
    <p:ext uri="{3A86A75C-4F4B-4683-9AE1-C65F6400EC91}">
      <p14:laserTraceLst xmlns:p14="http://schemas.microsoft.com/office/powerpoint/2010/main">
        <p14:tracePtLst>
          <p14:tracePt t="2283" x="812800" y="1631950"/>
          <p14:tracePt t="3160" x="819150" y="1631950"/>
          <p14:tracePt t="3176" x="831850" y="1631950"/>
          <p14:tracePt t="3184" x="844550" y="1619250"/>
          <p14:tracePt t="3201" x="933450" y="1612900"/>
          <p14:tracePt t="3218" x="1085850" y="1612900"/>
          <p14:tracePt t="3235" x="1327150" y="1638300"/>
          <p14:tracePt t="3251" x="1568450" y="1676400"/>
          <p14:tracePt t="3268" x="1733550" y="1695450"/>
          <p14:tracePt t="3284" x="1854200" y="1714500"/>
          <p14:tracePt t="3301" x="1898650" y="1714500"/>
          <p14:tracePt t="3318" x="1905000" y="1714500"/>
          <p14:tracePt t="3370" x="1911350" y="1714500"/>
          <p14:tracePt t="3377" x="1924050" y="1714500"/>
          <p14:tracePt t="3386" x="1936750" y="1714500"/>
          <p14:tracePt t="3401" x="1981200" y="1714500"/>
          <p14:tracePt t="3418" x="2044700" y="1714500"/>
          <p14:tracePt t="3435" x="2120900" y="1714500"/>
          <p14:tracePt t="3451" x="2159000" y="1708150"/>
          <p14:tracePt t="3468" x="2190750" y="1708150"/>
          <p14:tracePt t="3485" x="2197100" y="1708150"/>
          <p14:tracePt t="3525" x="2203450" y="1708150"/>
          <p14:tracePt t="3539" x="2209800" y="1708150"/>
          <p14:tracePt t="3567" x="2216150" y="1701800"/>
          <p14:tracePt t="3575" x="2241550" y="1695450"/>
          <p14:tracePt t="3918" x="2235200" y="1695450"/>
          <p14:tracePt t="3926" x="2222500" y="1695450"/>
          <p14:tracePt t="3935" x="2197100" y="1695450"/>
          <p14:tracePt t="3953" x="2133600" y="1689100"/>
          <p14:tracePt t="3969" x="2070100" y="1682750"/>
          <p14:tracePt t="3985" x="2000250" y="1682750"/>
          <p14:tracePt t="4003" x="1974850" y="1682750"/>
          <p14:tracePt t="4019" x="1962150" y="1682750"/>
          <p14:tracePt t="4072" x="1949450" y="1682750"/>
          <p14:tracePt t="4078" x="1924050" y="1682750"/>
          <p14:tracePt t="4088" x="1898650" y="1689100"/>
          <p14:tracePt t="4104" x="1822450" y="1701800"/>
          <p14:tracePt t="4120" x="1720850" y="1739900"/>
          <p14:tracePt t="4136" x="1689100" y="1765300"/>
          <p14:tracePt t="4152" x="1657350" y="1809750"/>
          <p14:tracePt t="4169" x="1619250" y="1885950"/>
          <p14:tracePt t="4186" x="1568450" y="2025650"/>
          <p14:tracePt t="4203" x="1504950" y="2254250"/>
          <p14:tracePt t="4219" x="1409700" y="2647950"/>
          <p14:tracePt t="4236" x="1352550" y="2882900"/>
          <p14:tracePt t="4252" x="1333500" y="2971800"/>
          <p14:tracePt t="4296" x="1333500" y="2978150"/>
          <p14:tracePt t="4306" x="1333500" y="2984500"/>
          <p14:tracePt t="4312" x="1333500" y="2990850"/>
          <p14:tracePt t="4321" x="1327150" y="3003550"/>
          <p14:tracePt t="4336" x="1308100" y="3041650"/>
          <p14:tracePt t="4352" x="1282700" y="3073400"/>
          <p14:tracePt t="4369" x="1263650" y="3092450"/>
          <p14:tracePt t="4410" x="1257300" y="3098800"/>
          <p14:tracePt t="4417" x="1225550" y="3117850"/>
          <p14:tracePt t="4425" x="1168400" y="3162300"/>
          <p14:tracePt t="4436" x="1054100" y="3238500"/>
          <p14:tracePt t="4453" x="723900" y="3473450"/>
          <p14:tracePt t="4469" x="374650" y="3721100"/>
          <p14:tracePt t="4486" x="107950" y="3822700"/>
          <p14:tracePt t="4502" x="69850" y="3816350"/>
          <p14:tracePt t="4519" x="95250" y="3714750"/>
          <p14:tracePt t="4524" x="152400" y="3663950"/>
          <p14:tracePt t="4536" x="260350" y="3600450"/>
          <p14:tracePt t="4553" x="495300" y="3479800"/>
          <p14:tracePt t="4569" x="539750" y="3460750"/>
          <p14:tracePt t="4609" x="539750" y="3473450"/>
          <p14:tracePt t="4618" x="539750" y="3479800"/>
          <p14:tracePt t="4731" x="539750" y="3486150"/>
          <p14:tracePt t="4747" x="546100" y="3486150"/>
          <p14:tracePt t="4755" x="552450" y="3486150"/>
          <p14:tracePt t="4763" x="584200" y="3486150"/>
          <p14:tracePt t="4772" x="660400" y="3479800"/>
          <p14:tracePt t="4786" x="717550" y="3467100"/>
          <p14:tracePt t="4803" x="1009650" y="3409950"/>
          <p14:tracePt t="4819" x="1219200" y="3403600"/>
          <p14:tracePt t="4837" x="1466850" y="3403600"/>
          <p14:tracePt t="4853" x="1625600" y="3403600"/>
          <p14:tracePt t="4870" x="1701800" y="3403600"/>
          <p14:tracePt t="4886" x="1708150" y="3403600"/>
          <p14:tracePt t="5039" x="1708150" y="3397250"/>
          <p14:tracePt t="5054" x="1695450" y="3390900"/>
          <p14:tracePt t="5061" x="1689100" y="3384550"/>
          <p14:tracePt t="5072" x="1676400" y="3384550"/>
          <p14:tracePt t="5087" x="1587500" y="3365500"/>
          <p14:tracePt t="5103" x="1454150" y="3352800"/>
          <p14:tracePt t="5120" x="1250950" y="3352800"/>
          <p14:tracePt t="5137" x="1066800" y="3346450"/>
          <p14:tracePt t="5153" x="952500" y="3340100"/>
          <p14:tracePt t="5170" x="939800" y="3340100"/>
          <p14:tracePt t="5206" x="939800" y="3333750"/>
          <p14:tracePt t="5215" x="958850" y="3333750"/>
          <p14:tracePt t="5222" x="1003300" y="3333750"/>
          <p14:tracePt t="5237" x="1143000" y="3333750"/>
          <p14:tracePt t="5253" x="1250950" y="3333750"/>
          <p14:tracePt t="5271" x="1657350" y="3346450"/>
          <p14:tracePt t="5287" x="2012950" y="3371850"/>
          <p14:tracePt t="5304" x="2133600" y="3378200"/>
          <p14:tracePt t="5321" x="2159000" y="3378200"/>
          <p14:tracePt t="5352" x="2146300" y="3378200"/>
          <p14:tracePt t="5359" x="2114550" y="3378200"/>
          <p14:tracePt t="5370" x="2063750" y="3378200"/>
          <p14:tracePt t="5387" x="1911350" y="3378200"/>
          <p14:tracePt t="5404" x="1727200" y="3371850"/>
          <p14:tracePt t="5420" x="1492250" y="3352800"/>
          <p14:tracePt t="5437" x="1365250" y="3340100"/>
          <p14:tracePt t="5454" x="1314450" y="3340100"/>
          <p14:tracePt t="5503" x="1327150" y="3333750"/>
          <p14:tracePt t="5512" x="1346200" y="3333750"/>
          <p14:tracePt t="5520" x="1365250" y="3333750"/>
          <p14:tracePt t="5538" x="1397000" y="3333750"/>
          <p14:tracePt t="5554" x="1409700" y="3333750"/>
          <p14:tracePt t="6988" x="1416050" y="3333750"/>
          <p14:tracePt t="6995" x="1422400" y="3314700"/>
          <p14:tracePt t="7005" x="1441450" y="3289300"/>
          <p14:tracePt t="7022" x="1504950" y="3175000"/>
          <p14:tracePt t="7039" x="1574800" y="3035300"/>
          <p14:tracePt t="7056" x="1670050" y="2787650"/>
          <p14:tracePt t="7072" x="1758950" y="2565400"/>
          <p14:tracePt t="7090" x="1809750" y="2400300"/>
          <p14:tracePt t="7091" x="1822450" y="2349500"/>
          <p14:tracePt t="7106" x="1835150" y="2305050"/>
          <p14:tracePt t="7122" x="1847850" y="2241550"/>
          <p14:tracePt t="7139" x="1854200" y="2171700"/>
          <p14:tracePt t="7156" x="1854200" y="2146300"/>
          <p14:tracePt t="7172" x="1854200" y="2133600"/>
          <p14:tracePt t="7206" x="1854200" y="2127250"/>
          <p14:tracePt t="7294" x="1854200" y="2114550"/>
          <p14:tracePt t="7309" x="1854200" y="2101850"/>
          <p14:tracePt t="7319" x="1847850" y="2089150"/>
          <p14:tracePt t="7326" x="1847850" y="2076450"/>
          <p14:tracePt t="7340" x="1835150" y="2057400"/>
          <p14:tracePt t="7342" x="1835150" y="2051050"/>
          <p14:tracePt t="7356" x="1822450" y="2038350"/>
          <p14:tracePt t="7373" x="1809750" y="2019300"/>
          <p14:tracePt t="8058" x="1809750" y="2025650"/>
          <p14:tracePt t="8399" x="1854200" y="2006600"/>
          <p14:tracePt t="8407" x="1911350" y="1968500"/>
          <p14:tracePt t="8417" x="2006600" y="1917700"/>
          <p14:tracePt t="8424" x="2108200" y="1847850"/>
          <p14:tracePt t="8441" x="2324100" y="1682750"/>
          <p14:tracePt t="8458" x="2438400" y="1555750"/>
          <p14:tracePt t="8475" x="2476500" y="1466850"/>
          <p14:tracePt t="8478" x="2482850" y="1447800"/>
          <p14:tracePt t="8492" x="2482850" y="1435100"/>
          <p14:tracePt t="8508" x="2482850" y="1428750"/>
          <p14:tracePt t="8622" x="2482850" y="1435100"/>
          <p14:tracePt t="8630" x="2476500" y="1447800"/>
          <p14:tracePt t="8641" x="2476500" y="1460500"/>
          <p14:tracePt t="8658" x="2470150" y="1473200"/>
          <p14:tracePt t="8674" x="2463800" y="1473200"/>
          <p14:tracePt t="8697" x="2463800" y="1479550"/>
          <p14:tracePt t="8708" x="2463800" y="1485900"/>
          <p14:tracePt t="8724" x="2463800" y="1492250"/>
          <p14:tracePt t="8742" x="2463800" y="1498600"/>
          <p14:tracePt t="8791" x="2470150" y="1498600"/>
          <p14:tracePt t="8800" x="2514600" y="1504950"/>
          <p14:tracePt t="8808" x="2552700" y="1504950"/>
          <p14:tracePt t="8824" x="2686050" y="1530350"/>
          <p14:tracePt t="8841" x="2889250" y="1562100"/>
          <p14:tracePt t="8858" x="3060700" y="1587500"/>
          <p14:tracePt t="8875" x="3162300" y="1600200"/>
          <p14:tracePt t="8891" x="3257550" y="1600200"/>
          <p14:tracePt t="8908" x="3276600" y="1600200"/>
          <p14:tracePt t="8925" x="3289300" y="1593850"/>
          <p14:tracePt t="8942" x="3314700" y="1581150"/>
          <p14:tracePt t="8958" x="3359150" y="1568450"/>
          <p14:tracePt t="8975" x="3441700" y="1555750"/>
          <p14:tracePt t="8992" x="3517900" y="1549400"/>
          <p14:tracePt t="9009" x="3562350" y="1543050"/>
          <p14:tracePt t="9025" x="3575050" y="1536700"/>
          <p14:tracePt t="9077" x="3581400" y="1536700"/>
          <p14:tracePt t="9086" x="3587750" y="1530350"/>
          <p14:tracePt t="9093" x="3594100" y="1530350"/>
          <p14:tracePt t="9108" x="3600450" y="1530350"/>
          <p14:tracePt t="9125" x="3613150" y="1524000"/>
          <p14:tracePt t="9158" x="3619500" y="1524000"/>
          <p14:tracePt t="9182" x="3625850" y="1524000"/>
          <p14:tracePt t="9200" x="3632200" y="1524000"/>
          <p14:tracePt t="9214" x="3638550" y="1524000"/>
          <p14:tracePt t="9633" x="3644900" y="1524000"/>
          <p14:tracePt t="9650" x="3651250" y="1524000"/>
          <p14:tracePt t="9777" x="3657600" y="1524000"/>
          <p14:tracePt t="9794" x="3657600" y="1530350"/>
          <p14:tracePt t="9995" x="3663950" y="1530350"/>
          <p14:tracePt t="10205" x="3670300" y="1530350"/>
          <p14:tracePt t="10261" x="3670300" y="1536700"/>
          <p14:tracePt t="10294" x="3670300" y="1543050"/>
          <p14:tracePt t="10317" x="3670300" y="1549400"/>
          <p14:tracePt t="10325" x="3663950" y="1555750"/>
          <p14:tracePt t="10341" x="3657600" y="1562100"/>
          <p14:tracePt t="10359" x="3651250" y="1562100"/>
          <p14:tracePt t="10365" x="3632200" y="1568450"/>
          <p14:tracePt t="10376" x="3619500" y="1568450"/>
          <p14:tracePt t="10393" x="3587750" y="1581150"/>
          <p14:tracePt t="10410" x="3505200" y="1587500"/>
          <p14:tracePt t="10427" x="3460750" y="1600200"/>
          <p14:tracePt t="10443" x="3416300" y="1606550"/>
          <p14:tracePt t="10460" x="3371850" y="1612900"/>
          <p14:tracePt t="10477" x="3333750" y="1612900"/>
          <p14:tracePt t="10494" x="3276600" y="1625600"/>
          <p14:tracePt t="10495" x="3244850" y="1625600"/>
          <p14:tracePt t="10511" x="3206750" y="1631950"/>
          <p14:tracePt t="10511" x="3130550" y="1631950"/>
          <p14:tracePt t="10527" x="3105150" y="1631950"/>
          <p14:tracePt t="10530" x="3079750" y="1631950"/>
          <p14:tracePt t="10543" x="2978150" y="1631950"/>
          <p14:tracePt t="10560" x="2876550" y="1625600"/>
          <p14:tracePt t="10577" x="2762250" y="1619250"/>
          <p14:tracePt t="10593" x="2660650" y="1619250"/>
          <p14:tracePt t="10610" x="2609850" y="1619250"/>
          <p14:tracePt t="10627" x="2552700" y="1619250"/>
          <p14:tracePt t="10643" x="2527300" y="1619250"/>
          <p14:tracePt t="10660" x="2514600" y="1619250"/>
          <p14:tracePt t="10677" x="2508250" y="1619250"/>
          <p14:tracePt t="10694" x="2482850" y="1619250"/>
          <p14:tracePt t="10711" x="2432050" y="1638300"/>
          <p14:tracePt t="10727" x="2343150" y="1657350"/>
          <p14:tracePt t="10729" x="2279650" y="1676400"/>
          <p14:tracePt t="10745" x="2247900" y="1682750"/>
          <p14:tracePt t="10746" x="2178050" y="1695450"/>
          <p14:tracePt t="10760" x="2133600" y="1708150"/>
          <p14:tracePt t="10778" x="2019300" y="1727200"/>
          <p14:tracePt t="10794" x="1981200" y="1733550"/>
          <p14:tracePt t="10811" x="1968500" y="1733550"/>
          <p14:tracePt t="10827" x="1962150" y="1739900"/>
          <p14:tracePt t="10844" x="1949450" y="1746250"/>
          <p14:tracePt t="10861" x="1924050" y="1758950"/>
          <p14:tracePt t="10877" x="1892300" y="1778000"/>
          <p14:tracePt t="10894" x="1828800" y="1816100"/>
          <p14:tracePt t="10911" x="1797050" y="1835150"/>
          <p14:tracePt t="10927" x="1765300" y="1847850"/>
          <p14:tracePt t="10931" x="1758950" y="1854200"/>
          <p14:tracePt t="10945" x="1746250" y="1860550"/>
          <p14:tracePt t="10961" x="1739900" y="1860550"/>
          <p14:tracePt t="10979" x="1727200" y="1873250"/>
          <p14:tracePt t="10983" x="1714500" y="1879600"/>
          <p14:tracePt t="10996" x="1689100" y="1885950"/>
          <p14:tracePt t="11012" x="1676400" y="1892300"/>
          <p14:tracePt t="11028" x="1670050" y="1892300"/>
          <p14:tracePt t="11044" x="1651000" y="1898650"/>
          <p14:tracePt t="11061" x="1631950" y="1898650"/>
          <p14:tracePt t="11077" x="1600200" y="1911350"/>
          <p14:tracePt t="11094" x="1562100" y="1917700"/>
          <p14:tracePt t="11111" x="1536700" y="1936750"/>
          <p14:tracePt t="11128" x="1498600" y="1962150"/>
          <p14:tracePt t="11144" x="1485900" y="1981200"/>
          <p14:tracePt t="11148" x="1473200" y="1987550"/>
          <p14:tracePt t="11182" x="1473200" y="1993900"/>
          <p14:tracePt t="11198" x="1466850" y="1993900"/>
          <p14:tracePt t="11205" x="1460500" y="2006600"/>
          <p14:tracePt t="11215" x="1447800" y="2012950"/>
          <p14:tracePt t="11228" x="1435100" y="2038350"/>
          <p14:tracePt t="11247" x="1416050" y="2044700"/>
          <p14:tracePt t="11249" x="1409700" y="2063750"/>
          <p14:tracePt t="11263" x="1384300" y="2082800"/>
          <p14:tracePt t="11279" x="1377950" y="2095500"/>
          <p14:tracePt t="11295" x="1371600" y="2101850"/>
          <p14:tracePt t="11624" x="1384300" y="2101850"/>
          <p14:tracePt t="11633" x="1409700" y="2101850"/>
          <p14:tracePt t="11645" x="1460500" y="2101850"/>
          <p14:tracePt t="11661" x="1568450" y="2101850"/>
          <p14:tracePt t="11679" x="1752600" y="2114550"/>
          <p14:tracePt t="11695" x="1879600" y="2146300"/>
          <p14:tracePt t="11712" x="1949450" y="2152650"/>
          <p14:tracePt t="11728" x="1993900" y="2159000"/>
          <p14:tracePt t="11843" x="2000250" y="2159000"/>
          <p14:tracePt t="11866" x="2000250" y="2152650"/>
          <p14:tracePt t="11873" x="2006600" y="2152650"/>
          <p14:tracePt t="11971" x="2012950" y="2146300"/>
          <p14:tracePt t="11978" x="2019300" y="2146300"/>
          <p14:tracePt t="11985" x="2025650" y="2139950"/>
          <p14:tracePt t="11995" x="2038350" y="2133600"/>
          <p14:tracePt t="12012" x="2070100" y="2133600"/>
          <p14:tracePt t="12029" x="2127250" y="2127250"/>
          <p14:tracePt t="12045" x="2197100" y="2127250"/>
          <p14:tracePt t="12062" x="2317750" y="2127250"/>
          <p14:tracePt t="12078" x="2381250" y="2114550"/>
          <p14:tracePt t="12095" x="2476500" y="2095500"/>
          <p14:tracePt t="12112" x="2476500" y="2089150"/>
          <p14:tracePt t="12469" x="2482850" y="2089150"/>
          <p14:tracePt t="12478" x="2495550" y="2089150"/>
          <p14:tracePt t="12494" x="2508250" y="2089150"/>
          <p14:tracePt t="12501" x="2514600" y="2089150"/>
          <p14:tracePt t="12512" x="2520950" y="2089150"/>
          <p14:tracePt t="12530" x="2540000" y="2089150"/>
          <p14:tracePt t="12546" x="2552700" y="2082800"/>
          <p14:tracePt t="12562" x="2565400" y="2082800"/>
          <p14:tracePt t="12579" x="2578100" y="2082800"/>
          <p14:tracePt t="12598" x="2584450" y="2082800"/>
          <p14:tracePt t="12622" x="2584450" y="2076450"/>
          <p14:tracePt t="12631" x="2590800" y="2076450"/>
          <p14:tracePt t="12965" x="2597150" y="2076450"/>
          <p14:tracePt t="12977" x="2603500" y="2076450"/>
          <p14:tracePt t="12985" x="2603500" y="2070100"/>
          <p14:tracePt t="13379" x="2609850" y="2070100"/>
          <p14:tracePt t="13435" x="2616200" y="2070100"/>
          <p14:tracePt t="15434" x="2616200" y="2076450"/>
          <p14:tracePt t="15450" x="2616200" y="2082800"/>
          <p14:tracePt t="15458" x="2609850" y="2082800"/>
          <p14:tracePt t="15467" x="2603500" y="2089150"/>
          <p14:tracePt t="15483" x="2597150" y="2095500"/>
          <p14:tracePt t="15499" x="2590800" y="2101850"/>
          <p14:tracePt t="15516" x="2578100" y="2108200"/>
          <p14:tracePt t="15550" x="2571750" y="2114550"/>
          <p14:tracePt t="15564" x="2540000" y="2139950"/>
          <p14:tracePt t="15571" x="2527300" y="2146300"/>
          <p14:tracePt t="15583" x="2508250" y="2159000"/>
          <p14:tracePt t="15599" x="2476500" y="2184400"/>
          <p14:tracePt t="15617" x="2432050" y="2216150"/>
          <p14:tracePt t="15633" x="2393950" y="2247900"/>
          <p14:tracePt t="15651" x="2349500" y="2266950"/>
          <p14:tracePt t="15652" x="2330450" y="2279650"/>
          <p14:tracePt t="15667" x="2311400" y="2292350"/>
          <p14:tracePt t="15668" x="2286000" y="2298700"/>
          <p14:tracePt t="15684" x="2260600" y="2311400"/>
          <p14:tracePt t="15700" x="2228850" y="2324100"/>
          <p14:tracePt t="15716" x="2165350" y="2349500"/>
          <p14:tracePt t="15733" x="2152650" y="2355850"/>
          <p14:tracePt t="15750" x="2089150" y="2381250"/>
          <p14:tracePt t="15766" x="1924050" y="2432050"/>
          <p14:tracePt t="15783" x="1835150" y="2451100"/>
          <p14:tracePt t="15800" x="1746250" y="2463800"/>
          <p14:tracePt t="15816" x="1708150" y="2476500"/>
          <p14:tracePt t="15833" x="1625600" y="2489200"/>
          <p14:tracePt t="15850" x="1555750" y="2508250"/>
          <p14:tracePt t="15867" x="1504950" y="2520950"/>
          <p14:tracePt t="15884" x="1479550" y="2527300"/>
          <p14:tracePt t="15900" x="1454150" y="2540000"/>
          <p14:tracePt t="15902" x="1447800" y="2540000"/>
          <p14:tracePt t="15916" x="1441450" y="2540000"/>
          <p14:tracePt t="15933" x="1416050" y="2559050"/>
          <p14:tracePt t="15950" x="1384300" y="2578100"/>
          <p14:tracePt t="15967" x="1371600" y="2590800"/>
          <p14:tracePt t="15983" x="1358900" y="2597150"/>
          <p14:tracePt t="16000" x="1352550" y="2603500"/>
          <p14:tracePt t="16017" x="1346200" y="2609850"/>
          <p14:tracePt t="16199" x="1289050" y="2667000"/>
          <p14:tracePt t="16208" x="1295400" y="2667000"/>
          <p14:tracePt t="16224" x="1301750" y="2667000"/>
          <p14:tracePt t="16233" x="1314450" y="2667000"/>
          <p14:tracePt t="16250" x="1333500" y="2660650"/>
          <p14:tracePt t="16267" x="1352550" y="2660650"/>
          <p14:tracePt t="16284" x="1365250" y="2660650"/>
          <p14:tracePt t="16300" x="1371600" y="2660650"/>
          <p14:tracePt t="16434" x="1377950" y="2660650"/>
          <p14:tracePt t="16442" x="1384300" y="2660650"/>
          <p14:tracePt t="16450" x="1390650" y="2660650"/>
          <p14:tracePt t="16467" x="1397000" y="2660650"/>
          <p14:tracePt t="16484" x="1435100" y="2654300"/>
          <p14:tracePt t="16501" x="1492250" y="2654300"/>
          <p14:tracePt t="16517" x="1574800" y="2647950"/>
          <p14:tracePt t="16534" x="1651000" y="2647950"/>
          <p14:tracePt t="16551" x="1727200" y="2647950"/>
          <p14:tracePt t="16567" x="1778000" y="2647950"/>
          <p14:tracePt t="16584" x="1828800" y="2647950"/>
          <p14:tracePt t="16601" x="1860550" y="2647950"/>
          <p14:tracePt t="16602" x="1873250" y="2647950"/>
          <p14:tracePt t="16618" x="1892300" y="2635250"/>
          <p14:tracePt t="16635" x="1911350" y="2635250"/>
          <p14:tracePt t="16636" x="1924050" y="2628900"/>
          <p14:tracePt t="16651" x="1930400" y="2628900"/>
          <p14:tracePt t="16667" x="1943100" y="2628900"/>
          <p14:tracePt t="16684" x="1949450" y="2628900"/>
          <p14:tracePt t="16707" x="1949450" y="2622550"/>
          <p14:tracePt t="16723" x="1955800" y="2622550"/>
          <p14:tracePt t="16734" x="1968500" y="2616200"/>
          <p14:tracePt t="16751" x="2012950" y="2616200"/>
          <p14:tracePt t="16768" x="2076450" y="2603500"/>
          <p14:tracePt t="16784" x="2152650" y="2597150"/>
          <p14:tracePt t="16801" x="2235200" y="2590800"/>
          <p14:tracePt t="16818" x="2305050" y="2590800"/>
          <p14:tracePt t="16835" x="2355850" y="2584450"/>
          <p14:tracePt t="16837" x="2374900" y="2584450"/>
          <p14:tracePt t="16852" x="2406650" y="2578100"/>
          <p14:tracePt t="16870" x="2438400" y="2578100"/>
          <p14:tracePt t="16885" x="2444750" y="2578100"/>
          <p14:tracePt t="16902" x="2451100" y="2578100"/>
          <p14:tracePt t="16919" x="2457450" y="2571750"/>
          <p14:tracePt t="16935" x="2463800" y="2571750"/>
          <p14:tracePt t="16951" x="2476500" y="2571750"/>
          <p14:tracePt t="16968" x="2489200" y="2571750"/>
          <p14:tracePt t="16985" x="2520950" y="2571750"/>
          <p14:tracePt t="17001" x="2546350" y="2565400"/>
          <p14:tracePt t="17018" x="2571750" y="2565400"/>
          <p14:tracePt t="17035" x="2609850" y="2565400"/>
          <p14:tracePt t="17052" x="2628900" y="2565400"/>
          <p14:tracePt t="17054" x="2635250" y="2565400"/>
          <p14:tracePt t="17068" x="2641600" y="2565400"/>
          <p14:tracePt t="17086" x="2654300" y="2565400"/>
          <p14:tracePt t="17090" x="2660650" y="2565400"/>
          <p14:tracePt t="17102" x="2673350" y="2565400"/>
          <p14:tracePt t="17119" x="2679700" y="2565400"/>
          <p14:tracePt t="17135" x="2686050" y="2565400"/>
          <p14:tracePt t="17732" x="2692400" y="2565400"/>
          <p14:tracePt t="17738" x="2698750" y="2565400"/>
          <p14:tracePt t="18691" x="2692400" y="2565400"/>
          <p14:tracePt t="18698" x="2686050" y="2565400"/>
          <p14:tracePt t="18707" x="2686050" y="2571750"/>
          <p14:tracePt t="18998" x="2679700" y="2571750"/>
          <p14:tracePt t="19009" x="2673350" y="2571750"/>
          <p14:tracePt t="19013" x="2654300" y="2571750"/>
          <p14:tracePt t="19022" x="2622550" y="2571750"/>
          <p14:tracePt t="19037" x="2520950" y="2571750"/>
          <p14:tracePt t="19055" x="2400300" y="2571750"/>
          <p14:tracePt t="19072" x="2260600" y="2571750"/>
          <p14:tracePt t="19087" x="2120900" y="2571750"/>
          <p14:tracePt t="19104" x="2000250" y="2559050"/>
          <p14:tracePt t="19121" x="1892300" y="2552700"/>
          <p14:tracePt t="19137" x="1816100" y="2552700"/>
          <p14:tracePt t="19154" x="1758950" y="2552700"/>
          <p14:tracePt t="19171" x="1727200" y="2552700"/>
          <p14:tracePt t="19172" x="1720850" y="2552700"/>
          <p14:tracePt t="19187" x="1714500" y="2552700"/>
          <p14:tracePt t="19204" x="1708150" y="2552700"/>
          <p14:tracePt t="19221" x="1695450" y="2552700"/>
          <p14:tracePt t="19237" x="1657350" y="2578100"/>
          <p14:tracePt t="19254" x="1619250" y="2590800"/>
          <p14:tracePt t="19271" x="1587500" y="2609850"/>
          <p14:tracePt t="19288" x="1555750" y="2622550"/>
          <p14:tracePt t="19305" x="1524000" y="2635250"/>
          <p14:tracePt t="19321" x="1517650" y="2635250"/>
          <p14:tracePt t="19544" x="1517650" y="2628900"/>
          <p14:tracePt t="19552" x="1536700" y="2622550"/>
          <p14:tracePt t="19561" x="1574800" y="2609850"/>
          <p14:tracePt t="19571" x="1612900" y="2603500"/>
          <p14:tracePt t="19589" x="1746250" y="2590800"/>
          <p14:tracePt t="19604" x="1879600" y="2590800"/>
          <p14:tracePt t="19621" x="2063750" y="2590800"/>
          <p14:tracePt t="19638" x="2133600" y="2590800"/>
          <p14:tracePt t="19655" x="2298700" y="2609850"/>
          <p14:tracePt t="19671" x="2317750" y="2609850"/>
          <p14:tracePt t="19708" x="2324100" y="2609850"/>
          <p14:tracePt t="19727" x="2330450" y="2609850"/>
          <p14:tracePt t="19741" x="2349500" y="2609850"/>
          <p14:tracePt t="19748" x="2362200" y="2603500"/>
          <p14:tracePt t="19757" x="2381250" y="2603500"/>
          <p14:tracePt t="19771" x="2406650" y="2603500"/>
          <p14:tracePt t="19788" x="2463800" y="2597150"/>
          <p14:tracePt t="19790" x="2489200" y="2597150"/>
          <p14:tracePt t="19805" x="2514600" y="2597150"/>
          <p14:tracePt t="19823" x="2540000" y="2597150"/>
          <p14:tracePt t="19838" x="2578100" y="2597150"/>
          <p14:tracePt t="19982" x="2584450" y="2597150"/>
          <p14:tracePt t="20007" x="2590800" y="2597150"/>
          <p14:tracePt t="20014" x="2597150" y="2597150"/>
          <p14:tracePt t="20025" x="2616200" y="2597150"/>
          <p14:tracePt t="20039" x="2654300" y="2597150"/>
          <p14:tracePt t="20056" x="2673350" y="2597150"/>
          <p14:tracePt t="20072" x="2698750" y="2597150"/>
          <p14:tracePt t="20089" x="2705100" y="2597150"/>
          <p14:tracePt t="20112" x="2711450" y="2597150"/>
          <p14:tracePt t="20122" x="2717800" y="2597150"/>
          <p14:tracePt t="20138" x="2724150" y="2597150"/>
          <p14:tracePt t="20155" x="2755900" y="2597150"/>
          <p14:tracePt t="20172" x="2781300" y="2597150"/>
          <p14:tracePt t="20188" x="2794000" y="2597150"/>
          <p14:tracePt t="20205" x="2794000" y="2590800"/>
          <p14:tracePt t="21940" x="2806700" y="2590800"/>
          <p14:tracePt t="21948" x="2832100" y="2590800"/>
          <p14:tracePt t="21957" x="2857500" y="2590800"/>
          <p14:tracePt t="21974" x="2895600" y="2590800"/>
          <p14:tracePt t="21991" x="3111500" y="2590800"/>
          <p14:tracePt t="22007" x="3302000" y="2616200"/>
          <p14:tracePt t="22025" x="3498850" y="2635250"/>
          <p14:tracePt t="22042" x="3632200" y="2654300"/>
          <p14:tracePt t="22057" x="3727450" y="2667000"/>
          <p14:tracePt t="22074" x="3778250" y="2667000"/>
          <p14:tracePt t="22091" x="3784600" y="2667000"/>
          <p14:tracePt t="22150" x="3784600" y="2660650"/>
          <p14:tracePt t="22159" x="3790950" y="2660650"/>
          <p14:tracePt t="22238" x="3790950" y="2654300"/>
          <p14:tracePt t="22255" x="3797300" y="2654300"/>
          <p14:tracePt t="22262" x="3803650" y="2654300"/>
          <p14:tracePt t="22278" x="3810000" y="2654300"/>
          <p14:tracePt t="22286" x="3816350" y="2647950"/>
          <p14:tracePt t="22294" x="3822700" y="2647950"/>
          <p14:tracePt t="22308" x="3829050" y="2647950"/>
          <p14:tracePt t="22324" x="3835400" y="2647950"/>
          <p14:tracePt t="22341" x="3848100" y="2647950"/>
          <p14:tracePt t="22358" x="3879850" y="2647950"/>
          <p14:tracePt t="22375" x="3917950" y="2647950"/>
          <p14:tracePt t="22376" x="3937000" y="2647950"/>
          <p14:tracePt t="22391" x="3987800" y="2647950"/>
          <p14:tracePt t="22408" x="4127500" y="2647950"/>
          <p14:tracePt t="22424" x="4222750" y="2641600"/>
          <p14:tracePt t="22441" x="4305300" y="2641600"/>
          <p14:tracePt t="22458" x="4375150" y="2641600"/>
          <p14:tracePt t="22474" x="4425950" y="2641600"/>
          <p14:tracePt t="22491" x="4476750" y="2647950"/>
          <p14:tracePt t="22508" x="4527550" y="2654300"/>
          <p14:tracePt t="22525" x="4572000" y="2654300"/>
          <p14:tracePt t="22541" x="4616450" y="2654300"/>
          <p14:tracePt t="22558" x="4641850" y="2654300"/>
          <p14:tracePt t="22575" x="4692650" y="2654300"/>
          <p14:tracePt t="22592" x="4775200" y="2654300"/>
          <p14:tracePt t="22608" x="4851400" y="2654300"/>
          <p14:tracePt t="22625" x="4876800" y="2654300"/>
          <p14:tracePt t="22641" x="4991100" y="2654300"/>
          <p14:tracePt t="22658" x="5022850" y="2654300"/>
          <p14:tracePt t="22675" x="5054600" y="2654300"/>
          <p14:tracePt t="22691" x="5080000" y="2654300"/>
          <p14:tracePt t="22708" x="5105400" y="2654300"/>
          <p14:tracePt t="22725" x="5156200" y="2654300"/>
          <p14:tracePt t="22742" x="5181600" y="2654300"/>
          <p14:tracePt t="22759" x="5213350" y="2654300"/>
          <p14:tracePt t="22775" x="5232400" y="2654300"/>
          <p14:tracePt t="22792" x="5238750" y="2654300"/>
          <p14:tracePt t="22808" x="5245100" y="2654300"/>
          <p14:tracePt t="22825" x="5257800" y="2654300"/>
          <p14:tracePt t="22842" x="5295900" y="2654300"/>
          <p14:tracePt t="22858" x="5314950" y="2654300"/>
          <p14:tracePt t="22875" x="5391150" y="2654300"/>
          <p14:tracePt t="22892" x="5441950" y="2654300"/>
          <p14:tracePt t="22908" x="5492750" y="2647950"/>
          <p14:tracePt t="22925" x="5568950" y="2641600"/>
          <p14:tracePt t="22942" x="5657850" y="2635250"/>
          <p14:tracePt t="22959" x="5740400" y="2628900"/>
          <p14:tracePt t="22975" x="5784850" y="2628900"/>
          <p14:tracePt t="22992" x="5810250" y="2628900"/>
          <p14:tracePt t="25861" x="5810250" y="2622550"/>
          <p14:tracePt t="25869" x="5803900" y="2597150"/>
          <p14:tracePt t="25879" x="5746750" y="2552700"/>
          <p14:tracePt t="25895" x="5588000" y="2425700"/>
          <p14:tracePt t="25912" x="5308600" y="2247900"/>
          <p14:tracePt t="25929" x="4972050" y="2063750"/>
          <p14:tracePt t="25946" x="4730750" y="1943100"/>
          <p14:tracePt t="25948" x="4641850" y="1911350"/>
          <p14:tracePt t="25963" x="4578350" y="1885950"/>
          <p14:tracePt t="25979" x="4457700" y="1847850"/>
          <p14:tracePt t="25980" x="4413250" y="1835150"/>
          <p14:tracePt t="25996" x="4362450" y="1816100"/>
          <p14:tracePt t="26012" x="4337050" y="1803400"/>
          <p14:tracePt t="26183" x="3041650" y="1543050"/>
          <p14:tracePt t="26190" x="2990850" y="1536700"/>
          <p14:tracePt t="26198" x="2940050" y="1530350"/>
          <p14:tracePt t="26213" x="2889250" y="1530350"/>
          <p14:tracePt t="26229" x="2813050" y="1524000"/>
          <p14:tracePt t="26230" x="2749550" y="1524000"/>
          <p14:tracePt t="26246" x="2635250" y="1524000"/>
          <p14:tracePt t="26263" x="2571750" y="1524000"/>
          <p14:tracePt t="26279" x="2527300" y="1524000"/>
          <p14:tracePt t="26296" x="2470150" y="1536700"/>
          <p14:tracePt t="26313" x="2425700" y="1543050"/>
          <p14:tracePt t="26329" x="2362200" y="1555750"/>
          <p14:tracePt t="26346" x="2273300" y="1568450"/>
          <p14:tracePt t="26363" x="2178050" y="1568450"/>
          <p14:tracePt t="26379" x="2082800" y="1574800"/>
          <p14:tracePt t="26396" x="2019300" y="1574800"/>
          <p14:tracePt t="26413" x="1968500" y="1581150"/>
          <p14:tracePt t="26430" x="1955800" y="1587500"/>
          <p14:tracePt t="26432" x="1943100" y="1593850"/>
          <p14:tracePt t="26447" x="1924050" y="1600200"/>
          <p14:tracePt t="26463" x="1905000" y="1612900"/>
          <p14:tracePt t="26465" x="1892300" y="1612900"/>
          <p14:tracePt t="26480" x="1873250" y="1625600"/>
          <p14:tracePt t="26496" x="1841500" y="1631950"/>
          <p14:tracePt t="26513" x="1822450" y="1638300"/>
          <p14:tracePt t="26515" x="1790700" y="1644650"/>
          <p14:tracePt t="26529" x="1758950" y="1657350"/>
          <p14:tracePt t="26546" x="1708150" y="1676400"/>
          <p14:tracePt t="26563" x="1651000" y="1695450"/>
          <p14:tracePt t="26580" x="1619250" y="1714500"/>
          <p14:tracePt t="26596" x="1593850" y="1733550"/>
          <p14:tracePt t="26613" x="1574800" y="1752600"/>
          <p14:tracePt t="26630" x="1555750" y="1765300"/>
          <p14:tracePt t="26646" x="1549400" y="1784350"/>
          <p14:tracePt t="26663" x="1536700" y="1816100"/>
          <p14:tracePt t="26666" x="1530350" y="1822450"/>
          <p14:tracePt t="26680" x="1517650" y="1860550"/>
          <p14:tracePt t="26697" x="1498600" y="1930400"/>
          <p14:tracePt t="26699" x="1498600" y="1949450"/>
          <p14:tracePt t="26713" x="1485900" y="1981200"/>
          <p14:tracePt t="26730" x="1466850" y="2082800"/>
          <p14:tracePt t="26746" x="1460500" y="2165350"/>
          <p14:tracePt t="26763" x="1460500" y="2203450"/>
          <p14:tracePt t="26780" x="1460500" y="2209800"/>
          <p14:tracePt t="26797" x="1460500" y="2222500"/>
          <p14:tracePt t="26813" x="1460500" y="2235200"/>
          <p14:tracePt t="26830" x="1511300" y="2273300"/>
          <p14:tracePt t="26846" x="1612900" y="2336800"/>
          <p14:tracePt t="26863" x="1752600" y="2400300"/>
          <p14:tracePt t="26880" x="1930400" y="2470150"/>
          <p14:tracePt t="26897" x="2044700" y="2514600"/>
          <p14:tracePt t="26914" x="2146300" y="2571750"/>
          <p14:tracePt t="26930" x="2159000" y="2584450"/>
          <p14:tracePt t="27351" x="2152650" y="2584450"/>
          <p14:tracePt t="27359" x="2152650" y="2578100"/>
          <p14:tracePt t="27368" x="2171700" y="2552700"/>
          <p14:tracePt t="27381" x="2203450" y="2546350"/>
          <p14:tracePt t="27397" x="2286000" y="2546350"/>
          <p14:tracePt t="27400" x="2336800" y="2546350"/>
          <p14:tracePt t="27414" x="2425700" y="2546350"/>
          <p14:tracePt t="27431" x="2482850" y="2546350"/>
          <p14:tracePt t="27448" x="2527300" y="2546350"/>
          <p14:tracePt t="27471" x="2571750" y="2546350"/>
          <p14:tracePt t="27481" x="2654300" y="2552700"/>
          <p14:tracePt t="27497" x="3028950" y="2552700"/>
          <p14:tracePt t="27514" x="3168650" y="2552700"/>
          <p14:tracePt t="27531" x="3340100" y="2552700"/>
          <p14:tracePt t="27548" x="4857750" y="2508250"/>
          <p14:tracePt t="27564" x="5219700" y="2508250"/>
          <p14:tracePt t="27581" x="5568950" y="2514600"/>
          <p14:tracePt t="27598" x="5784850" y="2527300"/>
          <p14:tracePt t="27614" x="5930900" y="2540000"/>
          <p14:tracePt t="27631" x="6045200" y="2540000"/>
          <p14:tracePt t="27648" x="6153150" y="2540000"/>
          <p14:tracePt t="27665" x="6280150" y="2520950"/>
          <p14:tracePt t="27681" x="6432550" y="2508250"/>
          <p14:tracePt t="27698" x="6540500" y="2501900"/>
          <p14:tracePt t="27714" x="6597650" y="2495550"/>
          <p14:tracePt t="27731" x="6661150" y="2495550"/>
          <p14:tracePt t="27748" x="6788150" y="2495550"/>
          <p14:tracePt t="27764" x="6889750" y="2489200"/>
          <p14:tracePt t="27781" x="6953250" y="2482850"/>
          <p14:tracePt t="27783" x="6985000" y="2476500"/>
          <p14:tracePt t="27799" x="7023100" y="2457450"/>
          <p14:tracePt t="27815" x="7035800" y="2451100"/>
          <p14:tracePt t="27831" x="7035800" y="2444750"/>
          <p14:tracePt t="27848" x="7035800" y="2438400"/>
          <p14:tracePt t="27865" x="7035800" y="2432050"/>
          <p14:tracePt t="27881" x="7035800" y="2425700"/>
          <p14:tracePt t="27898" x="7023100" y="2393950"/>
          <p14:tracePt t="27915" x="6997700" y="2362200"/>
          <p14:tracePt t="27932" x="6959600" y="2311400"/>
          <p14:tracePt t="27949" x="6902450" y="2260600"/>
          <p14:tracePt t="27950" x="6889750" y="2254250"/>
          <p14:tracePt t="27965" x="6864350" y="2235200"/>
          <p14:tracePt t="27981" x="6800850" y="2203450"/>
          <p14:tracePt t="27982" x="6775450" y="2197100"/>
          <p14:tracePt t="27999" x="6731000" y="2178050"/>
          <p14:tracePt t="28015" x="6686550" y="2165350"/>
          <p14:tracePt t="28032" x="6623050" y="2139950"/>
          <p14:tracePt t="28048" x="6508750" y="2114550"/>
          <p14:tracePt t="28065" x="6407150" y="2089150"/>
          <p14:tracePt t="28082" x="6242050" y="2044700"/>
          <p14:tracePt t="28098" x="6102350" y="2012950"/>
          <p14:tracePt t="28115" x="5842000" y="1949450"/>
          <p14:tracePt t="28117" x="5791200" y="1943100"/>
          <p14:tracePt t="28133" x="5524500" y="1898650"/>
          <p14:tracePt t="28150" x="5346700" y="1879600"/>
          <p14:tracePt t="28167" x="5162550" y="1860550"/>
          <p14:tracePt t="28182" x="4953000" y="1847850"/>
          <p14:tracePt t="28199" x="4756150" y="1822450"/>
          <p14:tracePt t="28215" x="4546600" y="1790700"/>
          <p14:tracePt t="28232" x="4337050" y="1765300"/>
          <p14:tracePt t="28249" x="4146550" y="1752600"/>
          <p14:tracePt t="28265" x="3943350" y="1739900"/>
          <p14:tracePt t="28282" x="3829050" y="1733550"/>
          <p14:tracePt t="28285" x="3689350" y="1720850"/>
          <p14:tracePt t="28299" x="3625850" y="1720850"/>
          <p14:tracePt t="28315" x="3441700" y="1708150"/>
          <p14:tracePt t="28332" x="3340100" y="1701800"/>
          <p14:tracePt t="28349" x="3143250" y="1676400"/>
          <p14:tracePt t="28350" x="3086100" y="1670050"/>
          <p14:tracePt t="28366" x="2857500" y="1651000"/>
          <p14:tracePt t="28383" x="2717800" y="1644650"/>
          <p14:tracePt t="28399" x="2470150" y="1644650"/>
          <p14:tracePt t="28415" x="2317750" y="1644650"/>
          <p14:tracePt t="28432" x="2228850" y="1644650"/>
          <p14:tracePt t="28449" x="2190750" y="1644650"/>
          <p14:tracePt t="28465" x="2146300" y="1644650"/>
          <p14:tracePt t="28482" x="2076450" y="1651000"/>
          <p14:tracePt t="28499" x="2000250" y="1657350"/>
          <p14:tracePt t="28516" x="1905000" y="1663700"/>
          <p14:tracePt t="28532" x="1803400" y="1670050"/>
          <p14:tracePt t="28549" x="1739900" y="1670050"/>
          <p14:tracePt t="28551" x="1708150" y="1676400"/>
          <p14:tracePt t="28567" x="1593850" y="1682750"/>
          <p14:tracePt t="28583" x="1524000" y="1682750"/>
          <p14:tracePt t="28599" x="1447800" y="1682750"/>
          <p14:tracePt t="28616" x="1422400" y="1682750"/>
          <p14:tracePt t="28803" x="1416050" y="1701800"/>
          <p14:tracePt t="28810" x="1409700" y="1727200"/>
          <p14:tracePt t="28819" x="1403350" y="1765300"/>
          <p14:tracePt t="28834" x="1397000" y="1892300"/>
          <p14:tracePt t="28850" x="1397000" y="2051050"/>
          <p14:tracePt t="28866" x="1397000" y="2165350"/>
          <p14:tracePt t="28884" x="1422400" y="2209800"/>
          <p14:tracePt t="28900" x="1435100" y="2228850"/>
          <p14:tracePt t="28917" x="1441450" y="2247900"/>
          <p14:tracePt t="28934" x="1454150" y="2266950"/>
          <p14:tracePt t="28949" x="1466850" y="2286000"/>
          <p14:tracePt t="28967" x="1466850" y="2292350"/>
          <p14:tracePt t="28995" x="1466850" y="2298700"/>
          <p14:tracePt t="29003" x="1473200" y="2298700"/>
          <p14:tracePt t="29016" x="1473200" y="2305050"/>
          <p14:tracePt t="29033" x="1479550" y="2324100"/>
          <p14:tracePt t="29049" x="1479550" y="2336800"/>
          <p14:tracePt t="29066" x="1479550" y="2393950"/>
          <p14:tracePt t="29083" x="1479550" y="2438400"/>
          <p14:tracePt t="29099" x="1485900" y="2457450"/>
          <p14:tracePt t="29116" x="1492250" y="2463800"/>
          <p14:tracePt t="29262" x="1498600" y="2463800"/>
          <p14:tracePt t="29269" x="1504950" y="2457450"/>
          <p14:tracePt t="29276" x="1511300" y="2457450"/>
          <p14:tracePt t="29455" x="1511300" y="2451100"/>
          <p14:tracePt t="29833" x="1511300" y="2463800"/>
          <p14:tracePt t="29840" x="1511300" y="2501900"/>
          <p14:tracePt t="29850" x="1511300" y="2559050"/>
          <p14:tracePt t="29867" x="1498600" y="2698750"/>
          <p14:tracePt t="29885" x="1454150" y="2882900"/>
          <p14:tracePt t="29900" x="1397000" y="3041650"/>
          <p14:tracePt t="29917" x="1358900" y="3130550"/>
          <p14:tracePt t="29934" x="1339850" y="3162300"/>
          <p14:tracePt t="30051" x="1339850" y="3168650"/>
          <p14:tracePt t="30058" x="1339850" y="3175000"/>
          <p14:tracePt t="30067" x="1333500" y="3187700"/>
          <p14:tracePt t="30084" x="1327150" y="3200400"/>
          <p14:tracePt t="30101" x="1314450" y="3232150"/>
          <p14:tracePt t="30118" x="1295400" y="3270250"/>
          <p14:tracePt t="30135" x="1231900" y="3365500"/>
          <p14:tracePt t="30151" x="1193800" y="3403600"/>
          <p14:tracePt t="30167" x="1181100" y="3409950"/>
          <p14:tracePt t="30196" x="1181100" y="3397250"/>
          <p14:tracePt t="30203" x="1181100" y="3378200"/>
          <p14:tracePt t="30217" x="1174750" y="3359150"/>
          <p14:tracePt t="30234" x="1111250" y="3302000"/>
          <p14:tracePt t="30251" x="1073150" y="3282950"/>
          <p14:tracePt t="30267" x="1066800" y="3282950"/>
          <p14:tracePt t="30284" x="1054100" y="3282950"/>
          <p14:tracePt t="30342" x="1047750" y="3282950"/>
          <p14:tracePt t="30349" x="1035050" y="3282950"/>
          <p14:tracePt t="30358" x="1022350" y="3289300"/>
          <p14:tracePt t="30369" x="1016000" y="3289300"/>
          <p14:tracePt t="30385" x="1009650" y="3295650"/>
          <p14:tracePt t="30649" x="1016000" y="3295650"/>
          <p14:tracePt t="30657" x="1022350" y="3295650"/>
          <p14:tracePt t="30671" x="1028700" y="3295650"/>
          <p14:tracePt t="30685" x="1041400" y="3295650"/>
          <p14:tracePt t="30702" x="1085850" y="3295650"/>
          <p14:tracePt t="30705" x="1098550" y="3295650"/>
          <p14:tracePt t="30719" x="1149350" y="3295650"/>
          <p14:tracePt t="30735" x="1200150" y="3295650"/>
          <p14:tracePt t="30752" x="1250950" y="3302000"/>
          <p14:tracePt t="30769" x="1377950" y="3302000"/>
          <p14:tracePt t="30785" x="1593850" y="3302000"/>
          <p14:tracePt t="30802" x="1778000" y="3302000"/>
          <p14:tracePt t="30819" x="1898650" y="3302000"/>
          <p14:tracePt t="30837" x="1968500" y="3302000"/>
          <p14:tracePt t="30921" x="1974850" y="3302000"/>
          <p14:tracePt t="30931" x="1974850" y="3295650"/>
          <p14:tracePt t="30938" x="1981200" y="3295650"/>
          <p14:tracePt t="30952" x="1987550" y="3289300"/>
          <p14:tracePt t="31542" x="1981200" y="3289300"/>
          <p14:tracePt t="31549" x="1968500" y="3289300"/>
          <p14:tracePt t="31557" x="1943100" y="3289300"/>
          <p14:tracePt t="31569" x="1917700" y="3289300"/>
          <p14:tracePt t="31586" x="1809750" y="3302000"/>
          <p14:tracePt t="31602" x="1657350" y="3314700"/>
          <p14:tracePt t="31619" x="1593850" y="3321050"/>
          <p14:tracePt t="31636" x="1504950" y="3327400"/>
          <p14:tracePt t="31653" x="869950" y="3346450"/>
          <p14:tracePt t="31669" x="793750" y="3346450"/>
          <p14:tracePt t="31686" x="755650" y="3346450"/>
          <p14:tracePt t="31703" x="742950" y="3346450"/>
          <p14:tracePt t="31728" x="736600" y="3346450"/>
          <p14:tracePt t="31736" x="711200" y="3352800"/>
          <p14:tracePt t="31753" x="647700" y="3359150"/>
          <p14:tracePt t="31769" x="552450" y="3371850"/>
          <p14:tracePt t="31786" x="450850" y="3371850"/>
          <p14:tracePt t="31803" x="387350" y="3378200"/>
          <p14:tracePt t="31819" x="361950" y="3378200"/>
          <p14:tracePt t="32193" x="368300" y="3378200"/>
          <p14:tracePt t="32201" x="374650" y="3378200"/>
          <p14:tracePt t="32209" x="381000" y="3378200"/>
          <p14:tracePt t="32220" x="387350" y="3371850"/>
          <p14:tracePt t="32237" x="419100" y="3365500"/>
          <p14:tracePt t="32253" x="457200" y="3359150"/>
          <p14:tracePt t="32270" x="469900" y="3359150"/>
          <p14:tracePt t="32287" x="495300" y="3359150"/>
          <p14:tracePt t="32303" x="527050" y="3359150"/>
          <p14:tracePt t="32321" x="615950" y="3365500"/>
          <p14:tracePt t="32322" x="666750" y="3365500"/>
          <p14:tracePt t="32338" x="742950" y="3365500"/>
          <p14:tracePt t="32339" x="844550" y="3371850"/>
          <p14:tracePt t="32353" x="984250" y="3371850"/>
          <p14:tracePt t="32370" x="1422400" y="3397250"/>
          <p14:tracePt t="32387" x="1581150" y="3416300"/>
          <p14:tracePt t="32403" x="1638300" y="3422650"/>
          <p14:tracePt t="32420" x="1644650" y="3422650"/>
          <p14:tracePt t="32451" x="1651000" y="3422650"/>
          <p14:tracePt t="32459" x="1657350" y="3422650"/>
          <p14:tracePt t="32470" x="1663700" y="3416300"/>
          <p14:tracePt t="32487" x="1682750" y="3416300"/>
          <p14:tracePt t="32504" x="1701800" y="3416300"/>
          <p14:tracePt t="32520" x="1708150" y="3416300"/>
          <p14:tracePt t="32541" x="1714500" y="3416300"/>
          <p14:tracePt t="32556" x="1727200" y="3416300"/>
          <p14:tracePt t="32571" x="1771650" y="3416300"/>
          <p14:tracePt t="32588" x="1809750" y="3416300"/>
          <p14:tracePt t="32589" x="1873250" y="3416300"/>
          <p14:tracePt t="32604" x="1974850" y="3416300"/>
          <p14:tracePt t="32621" x="2139950" y="3409950"/>
          <p14:tracePt t="32637" x="2260600" y="3409950"/>
          <p14:tracePt t="32654" x="2457450" y="3409950"/>
          <p14:tracePt t="32670" x="2559050" y="3409950"/>
          <p14:tracePt t="32687" x="2578100" y="3409950"/>
          <p14:tracePt t="33023" x="2571750" y="3409950"/>
          <p14:tracePt t="33031" x="2552700" y="3403600"/>
          <p14:tracePt t="33039" x="2527300" y="3390900"/>
          <p14:tracePt t="33054" x="2463800" y="3371850"/>
          <p14:tracePt t="33072" x="2355850" y="3359150"/>
          <p14:tracePt t="33088" x="2197100" y="3346450"/>
          <p14:tracePt t="33104" x="2038350" y="3340100"/>
          <p14:tracePt t="33121" x="1860550" y="3340100"/>
          <p14:tracePt t="33138" x="1727200" y="3340100"/>
          <p14:tracePt t="33155" x="1657350" y="3340100"/>
          <p14:tracePt t="33171" x="1638300" y="3340100"/>
          <p14:tracePt t="33188" x="1631950" y="3340100"/>
          <p14:tracePt t="33205" x="1606550" y="3352800"/>
          <p14:tracePt t="33222" x="1536700" y="3359150"/>
          <p14:tracePt t="33225" x="1485900" y="3359150"/>
          <p14:tracePt t="33238" x="1422400" y="3359150"/>
          <p14:tracePt t="33255" x="1308100" y="3359150"/>
          <p14:tracePt t="33271" x="1244600" y="3352800"/>
          <p14:tracePt t="33275" x="1238250" y="3352800"/>
          <p14:tracePt t="33378" x="1231900" y="3352800"/>
          <p14:tracePt t="33386" x="1219200" y="3352800"/>
          <p14:tracePt t="33394" x="1212850" y="3352800"/>
          <p14:tracePt t="33405" x="1193800" y="3352800"/>
          <p14:tracePt t="33423" x="1155700" y="3352800"/>
          <p14:tracePt t="33425" x="1143000" y="3352800"/>
          <p14:tracePt t="33439" x="1123950" y="3352800"/>
          <p14:tracePt t="33456" x="1098550" y="3352800"/>
          <p14:tracePt t="33458" x="1085850" y="3352800"/>
          <p14:tracePt t="33472" x="1079500" y="3359150"/>
          <p14:tracePt t="33543" x="1085850" y="3359150"/>
          <p14:tracePt t="33550" x="1098550" y="3359150"/>
          <p14:tracePt t="33558" x="1136650" y="3359150"/>
          <p14:tracePt t="33571" x="1244600" y="3352800"/>
          <p14:tracePt t="33588" x="1371600" y="3352800"/>
          <p14:tracePt t="33605" x="1587500" y="3371850"/>
          <p14:tracePt t="33622" x="1733550" y="3378200"/>
          <p14:tracePt t="33638" x="1911350" y="3378200"/>
          <p14:tracePt t="33655" x="2032000" y="3378200"/>
          <p14:tracePt t="33672" x="2133600" y="3378200"/>
          <p14:tracePt t="33689" x="2159000" y="3371850"/>
          <p14:tracePt t="33705" x="2171700" y="3371850"/>
          <p14:tracePt t="33707" x="2171700" y="3365500"/>
          <p14:tracePt t="33722" x="2178050" y="3365500"/>
          <p14:tracePt t="33738" x="2190750" y="3365500"/>
          <p14:tracePt t="33755" x="2209800" y="3359150"/>
          <p14:tracePt t="33757" x="2235200" y="3352800"/>
          <p14:tracePt t="33772" x="2266950" y="3346450"/>
          <p14:tracePt t="33789" x="2279650" y="3346450"/>
          <p14:tracePt t="35868" x="2273300" y="3352800"/>
          <p14:tracePt t="35875" x="2273300" y="3365500"/>
          <p14:tracePt t="35884" x="2247900" y="3378200"/>
          <p14:tracePt t="35892" x="2235200" y="3403600"/>
          <p14:tracePt t="35908" x="2165350" y="3460750"/>
          <p14:tracePt t="35925" x="2076450" y="3530600"/>
          <p14:tracePt t="35941" x="1993900" y="3587750"/>
          <p14:tracePt t="35958" x="1924050" y="3651250"/>
          <p14:tracePt t="35974" x="1879600" y="3702050"/>
          <p14:tracePt t="35991" x="1854200" y="3727450"/>
          <p14:tracePt t="36008" x="1828800" y="3765550"/>
          <p14:tracePt t="36203" x="1733550" y="3867150"/>
          <p14:tracePt t="36253" x="1733550" y="3873500"/>
          <p14:tracePt t="36261" x="1727200" y="3873500"/>
          <p14:tracePt t="36269" x="1720850" y="3886200"/>
          <p14:tracePt t="36277" x="1695450" y="3898900"/>
          <p14:tracePt t="36291" x="1657350" y="3924300"/>
          <p14:tracePt t="36308" x="1581150" y="3962400"/>
          <p14:tracePt t="36325" x="1549400" y="3975100"/>
          <p14:tracePt t="36327" x="1543050" y="3975100"/>
          <p14:tracePt t="36367" x="1543050" y="3956050"/>
          <p14:tracePt t="36375" x="1555750" y="3943350"/>
          <p14:tracePt t="36384" x="1581150" y="3924300"/>
          <p14:tracePt t="36392" x="1593850" y="3917950"/>
          <p14:tracePt t="36409" x="1612900" y="3911600"/>
          <p14:tracePt t="36601" x="1606550" y="3911600"/>
          <p14:tracePt t="36609" x="1600200" y="3911600"/>
          <p14:tracePt t="36619" x="1587500" y="3911600"/>
          <p14:tracePt t="36625" x="1581150" y="3911600"/>
          <p14:tracePt t="36642" x="1536700" y="3911600"/>
          <p14:tracePt t="36659" x="1511300" y="3911600"/>
          <p14:tracePt t="36675" x="1492250" y="3905250"/>
          <p14:tracePt t="36692" x="1485900" y="3905250"/>
          <p14:tracePt t="36891" x="1485900" y="3898900"/>
          <p14:tracePt t="37003" x="1485900" y="3892550"/>
          <p14:tracePt t="37019" x="1485900" y="3886200"/>
          <p14:tracePt t="37029" x="1492250" y="3886200"/>
          <p14:tracePt t="37035" x="1498600" y="3873500"/>
          <p14:tracePt t="37043" x="1511300" y="3873500"/>
          <p14:tracePt t="37059" x="1524000" y="3867150"/>
          <p14:tracePt t="37076" x="1625600" y="3835400"/>
          <p14:tracePt t="37092" x="1746250" y="3816350"/>
          <p14:tracePt t="37109" x="1860550" y="3810000"/>
          <p14:tracePt t="37126" x="2019300" y="3803650"/>
          <p14:tracePt t="37143" x="2139950" y="3803650"/>
          <p14:tracePt t="37159" x="2203450" y="3803650"/>
          <p14:tracePt t="37176" x="2286000" y="3803650"/>
          <p14:tracePt t="37193" x="2324100" y="3810000"/>
          <p14:tracePt t="37209" x="2374900" y="3816350"/>
          <p14:tracePt t="37226" x="2470150" y="3816350"/>
          <p14:tracePt t="37243" x="2590800" y="3816350"/>
          <p14:tracePt t="37260" x="2686050" y="3816350"/>
          <p14:tracePt t="37261" x="2736850" y="3816350"/>
          <p14:tracePt t="37276" x="2806700" y="3822700"/>
          <p14:tracePt t="37293" x="2832100" y="3829050"/>
          <p14:tracePt t="37309" x="2851150" y="3829050"/>
          <p14:tracePt t="37326" x="2870200" y="3829050"/>
          <p14:tracePt t="37343" x="2914650" y="3822700"/>
          <p14:tracePt t="37360" x="2959100" y="3816350"/>
          <p14:tracePt t="37376" x="3028950" y="3810000"/>
          <p14:tracePt t="37393" x="3092450" y="3810000"/>
          <p14:tracePt t="37410" x="3162300" y="3810000"/>
          <p14:tracePt t="37426" x="3238500" y="3810000"/>
          <p14:tracePt t="37443" x="3308350" y="3810000"/>
          <p14:tracePt t="37460" x="3346450" y="3810000"/>
          <p14:tracePt t="37477" x="3359150" y="3810000"/>
          <p14:tracePt t="38107" x="3365500" y="3810000"/>
          <p14:tracePt t="38140" x="3365500" y="3816350"/>
          <p14:tracePt t="38156" x="3365500" y="3822700"/>
          <p14:tracePt t="38164" x="3359150" y="3829050"/>
          <p14:tracePt t="38177" x="3340100" y="3848100"/>
          <p14:tracePt t="38195" x="3194050" y="3968750"/>
          <p14:tracePt t="38213" x="2914650" y="4152900"/>
          <p14:tracePt t="38228" x="2540000" y="4483100"/>
          <p14:tracePt t="38244" x="2209800" y="4781550"/>
          <p14:tracePt t="38261" x="1987550" y="4984750"/>
          <p14:tracePt t="38279" x="1733550" y="5200650"/>
          <p14:tracePt t="38295" x="1581150" y="5308600"/>
          <p14:tracePt t="38311" x="1479550" y="5384800"/>
          <p14:tracePt t="38327" x="1409700" y="5435600"/>
          <p14:tracePt t="38344" x="1358900" y="5467350"/>
          <p14:tracePt t="38361" x="1308100" y="5486400"/>
          <p14:tracePt t="38378" x="1289050" y="5492750"/>
          <p14:tracePt t="38394" x="1282700" y="5492750"/>
          <p14:tracePt t="38454" x="1282700" y="5499100"/>
          <p14:tracePt t="38486" x="1276350" y="5499100"/>
          <p14:tracePt t="38528" x="1282700" y="5486400"/>
          <p14:tracePt t="38533" x="1295400" y="5461000"/>
          <p14:tracePt t="38544" x="1320800" y="5429250"/>
          <p14:tracePt t="38561" x="1371600" y="5359400"/>
          <p14:tracePt t="38578" x="1422400" y="5302250"/>
          <p14:tracePt t="38594" x="1466850" y="5264150"/>
          <p14:tracePt t="38611" x="1504950" y="5245100"/>
          <p14:tracePt t="38628" x="1530350" y="5232400"/>
          <p14:tracePt t="38645" x="1555750" y="5226050"/>
          <p14:tracePt t="38661" x="1581150" y="5219700"/>
          <p14:tracePt t="38678" x="1606550" y="5219700"/>
          <p14:tracePt t="38680" x="1612900" y="5219700"/>
          <p14:tracePt t="38695" x="1619250" y="5219700"/>
          <p14:tracePt t="38847" x="1625600" y="5219700"/>
          <p14:tracePt t="38855" x="1638300" y="5219700"/>
          <p14:tracePt t="38865" x="1651000" y="5219700"/>
          <p14:tracePt t="38878" x="1676400" y="5226050"/>
          <p14:tracePt t="38895" x="1778000" y="5238750"/>
          <p14:tracePt t="38911" x="1930400" y="5245100"/>
          <p14:tracePt t="38913" x="2006600" y="5251450"/>
          <p14:tracePt t="38928" x="2254250" y="5264150"/>
          <p14:tracePt t="38945" x="2533650" y="5270500"/>
          <p14:tracePt t="38962" x="2705100" y="5276850"/>
          <p14:tracePt t="38978" x="2819400" y="5283200"/>
          <p14:tracePt t="38995" x="2851150" y="5283200"/>
          <p14:tracePt t="39012" x="2863850" y="5283200"/>
          <p14:tracePt t="39033" x="2870200" y="5283200"/>
          <p14:tracePt t="39049" x="2876550" y="5283200"/>
          <p14:tracePt t="39062" x="2882900" y="5283200"/>
          <p14:tracePt t="39078" x="2901950" y="5283200"/>
          <p14:tracePt t="39095" x="2946400" y="5270500"/>
          <p14:tracePt t="39112" x="3054350" y="5257800"/>
          <p14:tracePt t="39113" x="3073400" y="5257800"/>
          <p14:tracePt t="39128" x="3175000" y="5245100"/>
          <p14:tracePt t="39145" x="3232150" y="5245100"/>
          <p14:tracePt t="39147" x="3295650" y="5238750"/>
          <p14:tracePt t="39162" x="3365500" y="5238750"/>
          <p14:tracePt t="39179" x="3492500" y="5238750"/>
          <p14:tracePt t="39196" x="3556000" y="5238750"/>
          <p14:tracePt t="39212" x="3581400" y="5238750"/>
          <p14:tracePt t="39229" x="3594100" y="5238750"/>
          <p14:tracePt t="39275" x="3600450" y="5238750"/>
          <p14:tracePt t="39292" x="3619500" y="5238750"/>
          <p14:tracePt t="39299" x="3638550" y="5238750"/>
          <p14:tracePt t="39312" x="3670300" y="5238750"/>
          <p14:tracePt t="39329" x="3746500" y="5238750"/>
          <p14:tracePt t="39345" x="3848100" y="5238750"/>
          <p14:tracePt t="39362" x="3943350" y="5238750"/>
          <p14:tracePt t="39363" x="3981450" y="5238750"/>
          <p14:tracePt t="39379" x="4013200" y="5238750"/>
          <p14:tracePt t="42063" x="4013200" y="5232400"/>
          <p14:tracePt t="42088" x="4013200" y="5226050"/>
          <p14:tracePt t="42153" x="4013200" y="5219700"/>
          <p14:tracePt t="42159" x="4006850" y="5200650"/>
          <p14:tracePt t="42168" x="3962400" y="5175250"/>
          <p14:tracePt t="42182" x="3930650" y="5149850"/>
          <p14:tracePt t="42199" x="3816350" y="5067300"/>
          <p14:tracePt t="42215" x="3524250" y="4864100"/>
          <p14:tracePt t="42232" x="3422650" y="4794250"/>
          <p14:tracePt t="42256" x="3321050" y="4724400"/>
          <p14:tracePt t="42267" x="2921000" y="4470400"/>
          <p14:tracePt t="42268" x="2603500" y="4273550"/>
          <p14:tracePt t="42282" x="2540000" y="4248150"/>
          <p14:tracePt t="42299" x="2444750" y="4203700"/>
          <p14:tracePt t="42301" x="2413000" y="4184650"/>
          <p14:tracePt t="42316" x="2381250" y="4171950"/>
          <p14:tracePt t="42333" x="2336800" y="4140200"/>
          <p14:tracePt t="42350" x="2317750" y="4121150"/>
          <p14:tracePt t="42366" x="2286000" y="4089400"/>
          <p14:tracePt t="42382" x="2260600" y="4064000"/>
          <p14:tracePt t="42399" x="2216150" y="4032250"/>
          <p14:tracePt t="42416" x="2165350" y="4000500"/>
          <p14:tracePt t="42433" x="2070100" y="3956050"/>
          <p14:tracePt t="42449" x="1962150" y="3892550"/>
          <p14:tracePt t="42466" x="1841500" y="3822700"/>
          <p14:tracePt t="42483" x="1733550" y="3752850"/>
          <p14:tracePt t="42499" x="1651000" y="3695700"/>
          <p14:tracePt t="42516" x="1625600" y="3663950"/>
          <p14:tracePt t="42518" x="1593850" y="3632200"/>
          <p14:tracePt t="42533" x="1574800" y="3619500"/>
          <p14:tracePt t="42550" x="1549400" y="3600450"/>
          <p14:tracePt t="42566" x="1549400" y="3594100"/>
          <p14:tracePt t="42583" x="1543050" y="3594100"/>
          <p14:tracePt t="42656" x="1530350" y="3587750"/>
          <p14:tracePt t="42665" x="1517650" y="3587750"/>
          <p14:tracePt t="42672" x="1511300" y="3587750"/>
          <p14:tracePt t="42684" x="1485900" y="3587750"/>
          <p14:tracePt t="42700" x="1447800" y="3587750"/>
          <p14:tracePt t="42716" x="1403350" y="3594100"/>
          <p14:tracePt t="42720" x="1397000" y="3594100"/>
          <p14:tracePt t="42734" x="1384300" y="3600450"/>
          <p14:tracePt t="42736" x="1377950" y="3600450"/>
          <p14:tracePt t="42750" x="1371600" y="3600450"/>
          <p14:tracePt t="42768" x="1365250" y="3600450"/>
          <p14:tracePt t="42784" x="1365250" y="3606800"/>
          <p14:tracePt t="42800" x="1358900" y="3613150"/>
          <p14:tracePt t="42817" x="1346200" y="3632200"/>
          <p14:tracePt t="42833" x="1333500" y="3651250"/>
          <p14:tracePt t="42850" x="1301750" y="3708400"/>
          <p14:tracePt t="42867" x="1301750" y="3727450"/>
          <p14:tracePt t="42884" x="1295400" y="3727450"/>
          <p14:tracePt t="42986" x="1295400" y="3733800"/>
          <p14:tracePt t="42996" x="1295400" y="3740150"/>
          <p14:tracePt t="43012" x="1295400" y="3746500"/>
          <p14:tracePt t="43019" x="1301750" y="3746500"/>
          <p14:tracePt t="43035" x="1308100" y="3752850"/>
          <p14:tracePt t="43050" x="1314450" y="3759200"/>
          <p14:tracePt t="43067" x="1320800" y="3759200"/>
          <p14:tracePt t="43083" x="1333500" y="3765550"/>
          <p14:tracePt t="43196" x="1339850" y="3765550"/>
          <p14:tracePt t="43203" x="1346200" y="3765550"/>
          <p14:tracePt t="43217" x="1365250" y="3765550"/>
          <p14:tracePt t="43233" x="1397000" y="3771900"/>
          <p14:tracePt t="43250" x="1454150" y="3784600"/>
          <p14:tracePt t="43251" x="1473200" y="3790950"/>
          <p14:tracePt t="43267" x="1536700" y="3790950"/>
          <p14:tracePt t="43283" x="1600200" y="3803650"/>
          <p14:tracePt t="43300" x="1682750" y="3803650"/>
          <p14:tracePt t="43317" x="1822450" y="3816350"/>
          <p14:tracePt t="43333" x="1943100" y="3822700"/>
          <p14:tracePt t="43350" x="2006600" y="3829050"/>
          <p14:tracePt t="43367" x="2076450" y="3835400"/>
          <p14:tracePt t="43384" x="2120900" y="3835400"/>
          <p14:tracePt t="43401" x="2139950" y="3835400"/>
          <p14:tracePt t="43417" x="2178050" y="3835400"/>
          <p14:tracePt t="43434" x="2266950" y="3835400"/>
          <p14:tracePt t="43450" x="2355850" y="3835400"/>
          <p14:tracePt t="43467" x="2457450" y="3835400"/>
          <p14:tracePt t="43484" x="2584450" y="3835400"/>
          <p14:tracePt t="43485" x="2654300" y="3841750"/>
          <p14:tracePt t="43500" x="2724150" y="3841750"/>
          <p14:tracePt t="43502" x="2787650" y="3841750"/>
          <p14:tracePt t="43517" x="2940050" y="3841750"/>
          <p14:tracePt t="43534" x="3048000" y="3841750"/>
          <p14:tracePt t="43550" x="3219450" y="3829050"/>
          <p14:tracePt t="43567" x="3333750" y="3810000"/>
          <p14:tracePt t="43584" x="3409950" y="3797300"/>
          <p14:tracePt t="43617" x="3473450" y="3778250"/>
          <p14:tracePt t="43634" x="3511550" y="3759200"/>
          <p14:tracePt t="43651" x="3530600" y="3740150"/>
          <p14:tracePt t="43667" x="3549650" y="3727450"/>
          <p14:tracePt t="43684" x="3568700" y="3702050"/>
          <p14:tracePt t="43701" x="3587750" y="3689350"/>
          <p14:tracePt t="43718" x="3638550" y="3638550"/>
          <p14:tracePt t="43720" x="3651250" y="3632200"/>
          <p14:tracePt t="43734" x="3651250" y="3625850"/>
          <p14:tracePt t="43751" x="3657600" y="3600450"/>
          <p14:tracePt t="43767" x="3657600" y="3562350"/>
          <p14:tracePt t="43785" x="3638550" y="3530600"/>
          <p14:tracePt t="43801" x="3625850" y="3517900"/>
          <p14:tracePt t="43818" x="3613150" y="3498850"/>
          <p14:tracePt t="43834" x="3587750" y="3479800"/>
          <p14:tracePt t="43852" x="3568700" y="3460750"/>
          <p14:tracePt t="43868" x="3536950" y="3448050"/>
          <p14:tracePt t="43885" x="3486150" y="3416300"/>
          <p14:tracePt t="43902" x="3416300" y="3397250"/>
          <p14:tracePt t="43918" x="3282950" y="3352800"/>
          <p14:tracePt t="43934" x="3219450" y="3340100"/>
          <p14:tracePt t="43951" x="3130550" y="3327400"/>
          <p14:tracePt t="43968" x="3117850" y="3321050"/>
          <p14:tracePt t="43984" x="2984500" y="3321050"/>
          <p14:tracePt t="44001" x="2940050" y="3314700"/>
          <p14:tracePt t="44018" x="2813050" y="3308350"/>
          <p14:tracePt t="44036" x="2762250" y="3308350"/>
          <p14:tracePt t="44051" x="2501900" y="3308350"/>
          <p14:tracePt t="44068" x="2406650" y="3302000"/>
          <p14:tracePt t="44084" x="2286000" y="3295650"/>
          <p14:tracePt t="44101" x="2216150" y="3289300"/>
          <p14:tracePt t="44118" x="2133600" y="3282950"/>
          <p14:tracePt t="44135" x="2076450" y="3282950"/>
          <p14:tracePt t="44152" x="2012950" y="3282950"/>
          <p14:tracePt t="44153" x="1993900" y="3276600"/>
          <p14:tracePt t="44168" x="1936750" y="3276600"/>
          <p14:tracePt t="44186" x="1828800" y="3276600"/>
          <p14:tracePt t="44201" x="1727200" y="3282950"/>
          <p14:tracePt t="44218" x="1625600" y="3282950"/>
          <p14:tracePt t="44235" x="1524000" y="3289300"/>
          <p14:tracePt t="44252" x="1428750" y="3295650"/>
          <p14:tracePt t="44268" x="1384300" y="3302000"/>
          <p14:tracePt t="44285" x="1327150" y="3314700"/>
          <p14:tracePt t="44301" x="1301750" y="3321050"/>
          <p14:tracePt t="44318" x="1282700" y="3346450"/>
          <p14:tracePt t="44335" x="1257300" y="3371850"/>
          <p14:tracePt t="44351" x="1231900" y="3422650"/>
          <p14:tracePt t="44368" x="1225550" y="3448050"/>
          <p14:tracePt t="44385" x="1212850" y="3460750"/>
          <p14:tracePt t="44401" x="1212850" y="3473450"/>
          <p14:tracePt t="44418" x="1212850" y="3492500"/>
          <p14:tracePt t="44420" x="1212850" y="3505200"/>
          <p14:tracePt t="44435" x="1212850" y="3543300"/>
          <p14:tracePt t="44452" x="1212850" y="3568700"/>
          <p14:tracePt t="44468" x="1225550" y="3606800"/>
          <p14:tracePt t="44485" x="1250950" y="3644900"/>
          <p14:tracePt t="44502" x="1289050" y="3670300"/>
          <p14:tracePt t="44518" x="1320800" y="3683000"/>
          <p14:tracePt t="44535" x="1377950" y="3708400"/>
          <p14:tracePt t="44552" x="1447800" y="3733800"/>
          <p14:tracePt t="44568" x="1555750" y="3759200"/>
          <p14:tracePt t="44585" x="1638300" y="3771900"/>
          <p14:tracePt t="44602" x="1866900" y="3797300"/>
          <p14:tracePt t="44619" x="2063750" y="3803650"/>
          <p14:tracePt t="44635" x="2311400" y="3803650"/>
          <p14:tracePt t="44652" x="2597150" y="3822700"/>
          <p14:tracePt t="44654" x="2686050" y="3822700"/>
          <p14:tracePt t="44669" x="2819400" y="3829050"/>
          <p14:tracePt t="44669" x="2889250" y="3829050"/>
          <p14:tracePt t="44685" x="3009900" y="3829050"/>
          <p14:tracePt t="44702" x="3168650" y="3816350"/>
          <p14:tracePt t="44718" x="3295650" y="3759200"/>
          <p14:tracePt t="44736" x="3340100" y="3727450"/>
          <p14:tracePt t="44752" x="3435350" y="3663950"/>
          <p14:tracePt t="44754" x="3467100" y="3638550"/>
          <p14:tracePt t="44770" x="3492500" y="3613150"/>
          <p14:tracePt t="44826" x="3492500" y="3606800"/>
          <p14:tracePt t="44834" x="3498850" y="3606800"/>
          <p14:tracePt t="44844" x="3498850" y="3594100"/>
          <p14:tracePt t="44854" x="3505200" y="3575050"/>
          <p14:tracePt t="44870" x="3517900" y="3530600"/>
          <p14:tracePt t="44886" x="3517900" y="3467100"/>
          <p14:tracePt t="44904" x="3505200" y="3441700"/>
          <p14:tracePt t="44919" x="3492500" y="3416300"/>
          <p14:tracePt t="44937" x="3473450" y="3403600"/>
          <p14:tracePt t="44952" x="3454400" y="3397250"/>
          <p14:tracePt t="44955" x="3416300" y="3378200"/>
          <p14:tracePt t="44969" x="3302000" y="3340100"/>
          <p14:tracePt t="44986" x="3181350" y="3314700"/>
          <p14:tracePt t="45003" x="2990850" y="3295650"/>
          <p14:tracePt t="45019" x="2806700" y="3276600"/>
          <p14:tracePt t="45036" x="2597150" y="3276600"/>
          <p14:tracePt t="45052" x="2393950" y="3270250"/>
          <p14:tracePt t="45070" x="2235200" y="3263900"/>
          <p14:tracePt t="45073" x="2165350" y="3263900"/>
          <p14:tracePt t="45086" x="2114550" y="3263900"/>
          <p14:tracePt t="45104" x="1993900" y="3276600"/>
          <p14:tracePt t="45120" x="1917700" y="3295650"/>
          <p14:tracePt t="45136" x="1835150" y="3314700"/>
          <p14:tracePt t="45153" x="1644650" y="3384550"/>
          <p14:tracePt t="45171" x="1511300" y="3435350"/>
          <p14:tracePt t="45186" x="1409700" y="3486150"/>
          <p14:tracePt t="45203" x="1352550" y="3505200"/>
          <p14:tracePt t="45220" x="1346200" y="3511550"/>
          <p14:tracePt t="45750" x="1346200" y="3517900"/>
          <p14:tracePt t="45758" x="1346200" y="3524250"/>
          <p14:tracePt t="45770" x="1346200" y="3536950"/>
          <p14:tracePt t="45787" x="1346200" y="3568700"/>
          <p14:tracePt t="45803" x="1346200" y="3594100"/>
          <p14:tracePt t="45820" x="1346200" y="3625850"/>
          <p14:tracePt t="45837" x="1346200" y="3670300"/>
          <p14:tracePt t="45854" x="1346200" y="3702050"/>
          <p14:tracePt t="45870" x="1346200" y="3721100"/>
          <p14:tracePt t="45887" x="1346200" y="3746500"/>
          <p14:tracePt t="45903" x="1346200" y="3771900"/>
          <p14:tracePt t="45920" x="1346200" y="3797300"/>
          <p14:tracePt t="45937" x="1346200" y="3822700"/>
          <p14:tracePt t="45953" x="1352550" y="3848100"/>
          <p14:tracePt t="45970" x="1358900" y="3879850"/>
          <p14:tracePt t="45987" x="1371600" y="3905250"/>
          <p14:tracePt t="46004" x="1377950" y="3917950"/>
          <p14:tracePt t="46020" x="1384300" y="3917950"/>
          <p14:tracePt t="46202" x="3086100" y="3898900"/>
          <p14:tracePt t="46210" x="3162300" y="3886200"/>
          <p14:tracePt t="46220" x="3238500" y="3873500"/>
          <p14:tracePt t="46237" x="3327400" y="3860800"/>
          <p14:tracePt t="46254" x="3390900" y="3848100"/>
          <p14:tracePt t="46270" x="3429000" y="3835400"/>
          <p14:tracePt t="46287" x="3435350" y="3835400"/>
          <p14:tracePt t="46322" x="3441700" y="3835400"/>
          <p14:tracePt t="46338" x="3448050" y="3835400"/>
          <p14:tracePt t="46347" x="3467100" y="3835400"/>
          <p14:tracePt t="46354" x="3473450" y="3835400"/>
          <p14:tracePt t="46371" x="3530600" y="3835400"/>
          <p14:tracePt t="46387" x="3587750" y="3835400"/>
          <p14:tracePt t="46404" x="3638550" y="3835400"/>
          <p14:tracePt t="46421" x="3683000" y="3835400"/>
          <p14:tracePt t="46437" x="3733800" y="3829050"/>
          <p14:tracePt t="46454" x="3759200" y="3822700"/>
          <p14:tracePt t="46553" x="3765550" y="3822700"/>
          <p14:tracePt t="46564" x="3771900" y="3822700"/>
          <p14:tracePt t="46572" x="3778250" y="3810000"/>
          <p14:tracePt t="46588" x="3810000" y="3778250"/>
          <p14:tracePt t="46604" x="3835400" y="3727450"/>
          <p14:tracePt t="46621" x="3848100" y="3676650"/>
          <p14:tracePt t="46638" x="3854450" y="3594100"/>
          <p14:tracePt t="46655" x="3848100" y="3549650"/>
          <p14:tracePt t="46671" x="3835400" y="3524250"/>
          <p14:tracePt t="46688" x="3816350" y="3498850"/>
          <p14:tracePt t="46704" x="3790950" y="3486150"/>
          <p14:tracePt t="46721" x="3727450" y="3473450"/>
          <p14:tracePt t="46738" x="3670300" y="3467100"/>
          <p14:tracePt t="46755" x="3530600" y="3467100"/>
          <p14:tracePt t="46771" x="3352800" y="3454400"/>
          <p14:tracePt t="46788" x="3314700" y="3448050"/>
          <p14:tracePt t="46789" x="3251200" y="3441700"/>
          <p14:tracePt t="46804" x="3181350" y="3435350"/>
          <p14:tracePt t="46822" x="3130550" y="3429000"/>
          <p14:tracePt t="46838" x="3079750" y="3422650"/>
          <p14:tracePt t="46854" x="3022600" y="3422650"/>
          <p14:tracePt t="46871" x="2946400" y="3416300"/>
          <p14:tracePt t="46888" x="2806700" y="3409950"/>
          <p14:tracePt t="46905" x="2698750" y="3409950"/>
          <p14:tracePt t="46921" x="2514600" y="3409950"/>
          <p14:tracePt t="46938" x="2368550" y="3403600"/>
          <p14:tracePt t="46955" x="2209800" y="3403600"/>
          <p14:tracePt t="46972" x="2038350" y="3409950"/>
          <p14:tracePt t="46988" x="1866900" y="3409950"/>
          <p14:tracePt t="47005" x="1771650" y="3409950"/>
          <p14:tracePt t="47022" x="1758950" y="3409950"/>
          <p14:tracePt t="47038" x="1752600" y="3409950"/>
          <p14:tracePt t="47055" x="1746250" y="3409950"/>
          <p14:tracePt t="47072" x="1733550" y="3409950"/>
          <p14:tracePt t="47089" x="1714500" y="3409950"/>
          <p14:tracePt t="47105" x="1695450" y="3409950"/>
          <p14:tracePt t="47122" x="1682750" y="3409950"/>
          <p14:tracePt t="47138" x="1676400" y="3409950"/>
          <p14:tracePt t="47192" x="1670050" y="3409950"/>
          <p14:tracePt t="47199" x="1657350" y="3409950"/>
          <p14:tracePt t="47208" x="1631950" y="3409950"/>
          <p14:tracePt t="47222" x="1587500" y="3422650"/>
          <p14:tracePt t="47239" x="1473200" y="3454400"/>
          <p14:tracePt t="47256" x="1454150" y="3454400"/>
          <p14:tracePt t="47539" x="1454150" y="3467100"/>
          <p14:tracePt t="47548" x="1447800" y="3479800"/>
          <p14:tracePt t="47557" x="1447800" y="3511550"/>
          <p14:tracePt t="47573" x="1447800" y="3594100"/>
          <p14:tracePt t="47590" x="1441450" y="3683000"/>
          <p14:tracePt t="47606" x="1441450" y="3733800"/>
          <p14:tracePt t="47623" x="1441450" y="3759200"/>
          <p14:tracePt t="47752" x="1441450" y="3765550"/>
          <p14:tracePt t="47762" x="1441450" y="3778250"/>
          <p14:tracePt t="47773" x="1447800" y="3797300"/>
          <p14:tracePt t="47789" x="1492250" y="3848100"/>
          <p14:tracePt t="47807" x="1549400" y="3905250"/>
          <p14:tracePt t="47809" x="1606550" y="3924300"/>
          <p14:tracePt t="47824" x="1708150" y="3949700"/>
          <p14:tracePt t="47840" x="1771650" y="3956050"/>
          <p14:tracePt t="47857" x="1968500" y="3962400"/>
          <p14:tracePt t="47874" x="2597150" y="3898900"/>
          <p14:tracePt t="47890" x="2978150" y="3848100"/>
          <p14:tracePt t="47906" x="3352800" y="3829050"/>
          <p14:tracePt t="47923" x="3524250" y="3829050"/>
          <p14:tracePt t="47939" x="3708400" y="3841750"/>
          <p14:tracePt t="47957" x="3790950" y="3848100"/>
          <p14:tracePt t="47973" x="3816350" y="3848100"/>
          <p14:tracePt t="48618" x="0" y="0"/>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1427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1589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1604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7734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zh-CN" altLang="en-US" dirty="0"/>
              <a:t>数据相关</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6829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0790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045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6777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6827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4742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131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4440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7747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209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6784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6525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176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9943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4568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7545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192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9683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9662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2572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2768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7476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4607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4685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4685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6917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5686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0980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3678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3678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6868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422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049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422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8154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6739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2470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4500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2443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4845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5563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6865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389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4516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6954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4685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296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263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034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7842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6457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221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3914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6519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9819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5645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9462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119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7750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9819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9819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9819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6893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217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1451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304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1621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1621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409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314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028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028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8910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9" name="直接连接符 248"/>
          <p:cNvCxnSpPr/>
          <p:nvPr/>
        </p:nvCxnSpPr>
        <p:spPr>
          <a:xfrm>
            <a:off x="4103399" y="57185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0530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8589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0811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1604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168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4811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056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173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49916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2887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19576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5720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1220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4607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8669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3666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a:extLst>
              <a:ext uri="{FF2B5EF4-FFF2-40B4-BE49-F238E27FC236}">
                <a16:creationId xmlns:a16="http://schemas.microsoft.com/office/drawing/2014/main" id="{CE2305B8-47D5-4844-97AE-55F63BDDEE97}"/>
              </a:ext>
            </a:extLst>
          </p:cNvPr>
          <p:cNvGrpSpPr/>
          <p:nvPr/>
        </p:nvGrpSpPr>
        <p:grpSpPr>
          <a:xfrm>
            <a:off x="4237914" y="2826097"/>
            <a:ext cx="6736272" cy="2674563"/>
            <a:chOff x="4237914" y="2826097"/>
            <a:chExt cx="6736272" cy="2674563"/>
          </a:xfrm>
        </p:grpSpPr>
        <p:cxnSp>
          <p:nvCxnSpPr>
            <p:cNvPr id="11" name="直接连接符 10"/>
            <p:cNvCxnSpPr/>
            <p:nvPr/>
          </p:nvCxnSpPr>
          <p:spPr>
            <a:xfrm>
              <a:off x="4248460" y="33582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4994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28260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a:cxnSpLocks/>
            </p:cNvCxnSpPr>
            <p:nvPr/>
          </p:nvCxnSpPr>
          <p:spPr>
            <a:xfrm>
              <a:off x="4237914" y="33582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23" name="矩形 522">
            <a:extLst>
              <a:ext uri="{FF2B5EF4-FFF2-40B4-BE49-F238E27FC236}">
                <a16:creationId xmlns:a16="http://schemas.microsoft.com/office/drawing/2014/main" id="{1E4AA697-BE3F-45BD-83CA-239EA0FD2888}"/>
              </a:ext>
            </a:extLst>
          </p:cNvPr>
          <p:cNvSpPr/>
          <p:nvPr/>
        </p:nvSpPr>
        <p:spPr>
          <a:xfrm rot="5400000">
            <a:off x="10309031" y="34742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6541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19173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5581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3847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r>
                <a:rPr lang="en-US" altLang="zh-CN" dirty="0">
                  <a:solidFill>
                    <a:srgbClr val="000000"/>
                  </a:solidFill>
                </a:rPr>
                <a:t>and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err="1">
                  <a:solidFill>
                    <a:srgbClr val="000000"/>
                  </a:solidFill>
                </a:rPr>
                <a:t>lw</a:t>
              </a:r>
              <a:r>
                <a:rPr lang="en-US" altLang="zh-CN" dirty="0">
                  <a:solidFill>
                    <a:srgbClr val="000000"/>
                  </a:solidFill>
                </a:rPr>
                <a:t> </a:t>
              </a:r>
              <a:r>
                <a:rPr lang="en-US" altLang="zh-CN" dirty="0">
                  <a:solidFill>
                    <a:srgbClr val="C00000"/>
                  </a:solidFill>
                </a:rPr>
                <a:t>$1</a:t>
              </a:r>
              <a:r>
                <a:rPr lang="en-US" altLang="zh-CN" dirty="0">
                  <a:solidFill>
                    <a:srgbClr val="000000"/>
                  </a:solidFill>
                </a:rPr>
                <a:t>,4($2)</a:t>
              </a:r>
              <a:endParaRPr lang="zh-CN" altLang="en-US" dirty="0">
                <a:solidFill>
                  <a:srgbClr val="000000"/>
                </a:solidFill>
              </a:endParaRPr>
            </a:p>
          </p:txBody>
        </p:sp>
      </p:grpSp>
      <p:sp>
        <p:nvSpPr>
          <p:cNvPr id="330" name="TextBox 24">
            <a:extLst>
              <a:ext uri="{FF2B5EF4-FFF2-40B4-BE49-F238E27FC236}">
                <a16:creationId xmlns:a16="http://schemas.microsoft.com/office/drawing/2014/main" id="{C287E128-E704-47AD-9B8B-31CAFBCB1F91}"/>
              </a:ext>
            </a:extLst>
          </p:cNvPr>
          <p:cNvSpPr txBox="1"/>
          <p:nvPr/>
        </p:nvSpPr>
        <p:spPr>
          <a:xfrm>
            <a:off x="1092200" y="5904385"/>
            <a:ext cx="10036475" cy="580352"/>
          </a:xfrm>
          <a:prstGeom prst="rect">
            <a:avLst/>
          </a:prstGeom>
          <a:noFill/>
        </p:spPr>
        <p:txBody>
          <a:bodyPr wrap="square" rtlCol="0">
            <a:spAutoFit/>
          </a:bodyPr>
          <a:lstStyle/>
          <a:p>
            <a:pPr lvl="1">
              <a:lnSpc>
                <a:spcPct val="150000"/>
              </a:lnSpc>
              <a:spcBef>
                <a:spcPts val="569"/>
              </a:spcBef>
              <a:spcAft>
                <a:spcPts val="569"/>
              </a:spcAft>
              <a:buClr>
                <a:srgbClr val="FFC000"/>
              </a:buClr>
              <a:defRPr/>
            </a:pP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ID</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段所需数据可能还未及时写回，涉及</a:t>
            </a: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EX</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MEM</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WB</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a:t>
            </a: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3</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条指令</a:t>
            </a:r>
          </a:p>
        </p:txBody>
      </p:sp>
      <p:grpSp>
        <p:nvGrpSpPr>
          <p:cNvPr id="246" name="组合 245">
            <a:extLst>
              <a:ext uri="{FF2B5EF4-FFF2-40B4-BE49-F238E27FC236}">
                <a16:creationId xmlns:a16="http://schemas.microsoft.com/office/drawing/2014/main" id="{57597120-F828-4678-AA94-87079A44240F}"/>
              </a:ext>
            </a:extLst>
          </p:cNvPr>
          <p:cNvGrpSpPr/>
          <p:nvPr/>
        </p:nvGrpSpPr>
        <p:grpSpPr>
          <a:xfrm>
            <a:off x="5612735" y="2672024"/>
            <a:ext cx="264614" cy="403661"/>
            <a:chOff x="5570269" y="3643251"/>
            <a:chExt cx="279544" cy="403661"/>
          </a:xfrm>
        </p:grpSpPr>
        <p:cxnSp>
          <p:nvCxnSpPr>
            <p:cNvPr id="248" name="直接箭头连接符 247">
              <a:extLst>
                <a:ext uri="{FF2B5EF4-FFF2-40B4-BE49-F238E27FC236}">
                  <a16:creationId xmlns:a16="http://schemas.microsoft.com/office/drawing/2014/main" id="{4476DE2F-9F15-41BF-85B4-F0F7B2BC3E93}"/>
                </a:ext>
              </a:extLst>
            </p:cNvPr>
            <p:cNvCxnSpPr/>
            <p:nvPr/>
          </p:nvCxnSpPr>
          <p:spPr>
            <a:xfrm>
              <a:off x="5570269" y="4046912"/>
              <a:ext cx="279544" cy="0"/>
            </a:xfrm>
            <a:prstGeom prst="straightConnector1">
              <a:avLst/>
            </a:prstGeom>
            <a:noFill/>
            <a:ln w="38100" cap="flat" cmpd="sng" algn="ctr">
              <a:solidFill>
                <a:srgbClr val="FF0000"/>
              </a:solidFill>
              <a:prstDash val="solid"/>
              <a:miter lim="800000"/>
              <a:tailEnd type="triangle"/>
            </a:ln>
            <a:effectLst/>
          </p:spPr>
        </p:cxnSp>
        <p:cxnSp>
          <p:nvCxnSpPr>
            <p:cNvPr id="257" name="直接箭头连接符 256">
              <a:extLst>
                <a:ext uri="{FF2B5EF4-FFF2-40B4-BE49-F238E27FC236}">
                  <a16:creationId xmlns:a16="http://schemas.microsoft.com/office/drawing/2014/main" id="{9814553D-C883-47FB-BEFF-7F6F6FAAF589}"/>
                </a:ext>
              </a:extLst>
            </p:cNvPr>
            <p:cNvCxnSpPr/>
            <p:nvPr/>
          </p:nvCxnSpPr>
          <p:spPr>
            <a:xfrm>
              <a:off x="5570269" y="3643251"/>
              <a:ext cx="279544" cy="0"/>
            </a:xfrm>
            <a:prstGeom prst="straightConnector1">
              <a:avLst/>
            </a:prstGeom>
            <a:noFill/>
            <a:ln w="38100" cap="flat" cmpd="sng" algn="ctr">
              <a:solidFill>
                <a:srgbClr val="FF0000"/>
              </a:solidFill>
              <a:prstDash val="solid"/>
              <a:miter lim="800000"/>
              <a:tailEnd type="triangle"/>
            </a:ln>
            <a:effectLst/>
          </p:spPr>
        </p:cxnSp>
      </p:grpSp>
      <p:pic>
        <p:nvPicPr>
          <p:cNvPr id="289" name="图片 288">
            <a:extLst>
              <a:ext uri="{FF2B5EF4-FFF2-40B4-BE49-F238E27FC236}">
                <a16:creationId xmlns:a16="http://schemas.microsoft.com/office/drawing/2014/main" id="{05720FAF-3D41-40B3-9AF4-FAFD93D5FB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7410769">
            <a:off x="7504015" y="3143533"/>
            <a:ext cx="568549" cy="210672"/>
          </a:xfrm>
          <a:prstGeom prst="rect">
            <a:avLst/>
          </a:prstGeom>
        </p:spPr>
      </p:pic>
      <p:pic>
        <p:nvPicPr>
          <p:cNvPr id="290" name="图片 289">
            <a:extLst>
              <a:ext uri="{FF2B5EF4-FFF2-40B4-BE49-F238E27FC236}">
                <a16:creationId xmlns:a16="http://schemas.microsoft.com/office/drawing/2014/main" id="{E4EE7960-1F29-4BB6-8CBA-69E96B2B3D2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7375852">
            <a:off x="9002992" y="2634066"/>
            <a:ext cx="568549" cy="210672"/>
          </a:xfrm>
          <a:prstGeom prst="rect">
            <a:avLst/>
          </a:prstGeom>
        </p:spPr>
      </p:pic>
      <p:pic>
        <p:nvPicPr>
          <p:cNvPr id="291" name="图片 290">
            <a:extLst>
              <a:ext uri="{FF2B5EF4-FFF2-40B4-BE49-F238E27FC236}">
                <a16:creationId xmlns:a16="http://schemas.microsoft.com/office/drawing/2014/main" id="{469A3D04-A130-4477-8987-113AA68B4F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992722">
            <a:off x="10782148" y="2455644"/>
            <a:ext cx="568549" cy="210672"/>
          </a:xfrm>
          <a:prstGeom prst="rect">
            <a:avLst/>
          </a:prstGeom>
        </p:spPr>
      </p:pic>
      <p:pic>
        <p:nvPicPr>
          <p:cNvPr id="292" name="图片 291">
            <a:extLst>
              <a:ext uri="{FF2B5EF4-FFF2-40B4-BE49-F238E27FC236}">
                <a16:creationId xmlns:a16="http://schemas.microsoft.com/office/drawing/2014/main" id="{1806D261-B858-4B84-A2D2-852C4705B18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7375852">
            <a:off x="9402492" y="3142230"/>
            <a:ext cx="568549" cy="210672"/>
          </a:xfrm>
          <a:prstGeom prst="rect">
            <a:avLst/>
          </a:prstGeom>
        </p:spPr>
      </p:pic>
      <p:grpSp>
        <p:nvGrpSpPr>
          <p:cNvPr id="293" name="组合 292">
            <a:extLst>
              <a:ext uri="{FF2B5EF4-FFF2-40B4-BE49-F238E27FC236}">
                <a16:creationId xmlns:a16="http://schemas.microsoft.com/office/drawing/2014/main" id="{DF26CC4C-A256-48EF-AB6D-89F3849E8708}"/>
              </a:ext>
            </a:extLst>
          </p:cNvPr>
          <p:cNvGrpSpPr/>
          <p:nvPr/>
        </p:nvGrpSpPr>
        <p:grpSpPr>
          <a:xfrm>
            <a:off x="4251111" y="2832775"/>
            <a:ext cx="6736272" cy="2674563"/>
            <a:chOff x="4237914" y="2826097"/>
            <a:chExt cx="6736272" cy="2674563"/>
          </a:xfrm>
        </p:grpSpPr>
        <p:cxnSp>
          <p:nvCxnSpPr>
            <p:cNvPr id="295" name="直接连接符 294">
              <a:extLst>
                <a:ext uri="{FF2B5EF4-FFF2-40B4-BE49-F238E27FC236}">
                  <a16:creationId xmlns:a16="http://schemas.microsoft.com/office/drawing/2014/main" id="{8F68EEE5-0049-4B3E-9EB9-2802A5C61135}"/>
                </a:ext>
              </a:extLst>
            </p:cNvPr>
            <p:cNvCxnSpPr/>
            <p:nvPr/>
          </p:nvCxnSpPr>
          <p:spPr>
            <a:xfrm>
              <a:off x="4248460" y="3358299"/>
              <a:ext cx="426067" cy="0"/>
            </a:xfrm>
            <a:prstGeom prst="line">
              <a:avLst/>
            </a:prstGeom>
            <a:noFill/>
            <a:ln w="38100" cap="sq">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BE390CAD-5375-4D0D-AD61-6DCC0CF4A8FA}"/>
                </a:ext>
              </a:extLst>
            </p:cNvPr>
            <p:cNvCxnSpPr/>
            <p:nvPr/>
          </p:nvCxnSpPr>
          <p:spPr>
            <a:xfrm>
              <a:off x="4237914" y="5499447"/>
              <a:ext cx="6733097"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a:extLst>
                <a:ext uri="{FF2B5EF4-FFF2-40B4-BE49-F238E27FC236}">
                  <a16:creationId xmlns:a16="http://schemas.microsoft.com/office/drawing/2014/main" id="{84A0478A-0763-45D3-9949-33BEBD6BEA92}"/>
                </a:ext>
              </a:extLst>
            </p:cNvPr>
            <p:cNvCxnSpPr/>
            <p:nvPr/>
          </p:nvCxnSpPr>
          <p:spPr>
            <a:xfrm>
              <a:off x="10727017" y="2826097"/>
              <a:ext cx="239549"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9" name="直接连接符 298">
              <a:extLst>
                <a:ext uri="{FF2B5EF4-FFF2-40B4-BE49-F238E27FC236}">
                  <a16:creationId xmlns:a16="http://schemas.microsoft.com/office/drawing/2014/main" id="{5909C879-635D-43FF-9815-5943BFBCC07C}"/>
                </a:ext>
              </a:extLst>
            </p:cNvPr>
            <p:cNvCxnSpPr>
              <a:cxnSpLocks/>
            </p:cNvCxnSpPr>
            <p:nvPr/>
          </p:nvCxnSpPr>
          <p:spPr>
            <a:xfrm>
              <a:off x="4237914" y="3358299"/>
              <a:ext cx="0" cy="2141148"/>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a:extLst>
                <a:ext uri="{FF2B5EF4-FFF2-40B4-BE49-F238E27FC236}">
                  <a16:creationId xmlns:a16="http://schemas.microsoft.com/office/drawing/2014/main" id="{0B86907B-3499-4C83-ABA1-6172CE8510AD}"/>
                </a:ext>
              </a:extLst>
            </p:cNvPr>
            <p:cNvCxnSpPr>
              <a:cxnSpLocks/>
            </p:cNvCxnSpPr>
            <p:nvPr/>
          </p:nvCxnSpPr>
          <p:spPr>
            <a:xfrm>
              <a:off x="10974186" y="2830100"/>
              <a:ext cx="0" cy="267056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spTree>
    <p:extLst>
      <p:ext uri="{BB962C8B-B14F-4D97-AF65-F5344CB8AC3E}">
        <p14:creationId xmlns:p14="http://schemas.microsoft.com/office/powerpoint/2010/main" val="71629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repeatCount="3000" fill="hold" nodeType="clickEffect">
                                  <p:stCondLst>
                                    <p:cond delay="0"/>
                                  </p:stCondLst>
                                  <p:childTnLst>
                                    <p:set>
                                      <p:cBhvr>
                                        <p:cTn id="6" dur="1" fill="hold">
                                          <p:stCondLst>
                                            <p:cond delay="0"/>
                                          </p:stCondLst>
                                        </p:cTn>
                                        <p:tgtEl>
                                          <p:spTgt spid="246"/>
                                        </p:tgtEl>
                                        <p:attrNameLst>
                                          <p:attrName>style.visibility</p:attrName>
                                        </p:attrNameLst>
                                      </p:cBhvr>
                                      <p:to>
                                        <p:strVal val="visible"/>
                                      </p:to>
                                    </p:set>
                                    <p:animEffect transition="in" filter="wipe(left)">
                                      <p:cBhvr>
                                        <p:cTn id="7" dur="500"/>
                                        <p:tgtEl>
                                          <p:spTgt spid="24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repeatCount="2000" fill="hold" nodeType="clickEffect">
                                  <p:stCondLst>
                                    <p:cond delay="0"/>
                                  </p:stCondLst>
                                  <p:childTnLst>
                                    <p:set>
                                      <p:cBhvr>
                                        <p:cTn id="11" dur="1" fill="hold">
                                          <p:stCondLst>
                                            <p:cond delay="0"/>
                                          </p:stCondLst>
                                        </p:cTn>
                                        <p:tgtEl>
                                          <p:spTgt spid="289"/>
                                        </p:tgtEl>
                                        <p:attrNameLst>
                                          <p:attrName>style.visibility</p:attrName>
                                        </p:attrNameLst>
                                      </p:cBhvr>
                                      <p:to>
                                        <p:strVal val="visible"/>
                                      </p:to>
                                    </p:set>
                                    <p:animEffect transition="in" filter="wipe(up)">
                                      <p:cBhvr>
                                        <p:cTn id="12" dur="500"/>
                                        <p:tgtEl>
                                          <p:spTgt spid="28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repeatCount="2000" fill="hold" nodeType="clickEffect">
                                  <p:stCondLst>
                                    <p:cond delay="0"/>
                                  </p:stCondLst>
                                  <p:childTnLst>
                                    <p:set>
                                      <p:cBhvr>
                                        <p:cTn id="16" dur="1" fill="hold">
                                          <p:stCondLst>
                                            <p:cond delay="0"/>
                                          </p:stCondLst>
                                        </p:cTn>
                                        <p:tgtEl>
                                          <p:spTgt spid="290"/>
                                        </p:tgtEl>
                                        <p:attrNameLst>
                                          <p:attrName>style.visibility</p:attrName>
                                        </p:attrNameLst>
                                      </p:cBhvr>
                                      <p:to>
                                        <p:strVal val="visible"/>
                                      </p:to>
                                    </p:set>
                                    <p:animEffect transition="in" filter="wipe(up)">
                                      <p:cBhvr>
                                        <p:cTn id="17" dur="500"/>
                                        <p:tgtEl>
                                          <p:spTgt spid="29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repeatCount="2000" fill="hold" nodeType="clickEffect">
                                  <p:stCondLst>
                                    <p:cond delay="0"/>
                                  </p:stCondLst>
                                  <p:childTnLst>
                                    <p:set>
                                      <p:cBhvr>
                                        <p:cTn id="21" dur="1" fill="hold">
                                          <p:stCondLst>
                                            <p:cond delay="0"/>
                                          </p:stCondLst>
                                        </p:cTn>
                                        <p:tgtEl>
                                          <p:spTgt spid="292"/>
                                        </p:tgtEl>
                                        <p:attrNameLst>
                                          <p:attrName>style.visibility</p:attrName>
                                        </p:attrNameLst>
                                      </p:cBhvr>
                                      <p:to>
                                        <p:strVal val="visible"/>
                                      </p:to>
                                    </p:set>
                                    <p:animEffect transition="in" filter="wipe(up)">
                                      <p:cBhvr>
                                        <p:cTn id="22" dur="500"/>
                                        <p:tgtEl>
                                          <p:spTgt spid="29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repeatCount="2000" fill="hold" nodeType="clickEffect">
                                  <p:stCondLst>
                                    <p:cond delay="0"/>
                                  </p:stCondLst>
                                  <p:childTnLst>
                                    <p:set>
                                      <p:cBhvr>
                                        <p:cTn id="26" dur="1" fill="hold">
                                          <p:stCondLst>
                                            <p:cond delay="0"/>
                                          </p:stCondLst>
                                        </p:cTn>
                                        <p:tgtEl>
                                          <p:spTgt spid="291"/>
                                        </p:tgtEl>
                                        <p:attrNameLst>
                                          <p:attrName>style.visibility</p:attrName>
                                        </p:attrNameLst>
                                      </p:cBhvr>
                                      <p:to>
                                        <p:strVal val="visible"/>
                                      </p:to>
                                    </p:set>
                                    <p:animEffect transition="in" filter="wipe(up)">
                                      <p:cBhvr>
                                        <p:cTn id="27" dur="500"/>
                                        <p:tgtEl>
                                          <p:spTgt spid="29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293"/>
                                        </p:tgtEl>
                                        <p:attrNameLst>
                                          <p:attrName>style.visibility</p:attrName>
                                        </p:attrNameLst>
                                      </p:cBhvr>
                                      <p:to>
                                        <p:strVal val="visible"/>
                                      </p:to>
                                    </p:set>
                                    <p:animEffect transition="in" filter="wipe(right)">
                                      <p:cBhvr>
                                        <p:cTn id="32" dur="500"/>
                                        <p:tgtEl>
                                          <p:spTgt spid="293"/>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30"/>
                                        </p:tgtEl>
                                        <p:attrNameLst>
                                          <p:attrName>style.visibility</p:attrName>
                                        </p:attrNameLst>
                                      </p:cBhvr>
                                      <p:to>
                                        <p:strVal val="visible"/>
                                      </p:to>
                                    </p:set>
                                    <p:animEffect transition="in" filter="wipe(left)">
                                      <p:cBhvr>
                                        <p:cTn id="37" dur="500"/>
                                        <p:tgtEl>
                                          <p:spTgt spid="3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1427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1589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1604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7734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ID</a:t>
            </a:r>
            <a:r>
              <a:rPr lang="zh-CN" altLang="en-US" dirty="0"/>
              <a:t>段与</a:t>
            </a:r>
            <a:r>
              <a:rPr lang="en-US" altLang="zh-CN" dirty="0"/>
              <a:t>WB</a:t>
            </a:r>
            <a:r>
              <a:rPr lang="zh-CN" altLang="en-US" dirty="0"/>
              <a:t>段数据相关消除</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6829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0790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045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6777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6827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4742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131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4440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7747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209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6784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6525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176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9943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4568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7545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192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9683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9662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2572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2768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7476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4607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4685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4685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6917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5686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0980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3678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3678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6868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422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049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422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8154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6739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2470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4500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2443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4845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5563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6865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389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4516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6954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4685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296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263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034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7842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6457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221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3914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6519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9819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5645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9462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119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7750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9819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9819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9819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6893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217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1451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304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1621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1621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409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314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028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028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8910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9" name="直接连接符 248"/>
          <p:cNvCxnSpPr/>
          <p:nvPr/>
        </p:nvCxnSpPr>
        <p:spPr>
          <a:xfrm>
            <a:off x="4103399" y="57185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0530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8589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0811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1604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168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4811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056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173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49916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2887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19576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5720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1220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4607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8669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3666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a:extLst>
              <a:ext uri="{FF2B5EF4-FFF2-40B4-BE49-F238E27FC236}">
                <a16:creationId xmlns:a16="http://schemas.microsoft.com/office/drawing/2014/main" id="{CE2305B8-47D5-4844-97AE-55F63BDDEE97}"/>
              </a:ext>
            </a:extLst>
          </p:cNvPr>
          <p:cNvGrpSpPr/>
          <p:nvPr/>
        </p:nvGrpSpPr>
        <p:grpSpPr>
          <a:xfrm>
            <a:off x="4237914" y="2826097"/>
            <a:ext cx="6736272" cy="2674563"/>
            <a:chOff x="4237914" y="2826097"/>
            <a:chExt cx="6736272" cy="2674563"/>
          </a:xfrm>
        </p:grpSpPr>
        <p:cxnSp>
          <p:nvCxnSpPr>
            <p:cNvPr id="11" name="直接连接符 10"/>
            <p:cNvCxnSpPr/>
            <p:nvPr/>
          </p:nvCxnSpPr>
          <p:spPr>
            <a:xfrm>
              <a:off x="4248460" y="33582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4994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28260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a:cxnSpLocks/>
            </p:cNvCxnSpPr>
            <p:nvPr/>
          </p:nvCxnSpPr>
          <p:spPr>
            <a:xfrm>
              <a:off x="4237914" y="33582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23" name="矩形 522">
            <a:extLst>
              <a:ext uri="{FF2B5EF4-FFF2-40B4-BE49-F238E27FC236}">
                <a16:creationId xmlns:a16="http://schemas.microsoft.com/office/drawing/2014/main" id="{1E4AA697-BE3F-45BD-83CA-239EA0FD2888}"/>
              </a:ext>
            </a:extLst>
          </p:cNvPr>
          <p:cNvSpPr/>
          <p:nvPr/>
        </p:nvSpPr>
        <p:spPr>
          <a:xfrm rot="5400000">
            <a:off x="10309031" y="34742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6541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19173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5581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3847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zh-CN" altLang="en-US" dirty="0">
                <a:solidFill>
                  <a:srgbClr val="000000"/>
                </a:solidFill>
              </a:endParaRP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endParaRPr lang="zh-CN" altLang="en-US" dirty="0">
                <a:solidFill>
                  <a:srgbClr val="000000"/>
                </a:solidFill>
              </a:endParaRPr>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err="1">
                  <a:solidFill>
                    <a:srgbClr val="000000"/>
                  </a:solidFill>
                </a:rPr>
                <a:t>lw</a:t>
              </a:r>
              <a:r>
                <a:rPr lang="en-US" altLang="zh-CN" dirty="0">
                  <a:solidFill>
                    <a:srgbClr val="000000"/>
                  </a:solidFill>
                </a:rPr>
                <a:t> </a:t>
              </a:r>
              <a:r>
                <a:rPr lang="en-US" altLang="zh-CN" dirty="0">
                  <a:solidFill>
                    <a:srgbClr val="C00000"/>
                  </a:solidFill>
                </a:rPr>
                <a:t>$1</a:t>
              </a:r>
              <a:r>
                <a:rPr lang="en-US" altLang="zh-CN" dirty="0">
                  <a:solidFill>
                    <a:srgbClr val="000000"/>
                  </a:solidFill>
                </a:rPr>
                <a:t>,4($2)</a:t>
              </a:r>
              <a:endParaRPr lang="zh-CN" altLang="en-US" dirty="0">
                <a:solidFill>
                  <a:srgbClr val="000000"/>
                </a:solidFill>
              </a:endParaRPr>
            </a:p>
          </p:txBody>
        </p:sp>
      </p:grpSp>
      <p:pic>
        <p:nvPicPr>
          <p:cNvPr id="291" name="图片 290">
            <a:extLst>
              <a:ext uri="{FF2B5EF4-FFF2-40B4-BE49-F238E27FC236}">
                <a16:creationId xmlns:a16="http://schemas.microsoft.com/office/drawing/2014/main" id="{469A3D04-A130-4477-8987-113AA68B4F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992722">
            <a:off x="10782148" y="2455644"/>
            <a:ext cx="568549" cy="210672"/>
          </a:xfrm>
          <a:prstGeom prst="rect">
            <a:avLst/>
          </a:prstGeom>
        </p:spPr>
      </p:pic>
      <p:grpSp>
        <p:nvGrpSpPr>
          <p:cNvPr id="293" name="组合 292">
            <a:extLst>
              <a:ext uri="{FF2B5EF4-FFF2-40B4-BE49-F238E27FC236}">
                <a16:creationId xmlns:a16="http://schemas.microsoft.com/office/drawing/2014/main" id="{DF26CC4C-A256-48EF-AB6D-89F3849E8708}"/>
              </a:ext>
            </a:extLst>
          </p:cNvPr>
          <p:cNvGrpSpPr/>
          <p:nvPr/>
        </p:nvGrpSpPr>
        <p:grpSpPr>
          <a:xfrm>
            <a:off x="4251111" y="2832775"/>
            <a:ext cx="6736272" cy="2674563"/>
            <a:chOff x="4237914" y="2826097"/>
            <a:chExt cx="6736272" cy="2674563"/>
          </a:xfrm>
        </p:grpSpPr>
        <p:cxnSp>
          <p:nvCxnSpPr>
            <p:cNvPr id="295" name="直接连接符 294">
              <a:extLst>
                <a:ext uri="{FF2B5EF4-FFF2-40B4-BE49-F238E27FC236}">
                  <a16:creationId xmlns:a16="http://schemas.microsoft.com/office/drawing/2014/main" id="{8F68EEE5-0049-4B3E-9EB9-2802A5C61135}"/>
                </a:ext>
              </a:extLst>
            </p:cNvPr>
            <p:cNvCxnSpPr/>
            <p:nvPr/>
          </p:nvCxnSpPr>
          <p:spPr>
            <a:xfrm>
              <a:off x="4248460" y="3358299"/>
              <a:ext cx="426067" cy="0"/>
            </a:xfrm>
            <a:prstGeom prst="line">
              <a:avLst/>
            </a:prstGeom>
            <a:noFill/>
            <a:ln w="38100" cap="sq">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BE390CAD-5375-4D0D-AD61-6DCC0CF4A8FA}"/>
                </a:ext>
              </a:extLst>
            </p:cNvPr>
            <p:cNvCxnSpPr/>
            <p:nvPr/>
          </p:nvCxnSpPr>
          <p:spPr>
            <a:xfrm>
              <a:off x="4237914" y="5499447"/>
              <a:ext cx="6733097"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a:extLst>
                <a:ext uri="{FF2B5EF4-FFF2-40B4-BE49-F238E27FC236}">
                  <a16:creationId xmlns:a16="http://schemas.microsoft.com/office/drawing/2014/main" id="{84A0478A-0763-45D3-9949-33BEBD6BEA92}"/>
                </a:ext>
              </a:extLst>
            </p:cNvPr>
            <p:cNvCxnSpPr/>
            <p:nvPr/>
          </p:nvCxnSpPr>
          <p:spPr>
            <a:xfrm>
              <a:off x="10727017" y="2826097"/>
              <a:ext cx="239549"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9" name="直接连接符 298">
              <a:extLst>
                <a:ext uri="{FF2B5EF4-FFF2-40B4-BE49-F238E27FC236}">
                  <a16:creationId xmlns:a16="http://schemas.microsoft.com/office/drawing/2014/main" id="{5909C879-635D-43FF-9815-5943BFBCC07C}"/>
                </a:ext>
              </a:extLst>
            </p:cNvPr>
            <p:cNvCxnSpPr>
              <a:cxnSpLocks/>
            </p:cNvCxnSpPr>
            <p:nvPr/>
          </p:nvCxnSpPr>
          <p:spPr>
            <a:xfrm>
              <a:off x="4237914" y="3358299"/>
              <a:ext cx="0" cy="2141148"/>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a:extLst>
                <a:ext uri="{FF2B5EF4-FFF2-40B4-BE49-F238E27FC236}">
                  <a16:creationId xmlns:a16="http://schemas.microsoft.com/office/drawing/2014/main" id="{0B86907B-3499-4C83-ABA1-6172CE8510AD}"/>
                </a:ext>
              </a:extLst>
            </p:cNvPr>
            <p:cNvCxnSpPr>
              <a:cxnSpLocks/>
            </p:cNvCxnSpPr>
            <p:nvPr/>
          </p:nvCxnSpPr>
          <p:spPr>
            <a:xfrm>
              <a:off x="10974186" y="2830100"/>
              <a:ext cx="0" cy="267056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sp>
        <p:nvSpPr>
          <p:cNvPr id="280" name="文本框 279">
            <a:extLst>
              <a:ext uri="{FF2B5EF4-FFF2-40B4-BE49-F238E27FC236}">
                <a16:creationId xmlns:a16="http://schemas.microsoft.com/office/drawing/2014/main" id="{6BFF28B9-2BCB-41CB-8D4E-65265AB9E7D8}"/>
              </a:ext>
            </a:extLst>
          </p:cNvPr>
          <p:cNvSpPr txBox="1"/>
          <p:nvPr/>
        </p:nvSpPr>
        <p:spPr>
          <a:xfrm>
            <a:off x="1602258" y="5992639"/>
            <a:ext cx="952055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先写后读，寄存器文件</a:t>
            </a:r>
            <a:r>
              <a:rPr kumimoji="0" lang="zh-CN" altLang="en-US" sz="2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下跳沿</a:t>
            </a: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写入，流水接口</a:t>
            </a:r>
            <a:r>
              <a:rPr kumimoji="0" lang="zh-CN" altLang="en-US" sz="28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上跳沿</a:t>
            </a: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有效</a:t>
            </a:r>
          </a:p>
        </p:txBody>
      </p:sp>
      <p:pic>
        <p:nvPicPr>
          <p:cNvPr id="281" name="图片 280">
            <a:extLst>
              <a:ext uri="{FF2B5EF4-FFF2-40B4-BE49-F238E27FC236}">
                <a16:creationId xmlns:a16="http://schemas.microsoft.com/office/drawing/2014/main" id="{FA09515E-D8CB-4F8C-9E58-8E8F883E95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7921180">
            <a:off x="4641892" y="3689149"/>
            <a:ext cx="568549" cy="210672"/>
          </a:xfrm>
          <a:prstGeom prst="rect">
            <a:avLst/>
          </a:prstGeom>
        </p:spPr>
      </p:pic>
      <p:pic>
        <p:nvPicPr>
          <p:cNvPr id="282" name="图片 281">
            <a:extLst>
              <a:ext uri="{FF2B5EF4-FFF2-40B4-BE49-F238E27FC236}">
                <a16:creationId xmlns:a16="http://schemas.microsoft.com/office/drawing/2014/main" id="{44F9D421-05C4-44ED-A5F2-311FBD37E0DD}"/>
              </a:ext>
            </a:extLst>
          </p:cNvPr>
          <p:cNvPicPr>
            <a:picLocks noChangeAspect="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5280221" y="5151796"/>
            <a:ext cx="568549" cy="210672"/>
          </a:xfrm>
          <a:prstGeom prst="rect">
            <a:avLst/>
          </a:prstGeom>
        </p:spPr>
      </p:pic>
    </p:spTree>
    <p:extLst>
      <p:ext uri="{BB962C8B-B14F-4D97-AF65-F5344CB8AC3E}">
        <p14:creationId xmlns:p14="http://schemas.microsoft.com/office/powerpoint/2010/main" val="431605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repeatCount="2000" fill="hold" nodeType="clickEffect">
                                  <p:stCondLst>
                                    <p:cond delay="0"/>
                                  </p:stCondLst>
                                  <p:childTnLst>
                                    <p:set>
                                      <p:cBhvr>
                                        <p:cTn id="6" dur="1" fill="hold">
                                          <p:stCondLst>
                                            <p:cond delay="0"/>
                                          </p:stCondLst>
                                        </p:cTn>
                                        <p:tgtEl>
                                          <p:spTgt spid="291"/>
                                        </p:tgtEl>
                                        <p:attrNameLst>
                                          <p:attrName>style.visibility</p:attrName>
                                        </p:attrNameLst>
                                      </p:cBhvr>
                                      <p:to>
                                        <p:strVal val="visible"/>
                                      </p:to>
                                    </p:set>
                                    <p:animEffect transition="in" filter="wipe(up)">
                                      <p:cBhvr>
                                        <p:cTn id="7" dur="500"/>
                                        <p:tgtEl>
                                          <p:spTgt spid="29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293"/>
                                        </p:tgtEl>
                                        <p:attrNameLst>
                                          <p:attrName>style.visibility</p:attrName>
                                        </p:attrNameLst>
                                      </p:cBhvr>
                                      <p:to>
                                        <p:strVal val="visible"/>
                                      </p:to>
                                    </p:set>
                                    <p:animEffect transition="in" filter="wipe(right)">
                                      <p:cBhvr>
                                        <p:cTn id="12" dur="500"/>
                                        <p:tgtEl>
                                          <p:spTgt spid="29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80"/>
                                        </p:tgtEl>
                                        <p:attrNameLst>
                                          <p:attrName>style.visibility</p:attrName>
                                        </p:attrNameLst>
                                      </p:cBhvr>
                                      <p:to>
                                        <p:strVal val="visible"/>
                                      </p:to>
                                    </p:set>
                                    <p:animEffect transition="in" filter="wipe(left)">
                                      <p:cBhvr>
                                        <p:cTn id="17" dur="500"/>
                                        <p:tgtEl>
                                          <p:spTgt spid="28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repeatCount="2000" fill="hold" nodeType="clickEffect">
                                  <p:stCondLst>
                                    <p:cond delay="0"/>
                                  </p:stCondLst>
                                  <p:childTnLst>
                                    <p:set>
                                      <p:cBhvr>
                                        <p:cTn id="21" dur="1" fill="hold">
                                          <p:stCondLst>
                                            <p:cond delay="0"/>
                                          </p:stCondLst>
                                        </p:cTn>
                                        <p:tgtEl>
                                          <p:spTgt spid="281"/>
                                        </p:tgtEl>
                                        <p:attrNameLst>
                                          <p:attrName>style.visibility</p:attrName>
                                        </p:attrNameLst>
                                      </p:cBhvr>
                                      <p:to>
                                        <p:strVal val="visible"/>
                                      </p:to>
                                    </p:set>
                                    <p:animEffect transition="in" filter="wipe(down)">
                                      <p:cBhvr>
                                        <p:cTn id="22" dur="500"/>
                                        <p:tgtEl>
                                          <p:spTgt spid="28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repeatCount="2000" fill="hold" nodeType="clickEffect">
                                  <p:stCondLst>
                                    <p:cond delay="0"/>
                                  </p:stCondLst>
                                  <p:childTnLst>
                                    <p:set>
                                      <p:cBhvr>
                                        <p:cTn id="26" dur="1" fill="hold">
                                          <p:stCondLst>
                                            <p:cond delay="0"/>
                                          </p:stCondLst>
                                        </p:cTn>
                                        <p:tgtEl>
                                          <p:spTgt spid="282"/>
                                        </p:tgtEl>
                                        <p:attrNameLst>
                                          <p:attrName>style.visibility</p:attrName>
                                        </p:attrNameLst>
                                      </p:cBhvr>
                                      <p:to>
                                        <p:strVal val="visible"/>
                                      </p:to>
                                    </p:set>
                                    <p:animEffect transition="in" filter="wipe(down)">
                                      <p:cBhvr>
                                        <p:cTn id="27" dur="500"/>
                                        <p:tgtEl>
                                          <p:spTgt spid="2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1427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1589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1604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7734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ID</a:t>
            </a:r>
            <a:r>
              <a:rPr lang="zh-CN" altLang="en-US" dirty="0"/>
              <a:t>段与</a:t>
            </a:r>
            <a:r>
              <a:rPr lang="en-US" altLang="zh-CN" dirty="0"/>
              <a:t>MEM</a:t>
            </a:r>
            <a:r>
              <a:rPr lang="zh-CN" altLang="en-US" dirty="0"/>
              <a:t>段数据相关消除</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6829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0790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045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6777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6827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4742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131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4440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7747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209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6784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6525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176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9943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4568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7545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192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9683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9662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2572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2768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7476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4607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4685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4685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6917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5686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0980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3678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3678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6868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422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049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422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8154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6739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2470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4500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2443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4845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5563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6865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389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4516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6954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4685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296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263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034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7842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6457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221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3914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6519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9819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5645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9462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119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7750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9819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9819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9819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6893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217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1451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304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1621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1621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409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314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028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028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8910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9" name="直接连接符 248"/>
          <p:cNvCxnSpPr/>
          <p:nvPr/>
        </p:nvCxnSpPr>
        <p:spPr>
          <a:xfrm>
            <a:off x="4103399" y="57185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0530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8589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0811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1604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168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4811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056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173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dirty="0" err="1">
                  <a:solidFill>
                    <a:srgbClr val="0000FF"/>
                  </a:solidFill>
                  <a:latin typeface="Times New Roman" panose="02020603050405020304" pitchFamily="18" charset="0"/>
                  <a:cs typeface="Times New Roman" panose="02020603050405020304" pitchFamily="18" charset="0"/>
                </a:rPr>
                <a:t>MemWrite</a:t>
              </a:r>
              <a:endParaRPr lang="zh-CN" altLang="en-US" sz="1100" i="1" dirty="0">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49916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2887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19576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5720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1220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4607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8669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3666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a:extLst>
              <a:ext uri="{FF2B5EF4-FFF2-40B4-BE49-F238E27FC236}">
                <a16:creationId xmlns:a16="http://schemas.microsoft.com/office/drawing/2014/main" id="{CE2305B8-47D5-4844-97AE-55F63BDDEE97}"/>
              </a:ext>
            </a:extLst>
          </p:cNvPr>
          <p:cNvGrpSpPr/>
          <p:nvPr/>
        </p:nvGrpSpPr>
        <p:grpSpPr>
          <a:xfrm>
            <a:off x="4237914" y="2826097"/>
            <a:ext cx="6736272" cy="2674563"/>
            <a:chOff x="4237914" y="2826097"/>
            <a:chExt cx="6736272" cy="2674563"/>
          </a:xfrm>
        </p:grpSpPr>
        <p:cxnSp>
          <p:nvCxnSpPr>
            <p:cNvPr id="11" name="直接连接符 10"/>
            <p:cNvCxnSpPr/>
            <p:nvPr/>
          </p:nvCxnSpPr>
          <p:spPr>
            <a:xfrm>
              <a:off x="4248460" y="33582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4994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28260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a:cxnSpLocks/>
            </p:cNvCxnSpPr>
            <p:nvPr/>
          </p:nvCxnSpPr>
          <p:spPr>
            <a:xfrm>
              <a:off x="4237914" y="33582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23" name="矩形 522">
            <a:extLst>
              <a:ext uri="{FF2B5EF4-FFF2-40B4-BE49-F238E27FC236}">
                <a16:creationId xmlns:a16="http://schemas.microsoft.com/office/drawing/2014/main" id="{1E4AA697-BE3F-45BD-83CA-239EA0FD2888}"/>
              </a:ext>
            </a:extLst>
          </p:cNvPr>
          <p:cNvSpPr/>
          <p:nvPr/>
        </p:nvSpPr>
        <p:spPr>
          <a:xfrm rot="5400000">
            <a:off x="10309031" y="34742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6541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19173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5581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3847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a:t>
              </a:r>
              <a:r>
                <a:rPr lang="en-US" altLang="zh-CN" dirty="0"/>
                <a:t> $4,</a:t>
              </a:r>
              <a:r>
                <a:rPr lang="en-US" altLang="zh-CN" dirty="0">
                  <a:solidFill>
                    <a:srgbClr val="000000"/>
                  </a:solidFill>
                </a:rPr>
                <a:t>$1,$2</a:t>
              </a:r>
              <a:endParaRPr lang="zh-CN" altLang="en-US" dirty="0">
                <a:solidFill>
                  <a:srgbClr val="000000"/>
                </a:solidFill>
              </a:endParaRP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r>
                <a:rPr lang="en-US" altLang="zh-CN" dirty="0">
                  <a:solidFill>
                    <a:srgbClr val="000000"/>
                  </a:solidFill>
                </a:rPr>
                <a:t>and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zh-CN" altLang="en-US" dirty="0">
                <a:solidFill>
                  <a:srgbClr val="000000"/>
                </a:solidFill>
              </a:endParaRPr>
            </a:p>
          </p:txBody>
        </p:sp>
      </p:grpSp>
      <p:sp>
        <p:nvSpPr>
          <p:cNvPr id="280" name="文本框 279">
            <a:extLst>
              <a:ext uri="{FF2B5EF4-FFF2-40B4-BE49-F238E27FC236}">
                <a16:creationId xmlns:a16="http://schemas.microsoft.com/office/drawing/2014/main" id="{6BFF28B9-2BCB-41CB-8D4E-65265AB9E7D8}"/>
              </a:ext>
            </a:extLst>
          </p:cNvPr>
          <p:cNvSpPr txBox="1"/>
          <p:nvPr/>
        </p:nvSpPr>
        <p:spPr>
          <a:xfrm>
            <a:off x="2163005" y="5992639"/>
            <a:ext cx="7836248" cy="523220"/>
          </a:xfrm>
          <a:prstGeom prst="rect">
            <a:avLst/>
          </a:prstGeom>
          <a:noFill/>
        </p:spPr>
        <p:txBody>
          <a:bodyPr wrap="none" rtlCol="0">
            <a:spAutoFit/>
          </a:bodyPr>
          <a:lstStyle/>
          <a:p>
            <a:pPr lvl="0" algn="ctr">
              <a:defRPr/>
            </a:pPr>
            <a:r>
              <a:rPr lang="en-US" altLang="zh-CN" sz="2800" b="1" dirty="0">
                <a:solidFill>
                  <a:prstClr val="black"/>
                </a:solidFill>
                <a:latin typeface="微软雅黑" panose="020B0503020204020204" pitchFamily="34" charset="-122"/>
                <a:ea typeface="微软雅黑" panose="020B0503020204020204" pitchFamily="34" charset="-122"/>
              </a:rPr>
              <a:t>IF</a:t>
            </a:r>
            <a:r>
              <a:rPr lang="zh-CN" altLang="en-US" sz="2800" b="1" dirty="0">
                <a:solidFill>
                  <a:prstClr val="black"/>
                </a:solidFill>
                <a:latin typeface="微软雅黑" panose="020B0503020204020204" pitchFamily="34" charset="-122"/>
                <a:ea typeface="微软雅黑" panose="020B0503020204020204" pitchFamily="34" charset="-122"/>
              </a:rPr>
              <a:t>、</a:t>
            </a:r>
            <a:r>
              <a:rPr lang="en-US" altLang="zh-CN" sz="2800" b="1" dirty="0">
                <a:solidFill>
                  <a:prstClr val="black"/>
                </a:solidFill>
                <a:latin typeface="微软雅黑" panose="020B0503020204020204" pitchFamily="34" charset="-122"/>
                <a:ea typeface="微软雅黑" panose="020B0503020204020204" pitchFamily="34" charset="-122"/>
              </a:rPr>
              <a:t>ID</a:t>
            </a:r>
            <a:r>
              <a:rPr lang="zh-CN" altLang="en-US" sz="2800" b="1" dirty="0">
                <a:solidFill>
                  <a:prstClr val="black"/>
                </a:solidFill>
                <a:latin typeface="微软雅黑" panose="020B0503020204020204" pitchFamily="34" charset="-122"/>
                <a:ea typeface="微软雅黑" panose="020B0503020204020204" pitchFamily="34" charset="-122"/>
              </a:rPr>
              <a:t>段暂停等待数据写回，</a:t>
            </a:r>
            <a:r>
              <a:rPr lang="en-US" altLang="zh-CN" sz="2800" b="1" dirty="0">
                <a:solidFill>
                  <a:prstClr val="black"/>
                </a:solidFill>
                <a:latin typeface="微软雅黑" panose="020B0503020204020204" pitchFamily="34" charset="-122"/>
                <a:ea typeface="微软雅黑" panose="020B0503020204020204" pitchFamily="34" charset="-122"/>
              </a:rPr>
              <a:t>EX</a:t>
            </a:r>
            <a:r>
              <a:rPr lang="zh-CN" altLang="en-US" sz="2800" b="1" dirty="0">
                <a:solidFill>
                  <a:prstClr val="black"/>
                </a:solidFill>
                <a:latin typeface="微软雅黑" panose="020B0503020204020204" pitchFamily="34" charset="-122"/>
                <a:ea typeface="微软雅黑" panose="020B0503020204020204" pitchFamily="34" charset="-122"/>
              </a:rPr>
              <a:t>段同步插入气泡</a:t>
            </a:r>
          </a:p>
        </p:txBody>
      </p:sp>
      <p:grpSp>
        <p:nvGrpSpPr>
          <p:cNvPr id="244" name="组合 243">
            <a:extLst>
              <a:ext uri="{FF2B5EF4-FFF2-40B4-BE49-F238E27FC236}">
                <a16:creationId xmlns:a16="http://schemas.microsoft.com/office/drawing/2014/main" id="{9C018B6A-C421-470D-976C-42BD8B4085A6}"/>
              </a:ext>
            </a:extLst>
          </p:cNvPr>
          <p:cNvGrpSpPr/>
          <p:nvPr/>
        </p:nvGrpSpPr>
        <p:grpSpPr>
          <a:xfrm>
            <a:off x="8584320" y="1947203"/>
            <a:ext cx="1210588" cy="907252"/>
            <a:chOff x="8222676" y="4511764"/>
            <a:chExt cx="1210588" cy="907252"/>
          </a:xfrm>
        </p:grpSpPr>
        <p:pic>
          <p:nvPicPr>
            <p:cNvPr id="245" name="图片 244">
              <a:extLst>
                <a:ext uri="{FF2B5EF4-FFF2-40B4-BE49-F238E27FC236}">
                  <a16:creationId xmlns:a16="http://schemas.microsoft.com/office/drawing/2014/main" id="{7981E165-3C1A-4525-B3BF-232495DE05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794793">
              <a:off x="8956665" y="4690703"/>
              <a:ext cx="568549" cy="210672"/>
            </a:xfrm>
            <a:prstGeom prst="rect">
              <a:avLst/>
            </a:prstGeom>
          </p:spPr>
        </p:pic>
        <p:sp>
          <p:nvSpPr>
            <p:cNvPr id="246" name="文本框 245">
              <a:extLst>
                <a:ext uri="{FF2B5EF4-FFF2-40B4-BE49-F238E27FC236}">
                  <a16:creationId xmlns:a16="http://schemas.microsoft.com/office/drawing/2014/main" id="{8BB2137B-6679-4F7D-91A0-5EF66F012199}"/>
                </a:ext>
              </a:extLst>
            </p:cNvPr>
            <p:cNvSpPr txBox="1"/>
            <p:nvPr/>
          </p:nvSpPr>
          <p:spPr>
            <a:xfrm>
              <a:off x="8222676" y="5018906"/>
              <a:ext cx="1210588"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正确数据</a:t>
              </a:r>
            </a:p>
          </p:txBody>
        </p:sp>
      </p:grpSp>
      <p:pic>
        <p:nvPicPr>
          <p:cNvPr id="248" name="图片 247">
            <a:extLst>
              <a:ext uri="{FF2B5EF4-FFF2-40B4-BE49-F238E27FC236}">
                <a16:creationId xmlns:a16="http://schemas.microsoft.com/office/drawing/2014/main" id="{FDE89EAF-6E1D-4155-9181-B7963321E7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7905448">
            <a:off x="9433174" y="3149196"/>
            <a:ext cx="568549" cy="210672"/>
          </a:xfrm>
          <a:prstGeom prst="rect">
            <a:avLst/>
          </a:prstGeom>
        </p:spPr>
      </p:pic>
      <p:grpSp>
        <p:nvGrpSpPr>
          <p:cNvPr id="290" name="组合 289">
            <a:extLst>
              <a:ext uri="{FF2B5EF4-FFF2-40B4-BE49-F238E27FC236}">
                <a16:creationId xmlns:a16="http://schemas.microsoft.com/office/drawing/2014/main" id="{196C1AC9-2D62-4237-8DE0-A5BEFDF96A40}"/>
              </a:ext>
            </a:extLst>
          </p:cNvPr>
          <p:cNvGrpSpPr/>
          <p:nvPr/>
        </p:nvGrpSpPr>
        <p:grpSpPr>
          <a:xfrm>
            <a:off x="997186" y="3045818"/>
            <a:ext cx="2489004" cy="2910315"/>
            <a:chOff x="1378283" y="2743654"/>
            <a:chExt cx="2489004" cy="2910315"/>
          </a:xfrm>
        </p:grpSpPr>
        <p:pic>
          <p:nvPicPr>
            <p:cNvPr id="292" name="图片 291">
              <a:extLst>
                <a:ext uri="{FF2B5EF4-FFF2-40B4-BE49-F238E27FC236}">
                  <a16:creationId xmlns:a16="http://schemas.microsoft.com/office/drawing/2014/main" id="{C99E3735-2190-4DEF-90ED-11CADF576599}"/>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3477676" y="4965888"/>
              <a:ext cx="568549" cy="210672"/>
            </a:xfrm>
            <a:prstGeom prst="rect">
              <a:avLst/>
            </a:prstGeom>
          </p:spPr>
        </p:pic>
        <p:sp>
          <p:nvSpPr>
            <p:cNvPr id="301" name="文本框 300">
              <a:extLst>
                <a:ext uri="{FF2B5EF4-FFF2-40B4-BE49-F238E27FC236}">
                  <a16:creationId xmlns:a16="http://schemas.microsoft.com/office/drawing/2014/main" id="{31E57565-6038-49AE-8097-C1605C36F29A}"/>
                </a:ext>
              </a:extLst>
            </p:cNvPr>
            <p:cNvSpPr txBox="1"/>
            <p:nvPr/>
          </p:nvSpPr>
          <p:spPr>
            <a:xfrm>
              <a:off x="1378283" y="5253859"/>
              <a:ext cx="2254143"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暂停</a:t>
              </a:r>
              <a:r>
                <a:rPr kumimoji="0" lang="en-US" altLang="zh-CN"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stall</a:t>
              </a:r>
              <a:r>
                <a:rPr kumimoji="0" lang="zh-CN" altLang="en-US"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控制使能</a:t>
              </a:r>
            </a:p>
          </p:txBody>
        </p:sp>
        <p:pic>
          <p:nvPicPr>
            <p:cNvPr id="302" name="图片 301">
              <a:extLst>
                <a:ext uri="{FF2B5EF4-FFF2-40B4-BE49-F238E27FC236}">
                  <a16:creationId xmlns:a16="http://schemas.microsoft.com/office/drawing/2014/main" id="{D49E4208-4E98-4486-AD5F-B73819927A0F}"/>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2012694" y="2922593"/>
              <a:ext cx="568549" cy="210672"/>
            </a:xfrm>
            <a:prstGeom prst="rect">
              <a:avLst/>
            </a:prstGeom>
          </p:spPr>
        </p:pic>
      </p:grpSp>
      <p:grpSp>
        <p:nvGrpSpPr>
          <p:cNvPr id="303" name="组合 302">
            <a:extLst>
              <a:ext uri="{FF2B5EF4-FFF2-40B4-BE49-F238E27FC236}">
                <a16:creationId xmlns:a16="http://schemas.microsoft.com/office/drawing/2014/main" id="{028EB69B-53DD-4338-8C36-E4583D777D3B}"/>
              </a:ext>
            </a:extLst>
          </p:cNvPr>
          <p:cNvGrpSpPr/>
          <p:nvPr/>
        </p:nvGrpSpPr>
        <p:grpSpPr>
          <a:xfrm>
            <a:off x="4501110" y="5043073"/>
            <a:ext cx="2236510" cy="895681"/>
            <a:chOff x="4501110" y="5043073"/>
            <a:chExt cx="2236510" cy="895681"/>
          </a:xfrm>
        </p:grpSpPr>
        <p:pic>
          <p:nvPicPr>
            <p:cNvPr id="304" name="图片 303">
              <a:extLst>
                <a:ext uri="{FF2B5EF4-FFF2-40B4-BE49-F238E27FC236}">
                  <a16:creationId xmlns:a16="http://schemas.microsoft.com/office/drawing/2014/main" id="{F293AF88-CD10-415A-9E3E-6B86B68F08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7921180">
              <a:off x="5356459" y="5222012"/>
              <a:ext cx="568549" cy="210672"/>
            </a:xfrm>
            <a:prstGeom prst="rect">
              <a:avLst/>
            </a:prstGeom>
          </p:spPr>
        </p:pic>
        <p:sp>
          <p:nvSpPr>
            <p:cNvPr id="305" name="文本框 304">
              <a:extLst>
                <a:ext uri="{FF2B5EF4-FFF2-40B4-BE49-F238E27FC236}">
                  <a16:creationId xmlns:a16="http://schemas.microsoft.com/office/drawing/2014/main" id="{8B4A05CA-367A-440C-B1B2-6CEE6FCC8D8E}"/>
                </a:ext>
              </a:extLst>
            </p:cNvPr>
            <p:cNvSpPr txBox="1"/>
            <p:nvPr/>
          </p:nvSpPr>
          <p:spPr>
            <a:xfrm>
              <a:off x="4501110" y="5538644"/>
              <a:ext cx="2236510"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同步清零插入气泡</a:t>
              </a:r>
            </a:p>
          </p:txBody>
        </p:sp>
      </p:grpSp>
      <p:grpSp>
        <p:nvGrpSpPr>
          <p:cNvPr id="326" name="组合 325">
            <a:extLst>
              <a:ext uri="{FF2B5EF4-FFF2-40B4-BE49-F238E27FC236}">
                <a16:creationId xmlns:a16="http://schemas.microsoft.com/office/drawing/2014/main" id="{C8A9CD09-DF1A-428A-8EA6-E998663A547A}"/>
              </a:ext>
            </a:extLst>
          </p:cNvPr>
          <p:cNvGrpSpPr/>
          <p:nvPr/>
        </p:nvGrpSpPr>
        <p:grpSpPr>
          <a:xfrm>
            <a:off x="7696530" y="484493"/>
            <a:ext cx="4165358" cy="669953"/>
            <a:chOff x="2629403" y="5681009"/>
            <a:chExt cx="5183645" cy="669953"/>
          </a:xfrm>
        </p:grpSpPr>
        <p:sp>
          <p:nvSpPr>
            <p:cNvPr id="327" name="矩形 326">
              <a:extLst>
                <a:ext uri="{FF2B5EF4-FFF2-40B4-BE49-F238E27FC236}">
                  <a16:creationId xmlns:a16="http://schemas.microsoft.com/office/drawing/2014/main" id="{20431839-294A-4110-A76B-A0B37E5C8FA7}"/>
                </a:ext>
              </a:extLst>
            </p:cNvPr>
            <p:cNvSpPr/>
            <p:nvPr/>
          </p:nvSpPr>
          <p:spPr>
            <a:xfrm>
              <a:off x="3087860" y="5731541"/>
              <a:ext cx="3915240" cy="619421"/>
            </a:xfrm>
            <a:prstGeom prst="rect">
              <a:avLst/>
            </a:prstGeom>
            <a:solidFill>
              <a:schemeClr val="tx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28" name="TextBox 24">
              <a:extLst>
                <a:ext uri="{FF2B5EF4-FFF2-40B4-BE49-F238E27FC236}">
                  <a16:creationId xmlns:a16="http://schemas.microsoft.com/office/drawing/2014/main" id="{3FDD8809-616A-4017-8B73-D30E323A4E6D}"/>
                </a:ext>
              </a:extLst>
            </p:cNvPr>
            <p:cNvSpPr txBox="1"/>
            <p:nvPr/>
          </p:nvSpPr>
          <p:spPr>
            <a:xfrm>
              <a:off x="2629403" y="5681009"/>
              <a:ext cx="5183645" cy="580352"/>
            </a:xfrm>
            <a:prstGeom prst="rect">
              <a:avLst/>
            </a:prstGeom>
            <a:noFill/>
          </p:spPr>
          <p:txBody>
            <a:bodyPr wrap="square" rtlCol="0">
              <a:spAutoFit/>
            </a:bodyPr>
            <a:lstStyle/>
            <a:p>
              <a:pPr marL="457200" marR="0" lvl="1" indent="0" algn="l" defTabSz="914400" rtl="0" eaLnBrk="1" fontAlgn="auto" latinLnBrk="0" hangingPunct="1">
                <a:lnSpc>
                  <a:spcPct val="150000"/>
                </a:lnSpc>
                <a:spcBef>
                  <a:spcPts val="569"/>
                </a:spcBef>
                <a:spcAft>
                  <a:spcPts val="569"/>
                </a:spcAft>
                <a:buClr>
                  <a:srgbClr val="FFC000"/>
                </a:buClr>
                <a:buSzTx/>
                <a:buFontTx/>
                <a:buNone/>
                <a:tabLst/>
                <a:defRPr/>
              </a:pPr>
              <a:r>
                <a:rPr kumimoji="0" lang="zh-CN" altLang="en-US" sz="2400" b="1"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下一个时钟相关性？</a:t>
              </a:r>
              <a:r>
                <a:rPr kumimoji="0" lang="zh-CN" altLang="en-US"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endParaRPr kumimoji="0" lang="en-US" altLang="zh-CN"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grpSp>
      <p:grpSp>
        <p:nvGrpSpPr>
          <p:cNvPr id="367" name="组合 366">
            <a:extLst>
              <a:ext uri="{FF2B5EF4-FFF2-40B4-BE49-F238E27FC236}">
                <a16:creationId xmlns:a16="http://schemas.microsoft.com/office/drawing/2014/main" id="{3AC79C80-07DB-4DFF-BCC4-7F5B60022FC7}"/>
              </a:ext>
            </a:extLst>
          </p:cNvPr>
          <p:cNvGrpSpPr/>
          <p:nvPr/>
        </p:nvGrpSpPr>
        <p:grpSpPr>
          <a:xfrm>
            <a:off x="1209417" y="1384527"/>
            <a:ext cx="9850722" cy="470678"/>
            <a:chOff x="1124643" y="-510024"/>
            <a:chExt cx="9850722" cy="470678"/>
          </a:xfrm>
        </p:grpSpPr>
        <p:sp>
          <p:nvSpPr>
            <p:cNvPr id="368" name="文本框 367">
              <a:extLst>
                <a:ext uri="{FF2B5EF4-FFF2-40B4-BE49-F238E27FC236}">
                  <a16:creationId xmlns:a16="http://schemas.microsoft.com/office/drawing/2014/main" id="{DC8B269D-F7AB-4238-B906-FDCCBDBA4178}"/>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369" name="文本框 368">
              <a:extLst>
                <a:ext uri="{FF2B5EF4-FFF2-40B4-BE49-F238E27FC236}">
                  <a16:creationId xmlns:a16="http://schemas.microsoft.com/office/drawing/2014/main" id="{9290493F-CF32-4D22-A8B3-C04D2049700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370" name="文本框 369">
              <a:extLst>
                <a:ext uri="{FF2B5EF4-FFF2-40B4-BE49-F238E27FC236}">
                  <a16:creationId xmlns:a16="http://schemas.microsoft.com/office/drawing/2014/main" id="{CA2B6D7D-7155-439A-A3EB-96FA3D388EB7}"/>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371" name="文本框 370">
              <a:extLst>
                <a:ext uri="{FF2B5EF4-FFF2-40B4-BE49-F238E27FC236}">
                  <a16:creationId xmlns:a16="http://schemas.microsoft.com/office/drawing/2014/main" id="{994FF36B-08AB-4DCC-AC9F-769AA6269C0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372" name="文本框 371">
              <a:extLst>
                <a:ext uri="{FF2B5EF4-FFF2-40B4-BE49-F238E27FC236}">
                  <a16:creationId xmlns:a16="http://schemas.microsoft.com/office/drawing/2014/main" id="{E127DB45-B5F1-4EE5-A05A-8E60F4475FA4}"/>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373" name="直接连接符 372">
              <a:extLst>
                <a:ext uri="{FF2B5EF4-FFF2-40B4-BE49-F238E27FC236}">
                  <a16:creationId xmlns:a16="http://schemas.microsoft.com/office/drawing/2014/main" id="{087B6D7A-10D1-4B3E-8C64-D8D1C77B212D}"/>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4" name="直接连接符 373">
              <a:extLst>
                <a:ext uri="{FF2B5EF4-FFF2-40B4-BE49-F238E27FC236}">
                  <a16:creationId xmlns:a16="http://schemas.microsoft.com/office/drawing/2014/main" id="{737C73A7-CDBB-449D-AB3A-9090062819ED}"/>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5" name="直接连接符 374">
              <a:extLst>
                <a:ext uri="{FF2B5EF4-FFF2-40B4-BE49-F238E27FC236}">
                  <a16:creationId xmlns:a16="http://schemas.microsoft.com/office/drawing/2014/main" id="{95706735-DC92-4DBA-A67D-627C19D18783}"/>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6" name="直接连接符 375">
              <a:extLst>
                <a:ext uri="{FF2B5EF4-FFF2-40B4-BE49-F238E27FC236}">
                  <a16:creationId xmlns:a16="http://schemas.microsoft.com/office/drawing/2014/main" id="{CE247868-4B45-4802-81EC-704F0D053A23}"/>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直接连接符 376">
              <a:extLst>
                <a:ext uri="{FF2B5EF4-FFF2-40B4-BE49-F238E27FC236}">
                  <a16:creationId xmlns:a16="http://schemas.microsoft.com/office/drawing/2014/main" id="{6F31AB37-95FA-4BA4-8BC7-C1250F347643}"/>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8" name="直接连接符 377">
              <a:extLst>
                <a:ext uri="{FF2B5EF4-FFF2-40B4-BE49-F238E27FC236}">
                  <a16:creationId xmlns:a16="http://schemas.microsoft.com/office/drawing/2014/main" id="{7CDDF262-0064-4854-AF6B-04B9A4ACEA69}"/>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9" name="直接连接符 378">
              <a:extLst>
                <a:ext uri="{FF2B5EF4-FFF2-40B4-BE49-F238E27FC236}">
                  <a16:creationId xmlns:a16="http://schemas.microsoft.com/office/drawing/2014/main" id="{3D9CE31F-AFAE-47D1-9979-837EA3EE8F77}"/>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80" name="文本框 379">
              <a:extLst>
                <a:ext uri="{FF2B5EF4-FFF2-40B4-BE49-F238E27FC236}">
                  <a16:creationId xmlns:a16="http://schemas.microsoft.com/office/drawing/2014/main" id="{3C8EBCA1-9E18-486B-86D4-BABED9DE638D}"/>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381" name="文本框 380">
              <a:extLst>
                <a:ext uri="{FF2B5EF4-FFF2-40B4-BE49-F238E27FC236}">
                  <a16:creationId xmlns:a16="http://schemas.microsoft.com/office/drawing/2014/main" id="{42ABEE71-1E04-412C-8D69-0DF4C452D6CC}"/>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382" name="文本框 381">
              <a:extLst>
                <a:ext uri="{FF2B5EF4-FFF2-40B4-BE49-F238E27FC236}">
                  <a16:creationId xmlns:a16="http://schemas.microsoft.com/office/drawing/2014/main" id="{84B91A90-4763-4A35-9537-A8B8CB8154A3}"/>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zh-CN" altLang="en-US" dirty="0">
                  <a:solidFill>
                    <a:srgbClr val="000000"/>
                  </a:solidFill>
                </a:rPr>
                <a:t>气泡</a:t>
              </a:r>
            </a:p>
          </p:txBody>
        </p:sp>
        <p:sp>
          <p:nvSpPr>
            <p:cNvPr id="383" name="文本框 382">
              <a:extLst>
                <a:ext uri="{FF2B5EF4-FFF2-40B4-BE49-F238E27FC236}">
                  <a16:creationId xmlns:a16="http://schemas.microsoft.com/office/drawing/2014/main" id="{B24F5EB8-795E-4EC2-ADC7-13E996E90B01}"/>
                </a:ext>
              </a:extLst>
            </p:cNvPr>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 </a:t>
              </a:r>
              <a:r>
                <a:rPr lang="en-US" altLang="zh-CN" dirty="0"/>
                <a:t>$4,</a:t>
              </a:r>
              <a:r>
                <a:rPr lang="en-US" altLang="zh-CN" dirty="0">
                  <a:solidFill>
                    <a:srgbClr val="000000"/>
                  </a:solidFill>
                </a:rPr>
                <a:t>$1,$2</a:t>
              </a:r>
              <a:endParaRPr lang="zh-CN" altLang="en-US" dirty="0">
                <a:solidFill>
                  <a:srgbClr val="000000"/>
                </a:solidFill>
              </a:endParaRPr>
            </a:p>
          </p:txBody>
        </p:sp>
        <p:sp>
          <p:nvSpPr>
            <p:cNvPr id="384" name="文本框 383">
              <a:extLst>
                <a:ext uri="{FF2B5EF4-FFF2-40B4-BE49-F238E27FC236}">
                  <a16:creationId xmlns:a16="http://schemas.microsoft.com/office/drawing/2014/main" id="{54790FA6-8C0A-4B16-8446-68A5A761E800}"/>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r>
                <a:rPr lang="en-US" altLang="zh-CN" dirty="0">
                  <a:solidFill>
                    <a:srgbClr val="000000"/>
                  </a:solidFill>
                </a:rPr>
                <a:t>and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grpSp>
    </p:spTree>
    <p:extLst>
      <p:ext uri="{BB962C8B-B14F-4D97-AF65-F5344CB8AC3E}">
        <p14:creationId xmlns:p14="http://schemas.microsoft.com/office/powerpoint/2010/main" val="216619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animEffect transition="in" filter="wipe(up)">
                                      <p:cBhvr>
                                        <p:cTn id="7" dur="500"/>
                                        <p:tgtEl>
                                          <p:spTgt spid="24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48"/>
                                        </p:tgtEl>
                                        <p:attrNameLst>
                                          <p:attrName>style.visibility</p:attrName>
                                        </p:attrNameLst>
                                      </p:cBhvr>
                                      <p:to>
                                        <p:strVal val="visible"/>
                                      </p:to>
                                    </p:set>
                                    <p:animEffect transition="in" filter="wipe(down)">
                                      <p:cBhvr>
                                        <p:cTn id="11" dur="500"/>
                                        <p:tgtEl>
                                          <p:spTgt spid="24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280"/>
                                        </p:tgtEl>
                                        <p:attrNameLst>
                                          <p:attrName>style.visibility</p:attrName>
                                        </p:attrNameLst>
                                      </p:cBhvr>
                                      <p:to>
                                        <p:strVal val="visible"/>
                                      </p:to>
                                    </p:set>
                                    <p:animEffect transition="in" filter="wipe(left)">
                                      <p:cBhvr>
                                        <p:cTn id="16" dur="500"/>
                                        <p:tgtEl>
                                          <p:spTgt spid="28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repeatCount="2000" fill="hold" nodeType="clickEffect">
                                  <p:stCondLst>
                                    <p:cond delay="0"/>
                                  </p:stCondLst>
                                  <p:childTnLst>
                                    <p:set>
                                      <p:cBhvr>
                                        <p:cTn id="20" dur="1" fill="hold">
                                          <p:stCondLst>
                                            <p:cond delay="0"/>
                                          </p:stCondLst>
                                        </p:cTn>
                                        <p:tgtEl>
                                          <p:spTgt spid="290"/>
                                        </p:tgtEl>
                                        <p:attrNameLst>
                                          <p:attrName>style.visibility</p:attrName>
                                        </p:attrNameLst>
                                      </p:cBhvr>
                                      <p:to>
                                        <p:strVal val="visible"/>
                                      </p:to>
                                    </p:set>
                                    <p:animEffect transition="in" filter="wipe(down)">
                                      <p:cBhvr>
                                        <p:cTn id="21" dur="500"/>
                                        <p:tgtEl>
                                          <p:spTgt spid="29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repeatCount="2000" fill="hold" nodeType="clickEffect">
                                  <p:stCondLst>
                                    <p:cond delay="0"/>
                                  </p:stCondLst>
                                  <p:childTnLst>
                                    <p:set>
                                      <p:cBhvr>
                                        <p:cTn id="25" dur="1" fill="hold">
                                          <p:stCondLst>
                                            <p:cond delay="0"/>
                                          </p:stCondLst>
                                        </p:cTn>
                                        <p:tgtEl>
                                          <p:spTgt spid="303"/>
                                        </p:tgtEl>
                                        <p:attrNameLst>
                                          <p:attrName>style.visibility</p:attrName>
                                        </p:attrNameLst>
                                      </p:cBhvr>
                                      <p:to>
                                        <p:strVal val="visible"/>
                                      </p:to>
                                    </p:set>
                                    <p:animEffect transition="in" filter="wipe(down)">
                                      <p:cBhvr>
                                        <p:cTn id="26" dur="500"/>
                                        <p:tgtEl>
                                          <p:spTgt spid="30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326"/>
                                        </p:tgtEl>
                                        <p:attrNameLst>
                                          <p:attrName>style.visibility</p:attrName>
                                        </p:attrNameLst>
                                      </p:cBhvr>
                                      <p:to>
                                        <p:strVal val="visible"/>
                                      </p:to>
                                    </p:set>
                                    <p:animEffect transition="in" filter="wipe(left)">
                                      <p:cBhvr>
                                        <p:cTn id="31" dur="500"/>
                                        <p:tgtEl>
                                          <p:spTgt spid="326"/>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367"/>
                                        </p:tgtEl>
                                        <p:attrNameLst>
                                          <p:attrName>style.visibility</p:attrName>
                                        </p:attrNameLst>
                                      </p:cBhvr>
                                      <p:to>
                                        <p:strVal val="visible"/>
                                      </p:to>
                                    </p:set>
                                    <p:animEffect transition="in" filter="wipe(left)">
                                      <p:cBhvr>
                                        <p:cTn id="36" dur="500"/>
                                        <p:tgtEl>
                                          <p:spTgt spid="3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1427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1589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1604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7734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ID</a:t>
            </a:r>
            <a:r>
              <a:rPr lang="zh-CN" altLang="en-US" dirty="0"/>
              <a:t>段与</a:t>
            </a:r>
            <a:r>
              <a:rPr lang="en-US" altLang="zh-CN" dirty="0"/>
              <a:t>EX</a:t>
            </a:r>
            <a:r>
              <a:rPr lang="zh-CN" altLang="en-US" dirty="0"/>
              <a:t>段数据相关消除</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6829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0790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045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6777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6827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4742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131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4440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7747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209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6784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6525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176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9943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4568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7545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192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9683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9662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2572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2768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7476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4607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4685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4685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6917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5686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0980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3678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3678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6868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422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049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422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8154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6739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2470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4500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2443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4845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5563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6865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389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4516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6954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4685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296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263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034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7842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6457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221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3914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6519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9819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5645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9462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119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7750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9819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9819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9819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6893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217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1451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304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1621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1621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409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314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028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028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8910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9" name="直接连接符 248"/>
          <p:cNvCxnSpPr/>
          <p:nvPr/>
        </p:nvCxnSpPr>
        <p:spPr>
          <a:xfrm>
            <a:off x="4103399" y="57185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0530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8589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0811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1604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168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4811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056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173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dirty="0" err="1">
                  <a:solidFill>
                    <a:srgbClr val="0000FF"/>
                  </a:solidFill>
                  <a:latin typeface="Times New Roman" panose="02020603050405020304" pitchFamily="18" charset="0"/>
                  <a:cs typeface="Times New Roman" panose="02020603050405020304" pitchFamily="18" charset="0"/>
                </a:rPr>
                <a:t>MemWrite</a:t>
              </a:r>
              <a:endParaRPr lang="zh-CN" altLang="en-US" sz="1100" i="1" dirty="0">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49916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2887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19576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5720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1220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4607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8669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3666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a:extLst>
              <a:ext uri="{FF2B5EF4-FFF2-40B4-BE49-F238E27FC236}">
                <a16:creationId xmlns:a16="http://schemas.microsoft.com/office/drawing/2014/main" id="{CE2305B8-47D5-4844-97AE-55F63BDDEE97}"/>
              </a:ext>
            </a:extLst>
          </p:cNvPr>
          <p:cNvGrpSpPr/>
          <p:nvPr/>
        </p:nvGrpSpPr>
        <p:grpSpPr>
          <a:xfrm>
            <a:off x="4237914" y="2826097"/>
            <a:ext cx="6736272" cy="2674563"/>
            <a:chOff x="4237914" y="2826097"/>
            <a:chExt cx="6736272" cy="2674563"/>
          </a:xfrm>
        </p:grpSpPr>
        <p:cxnSp>
          <p:nvCxnSpPr>
            <p:cNvPr id="11" name="直接连接符 10"/>
            <p:cNvCxnSpPr/>
            <p:nvPr/>
          </p:nvCxnSpPr>
          <p:spPr>
            <a:xfrm>
              <a:off x="4248460" y="33582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4994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28260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a:cxnSpLocks/>
            </p:cNvCxnSpPr>
            <p:nvPr/>
          </p:nvCxnSpPr>
          <p:spPr>
            <a:xfrm>
              <a:off x="4237914" y="33582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23" name="矩形 522">
            <a:extLst>
              <a:ext uri="{FF2B5EF4-FFF2-40B4-BE49-F238E27FC236}">
                <a16:creationId xmlns:a16="http://schemas.microsoft.com/office/drawing/2014/main" id="{1E4AA697-BE3F-45BD-83CA-239EA0FD2888}"/>
              </a:ext>
            </a:extLst>
          </p:cNvPr>
          <p:cNvSpPr/>
          <p:nvPr/>
        </p:nvSpPr>
        <p:spPr>
          <a:xfrm rot="5400000">
            <a:off x="10309031" y="34742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6541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19173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5581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3847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endParaRPr lang="zh-CN" altLang="en-US" dirty="0">
                <a:solidFill>
                  <a:srgbClr val="000000"/>
                </a:solidFill>
              </a:endParaRPr>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zh-CN" altLang="en-US" dirty="0">
                <a:solidFill>
                  <a:srgbClr val="000000"/>
                </a:solidFill>
              </a:endParaRPr>
            </a:p>
          </p:txBody>
        </p:sp>
      </p:grpSp>
      <p:sp>
        <p:nvSpPr>
          <p:cNvPr id="280" name="文本框 279">
            <a:extLst>
              <a:ext uri="{FF2B5EF4-FFF2-40B4-BE49-F238E27FC236}">
                <a16:creationId xmlns:a16="http://schemas.microsoft.com/office/drawing/2014/main" id="{6BFF28B9-2BCB-41CB-8D4E-65265AB9E7D8}"/>
              </a:ext>
            </a:extLst>
          </p:cNvPr>
          <p:cNvSpPr txBox="1"/>
          <p:nvPr/>
        </p:nvSpPr>
        <p:spPr>
          <a:xfrm>
            <a:off x="2163005" y="5992639"/>
            <a:ext cx="7836248" cy="523220"/>
          </a:xfrm>
          <a:prstGeom prst="rect">
            <a:avLst/>
          </a:prstGeom>
          <a:noFill/>
        </p:spPr>
        <p:txBody>
          <a:bodyPr wrap="none" rtlCol="0">
            <a:spAutoFit/>
          </a:bodyPr>
          <a:lstStyle/>
          <a:p>
            <a:pPr lvl="0" algn="ctr">
              <a:defRPr/>
            </a:pPr>
            <a:r>
              <a:rPr lang="en-US" altLang="zh-CN" sz="2800" b="1" dirty="0">
                <a:solidFill>
                  <a:prstClr val="black"/>
                </a:solidFill>
                <a:latin typeface="微软雅黑" panose="020B0503020204020204" pitchFamily="34" charset="-122"/>
                <a:ea typeface="微软雅黑" panose="020B0503020204020204" pitchFamily="34" charset="-122"/>
              </a:rPr>
              <a:t>IF</a:t>
            </a:r>
            <a:r>
              <a:rPr lang="zh-CN" altLang="en-US" sz="2800" b="1" dirty="0">
                <a:solidFill>
                  <a:prstClr val="black"/>
                </a:solidFill>
                <a:latin typeface="微软雅黑" panose="020B0503020204020204" pitchFamily="34" charset="-122"/>
                <a:ea typeface="微软雅黑" panose="020B0503020204020204" pitchFamily="34" charset="-122"/>
              </a:rPr>
              <a:t>、</a:t>
            </a:r>
            <a:r>
              <a:rPr lang="en-US" altLang="zh-CN" sz="2800" b="1" dirty="0">
                <a:solidFill>
                  <a:prstClr val="black"/>
                </a:solidFill>
                <a:latin typeface="微软雅黑" panose="020B0503020204020204" pitchFamily="34" charset="-122"/>
                <a:ea typeface="微软雅黑" panose="020B0503020204020204" pitchFamily="34" charset="-122"/>
              </a:rPr>
              <a:t>ID</a:t>
            </a:r>
            <a:r>
              <a:rPr lang="zh-CN" altLang="en-US" sz="2800" b="1" dirty="0">
                <a:solidFill>
                  <a:prstClr val="black"/>
                </a:solidFill>
                <a:latin typeface="微软雅黑" panose="020B0503020204020204" pitchFamily="34" charset="-122"/>
                <a:ea typeface="微软雅黑" panose="020B0503020204020204" pitchFamily="34" charset="-122"/>
              </a:rPr>
              <a:t>段暂停等待数据写回，</a:t>
            </a:r>
            <a:r>
              <a:rPr lang="en-US" altLang="zh-CN" sz="2800" b="1" dirty="0">
                <a:solidFill>
                  <a:prstClr val="black"/>
                </a:solidFill>
                <a:latin typeface="微软雅黑" panose="020B0503020204020204" pitchFamily="34" charset="-122"/>
                <a:ea typeface="微软雅黑" panose="020B0503020204020204" pitchFamily="34" charset="-122"/>
              </a:rPr>
              <a:t>EX</a:t>
            </a:r>
            <a:r>
              <a:rPr lang="zh-CN" altLang="en-US" sz="2800" b="1" dirty="0">
                <a:solidFill>
                  <a:prstClr val="black"/>
                </a:solidFill>
                <a:latin typeface="微软雅黑" panose="020B0503020204020204" pitchFamily="34" charset="-122"/>
                <a:ea typeface="微软雅黑" panose="020B0503020204020204" pitchFamily="34" charset="-122"/>
              </a:rPr>
              <a:t>段同步插入气泡</a:t>
            </a:r>
          </a:p>
        </p:txBody>
      </p:sp>
      <p:grpSp>
        <p:nvGrpSpPr>
          <p:cNvPr id="244" name="组合 243">
            <a:extLst>
              <a:ext uri="{FF2B5EF4-FFF2-40B4-BE49-F238E27FC236}">
                <a16:creationId xmlns:a16="http://schemas.microsoft.com/office/drawing/2014/main" id="{9C018B6A-C421-470D-976C-42BD8B4085A6}"/>
              </a:ext>
            </a:extLst>
          </p:cNvPr>
          <p:cNvGrpSpPr/>
          <p:nvPr/>
        </p:nvGrpSpPr>
        <p:grpSpPr>
          <a:xfrm>
            <a:off x="6843800" y="2993674"/>
            <a:ext cx="1210588" cy="996107"/>
            <a:chOff x="8418257" y="4213107"/>
            <a:chExt cx="1210588" cy="996107"/>
          </a:xfrm>
        </p:grpSpPr>
        <p:pic>
          <p:nvPicPr>
            <p:cNvPr id="245" name="图片 244">
              <a:extLst>
                <a:ext uri="{FF2B5EF4-FFF2-40B4-BE49-F238E27FC236}">
                  <a16:creationId xmlns:a16="http://schemas.microsoft.com/office/drawing/2014/main" id="{7981E165-3C1A-4525-B3BF-232495DE05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6894395">
              <a:off x="9040648" y="4392046"/>
              <a:ext cx="568549" cy="210672"/>
            </a:xfrm>
            <a:prstGeom prst="rect">
              <a:avLst/>
            </a:prstGeom>
          </p:spPr>
        </p:pic>
        <p:sp>
          <p:nvSpPr>
            <p:cNvPr id="246" name="文本框 245">
              <a:extLst>
                <a:ext uri="{FF2B5EF4-FFF2-40B4-BE49-F238E27FC236}">
                  <a16:creationId xmlns:a16="http://schemas.microsoft.com/office/drawing/2014/main" id="{8BB2137B-6679-4F7D-91A0-5EF66F012199}"/>
                </a:ext>
              </a:extLst>
            </p:cNvPr>
            <p:cNvSpPr txBox="1"/>
            <p:nvPr/>
          </p:nvSpPr>
          <p:spPr>
            <a:xfrm>
              <a:off x="8418257" y="4809104"/>
              <a:ext cx="1210588"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正确数据</a:t>
              </a:r>
            </a:p>
          </p:txBody>
        </p:sp>
      </p:grpSp>
      <p:grpSp>
        <p:nvGrpSpPr>
          <p:cNvPr id="290" name="组合 289">
            <a:extLst>
              <a:ext uri="{FF2B5EF4-FFF2-40B4-BE49-F238E27FC236}">
                <a16:creationId xmlns:a16="http://schemas.microsoft.com/office/drawing/2014/main" id="{196C1AC9-2D62-4237-8DE0-A5BEFDF96A40}"/>
              </a:ext>
            </a:extLst>
          </p:cNvPr>
          <p:cNvGrpSpPr/>
          <p:nvPr/>
        </p:nvGrpSpPr>
        <p:grpSpPr>
          <a:xfrm>
            <a:off x="1025345" y="3045818"/>
            <a:ext cx="2460845" cy="2905891"/>
            <a:chOff x="1406442" y="2743654"/>
            <a:chExt cx="2460845" cy="2905891"/>
          </a:xfrm>
        </p:grpSpPr>
        <p:pic>
          <p:nvPicPr>
            <p:cNvPr id="292" name="图片 291">
              <a:extLst>
                <a:ext uri="{FF2B5EF4-FFF2-40B4-BE49-F238E27FC236}">
                  <a16:creationId xmlns:a16="http://schemas.microsoft.com/office/drawing/2014/main" id="{C99E3735-2190-4DEF-90ED-11CADF576599}"/>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3477676" y="4965888"/>
              <a:ext cx="568549" cy="210672"/>
            </a:xfrm>
            <a:prstGeom prst="rect">
              <a:avLst/>
            </a:prstGeom>
          </p:spPr>
        </p:pic>
        <p:sp>
          <p:nvSpPr>
            <p:cNvPr id="301" name="文本框 300">
              <a:extLst>
                <a:ext uri="{FF2B5EF4-FFF2-40B4-BE49-F238E27FC236}">
                  <a16:creationId xmlns:a16="http://schemas.microsoft.com/office/drawing/2014/main" id="{31E57565-6038-49AE-8097-C1605C36F29A}"/>
                </a:ext>
              </a:extLst>
            </p:cNvPr>
            <p:cNvSpPr txBox="1"/>
            <p:nvPr/>
          </p:nvSpPr>
          <p:spPr>
            <a:xfrm>
              <a:off x="1406442" y="5249435"/>
              <a:ext cx="2254143"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暂停</a:t>
              </a:r>
              <a:r>
                <a:rPr kumimoji="0" lang="en-US" altLang="zh-CN"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stall</a:t>
              </a:r>
              <a:r>
                <a:rPr kumimoji="0" lang="zh-CN" altLang="en-US"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控制使能</a:t>
              </a:r>
            </a:p>
          </p:txBody>
        </p:sp>
        <p:pic>
          <p:nvPicPr>
            <p:cNvPr id="302" name="图片 301">
              <a:extLst>
                <a:ext uri="{FF2B5EF4-FFF2-40B4-BE49-F238E27FC236}">
                  <a16:creationId xmlns:a16="http://schemas.microsoft.com/office/drawing/2014/main" id="{D49E4208-4E98-4486-AD5F-B73819927A0F}"/>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2012694" y="2922593"/>
              <a:ext cx="568549" cy="210672"/>
            </a:xfrm>
            <a:prstGeom prst="rect">
              <a:avLst/>
            </a:prstGeom>
          </p:spPr>
        </p:pic>
      </p:grpSp>
      <p:grpSp>
        <p:nvGrpSpPr>
          <p:cNvPr id="303" name="组合 302">
            <a:extLst>
              <a:ext uri="{FF2B5EF4-FFF2-40B4-BE49-F238E27FC236}">
                <a16:creationId xmlns:a16="http://schemas.microsoft.com/office/drawing/2014/main" id="{028EB69B-53DD-4338-8C36-E4583D777D3B}"/>
              </a:ext>
            </a:extLst>
          </p:cNvPr>
          <p:cNvGrpSpPr/>
          <p:nvPr/>
        </p:nvGrpSpPr>
        <p:grpSpPr>
          <a:xfrm>
            <a:off x="4501110" y="5043073"/>
            <a:ext cx="2236510" cy="895681"/>
            <a:chOff x="4501110" y="5043073"/>
            <a:chExt cx="2236510" cy="895681"/>
          </a:xfrm>
        </p:grpSpPr>
        <p:pic>
          <p:nvPicPr>
            <p:cNvPr id="304" name="图片 303">
              <a:extLst>
                <a:ext uri="{FF2B5EF4-FFF2-40B4-BE49-F238E27FC236}">
                  <a16:creationId xmlns:a16="http://schemas.microsoft.com/office/drawing/2014/main" id="{F293AF88-CD10-415A-9E3E-6B86B68F08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7921180">
              <a:off x="5356459" y="5222012"/>
              <a:ext cx="568549" cy="210672"/>
            </a:xfrm>
            <a:prstGeom prst="rect">
              <a:avLst/>
            </a:prstGeom>
          </p:spPr>
        </p:pic>
        <p:sp>
          <p:nvSpPr>
            <p:cNvPr id="305" name="文本框 304">
              <a:extLst>
                <a:ext uri="{FF2B5EF4-FFF2-40B4-BE49-F238E27FC236}">
                  <a16:creationId xmlns:a16="http://schemas.microsoft.com/office/drawing/2014/main" id="{8B4A05CA-367A-440C-B1B2-6CEE6FCC8D8E}"/>
                </a:ext>
              </a:extLst>
            </p:cNvPr>
            <p:cNvSpPr txBox="1"/>
            <p:nvPr/>
          </p:nvSpPr>
          <p:spPr>
            <a:xfrm>
              <a:off x="4501110" y="5538644"/>
              <a:ext cx="2236510"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同步清零插入气泡</a:t>
              </a:r>
            </a:p>
          </p:txBody>
        </p:sp>
      </p:grpSp>
      <p:grpSp>
        <p:nvGrpSpPr>
          <p:cNvPr id="323" name="组合 322">
            <a:extLst>
              <a:ext uri="{FF2B5EF4-FFF2-40B4-BE49-F238E27FC236}">
                <a16:creationId xmlns:a16="http://schemas.microsoft.com/office/drawing/2014/main" id="{23BDF00A-D889-442B-8A29-5CE838D9CBEE}"/>
              </a:ext>
            </a:extLst>
          </p:cNvPr>
          <p:cNvGrpSpPr/>
          <p:nvPr/>
        </p:nvGrpSpPr>
        <p:grpSpPr>
          <a:xfrm>
            <a:off x="1209417" y="1384527"/>
            <a:ext cx="9850722" cy="470678"/>
            <a:chOff x="1124643" y="-510024"/>
            <a:chExt cx="9850722" cy="470678"/>
          </a:xfrm>
        </p:grpSpPr>
        <p:sp>
          <p:nvSpPr>
            <p:cNvPr id="349" name="文本框 348">
              <a:extLst>
                <a:ext uri="{FF2B5EF4-FFF2-40B4-BE49-F238E27FC236}">
                  <a16:creationId xmlns:a16="http://schemas.microsoft.com/office/drawing/2014/main" id="{520757E4-71B8-4CBD-92E3-42881459CF52}"/>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350" name="文本框 349">
              <a:extLst>
                <a:ext uri="{FF2B5EF4-FFF2-40B4-BE49-F238E27FC236}">
                  <a16:creationId xmlns:a16="http://schemas.microsoft.com/office/drawing/2014/main" id="{BFE8C374-AF02-489A-8B9C-E9F61E634BA8}"/>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351" name="文本框 350">
              <a:extLst>
                <a:ext uri="{FF2B5EF4-FFF2-40B4-BE49-F238E27FC236}">
                  <a16:creationId xmlns:a16="http://schemas.microsoft.com/office/drawing/2014/main" id="{B7A94D6B-6AF9-4E96-8B86-ACECD9EAE502}"/>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352" name="文本框 351">
              <a:extLst>
                <a:ext uri="{FF2B5EF4-FFF2-40B4-BE49-F238E27FC236}">
                  <a16:creationId xmlns:a16="http://schemas.microsoft.com/office/drawing/2014/main" id="{2138F6BE-2DDF-4251-B8C3-D67AE0370466}"/>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353" name="文本框 352">
              <a:extLst>
                <a:ext uri="{FF2B5EF4-FFF2-40B4-BE49-F238E27FC236}">
                  <a16:creationId xmlns:a16="http://schemas.microsoft.com/office/drawing/2014/main" id="{2AF1A6C2-E829-4E79-B3D2-05DC8FEC71D5}"/>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354" name="直接连接符 353">
              <a:extLst>
                <a:ext uri="{FF2B5EF4-FFF2-40B4-BE49-F238E27FC236}">
                  <a16:creationId xmlns:a16="http://schemas.microsoft.com/office/drawing/2014/main" id="{D27B1E84-FF28-4F6B-A466-A09A4E1D1266}"/>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5" name="直接连接符 354">
              <a:extLst>
                <a:ext uri="{FF2B5EF4-FFF2-40B4-BE49-F238E27FC236}">
                  <a16:creationId xmlns:a16="http://schemas.microsoft.com/office/drawing/2014/main" id="{89BB3751-C710-4951-AE4B-66E79C23980A}"/>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6" name="直接连接符 355">
              <a:extLst>
                <a:ext uri="{FF2B5EF4-FFF2-40B4-BE49-F238E27FC236}">
                  <a16:creationId xmlns:a16="http://schemas.microsoft.com/office/drawing/2014/main" id="{0D576404-2B8A-4C9E-A8E6-9D21F6DAA427}"/>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7" name="直接连接符 356">
              <a:extLst>
                <a:ext uri="{FF2B5EF4-FFF2-40B4-BE49-F238E27FC236}">
                  <a16:creationId xmlns:a16="http://schemas.microsoft.com/office/drawing/2014/main" id="{95577816-B4BB-4796-A541-C264A53ADA9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8" name="直接连接符 357">
              <a:extLst>
                <a:ext uri="{FF2B5EF4-FFF2-40B4-BE49-F238E27FC236}">
                  <a16:creationId xmlns:a16="http://schemas.microsoft.com/office/drawing/2014/main" id="{98A942D5-715A-4A91-A832-AAB8EE9AA379}"/>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9" name="直接连接符 358">
              <a:extLst>
                <a:ext uri="{FF2B5EF4-FFF2-40B4-BE49-F238E27FC236}">
                  <a16:creationId xmlns:a16="http://schemas.microsoft.com/office/drawing/2014/main" id="{074CC660-1930-4D1A-B246-A97CAF64E90E}"/>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984206FA-F332-43DE-9458-09BAA57F2247}"/>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61" name="文本框 360">
              <a:extLst>
                <a:ext uri="{FF2B5EF4-FFF2-40B4-BE49-F238E27FC236}">
                  <a16:creationId xmlns:a16="http://schemas.microsoft.com/office/drawing/2014/main" id="{D81E2DCA-05CD-4F04-B112-58923CAC4F34}"/>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362" name="文本框 361">
              <a:extLst>
                <a:ext uri="{FF2B5EF4-FFF2-40B4-BE49-F238E27FC236}">
                  <a16:creationId xmlns:a16="http://schemas.microsoft.com/office/drawing/2014/main" id="{B233A217-7FCC-4BFD-81AF-1F2BC229C09E}"/>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363" name="文本框 362">
              <a:extLst>
                <a:ext uri="{FF2B5EF4-FFF2-40B4-BE49-F238E27FC236}">
                  <a16:creationId xmlns:a16="http://schemas.microsoft.com/office/drawing/2014/main" id="{DEAF0864-9BDE-4930-B2BE-FDFC411E364D}"/>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zh-CN" altLang="en-US" dirty="0">
                  <a:solidFill>
                    <a:srgbClr val="000000"/>
                  </a:solidFill>
                </a:rPr>
                <a:t>气泡</a:t>
              </a:r>
            </a:p>
          </p:txBody>
        </p:sp>
        <p:sp>
          <p:nvSpPr>
            <p:cNvPr id="364" name="文本框 363">
              <a:extLst>
                <a:ext uri="{FF2B5EF4-FFF2-40B4-BE49-F238E27FC236}">
                  <a16:creationId xmlns:a16="http://schemas.microsoft.com/office/drawing/2014/main" id="{AE0C18A3-4971-49C3-B469-2323EEAC1A70}"/>
                </a:ext>
              </a:extLst>
            </p:cNvPr>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a:t>
              </a:r>
              <a:r>
                <a:rPr lang="en-US" altLang="zh-CN" dirty="0">
                  <a:solidFill>
                    <a:srgbClr val="C00000"/>
                  </a:solidFill>
                </a:rPr>
                <a:t> $1</a:t>
              </a:r>
              <a:r>
                <a:rPr lang="en-US" altLang="zh-CN" dirty="0"/>
                <a:t>,</a:t>
              </a:r>
              <a:r>
                <a:rPr lang="en-US" altLang="zh-CN" dirty="0">
                  <a:solidFill>
                    <a:srgbClr val="000000"/>
                  </a:solidFill>
                </a:rPr>
                <a:t>$1,$2</a:t>
              </a:r>
              <a:endParaRPr lang="zh-CN" altLang="en-US" dirty="0">
                <a:solidFill>
                  <a:srgbClr val="000000"/>
                </a:solidFill>
              </a:endParaRPr>
            </a:p>
          </p:txBody>
        </p:sp>
        <p:sp>
          <p:nvSpPr>
            <p:cNvPr id="365" name="文本框 364">
              <a:extLst>
                <a:ext uri="{FF2B5EF4-FFF2-40B4-BE49-F238E27FC236}">
                  <a16:creationId xmlns:a16="http://schemas.microsoft.com/office/drawing/2014/main" id="{6BB4EE67-4038-43CC-B4F8-10AF0F3E2385}"/>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endParaRPr lang="zh-CN" altLang="en-US" dirty="0">
                <a:solidFill>
                  <a:srgbClr val="000000"/>
                </a:solidFill>
              </a:endParaRPr>
            </a:p>
          </p:txBody>
        </p:sp>
      </p:grpSp>
      <p:grpSp>
        <p:nvGrpSpPr>
          <p:cNvPr id="366" name="组合 365">
            <a:extLst>
              <a:ext uri="{FF2B5EF4-FFF2-40B4-BE49-F238E27FC236}">
                <a16:creationId xmlns:a16="http://schemas.microsoft.com/office/drawing/2014/main" id="{85CDCB5F-680C-48F0-8B80-CCF2EE786361}"/>
              </a:ext>
            </a:extLst>
          </p:cNvPr>
          <p:cNvGrpSpPr/>
          <p:nvPr/>
        </p:nvGrpSpPr>
        <p:grpSpPr>
          <a:xfrm>
            <a:off x="7696530" y="484493"/>
            <a:ext cx="4165358" cy="669953"/>
            <a:chOff x="2629403" y="5681009"/>
            <a:chExt cx="5183645" cy="669953"/>
          </a:xfrm>
        </p:grpSpPr>
        <p:sp>
          <p:nvSpPr>
            <p:cNvPr id="367" name="矩形 366">
              <a:extLst>
                <a:ext uri="{FF2B5EF4-FFF2-40B4-BE49-F238E27FC236}">
                  <a16:creationId xmlns:a16="http://schemas.microsoft.com/office/drawing/2014/main" id="{2F913922-5FC9-42BE-BDF4-B18857D6FF01}"/>
                </a:ext>
              </a:extLst>
            </p:cNvPr>
            <p:cNvSpPr/>
            <p:nvPr/>
          </p:nvSpPr>
          <p:spPr>
            <a:xfrm>
              <a:off x="3087860" y="5731541"/>
              <a:ext cx="3915240" cy="619421"/>
            </a:xfrm>
            <a:prstGeom prst="rect">
              <a:avLst/>
            </a:prstGeom>
            <a:solidFill>
              <a:schemeClr val="tx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68" name="TextBox 24">
              <a:extLst>
                <a:ext uri="{FF2B5EF4-FFF2-40B4-BE49-F238E27FC236}">
                  <a16:creationId xmlns:a16="http://schemas.microsoft.com/office/drawing/2014/main" id="{21B1C2D8-8275-4F98-A15F-2434C2EF06C6}"/>
                </a:ext>
              </a:extLst>
            </p:cNvPr>
            <p:cNvSpPr txBox="1"/>
            <p:nvPr/>
          </p:nvSpPr>
          <p:spPr>
            <a:xfrm>
              <a:off x="2629403" y="5681009"/>
              <a:ext cx="5183645" cy="580352"/>
            </a:xfrm>
            <a:prstGeom prst="rect">
              <a:avLst/>
            </a:prstGeom>
            <a:noFill/>
          </p:spPr>
          <p:txBody>
            <a:bodyPr wrap="square" rtlCol="0">
              <a:spAutoFit/>
            </a:bodyPr>
            <a:lstStyle/>
            <a:p>
              <a:pPr marL="457200" marR="0" lvl="1" indent="0" algn="l" defTabSz="914400" rtl="0" eaLnBrk="1" fontAlgn="auto" latinLnBrk="0" hangingPunct="1">
                <a:lnSpc>
                  <a:spcPct val="150000"/>
                </a:lnSpc>
                <a:spcBef>
                  <a:spcPts val="569"/>
                </a:spcBef>
                <a:spcAft>
                  <a:spcPts val="569"/>
                </a:spcAft>
                <a:buClr>
                  <a:srgbClr val="FFC000"/>
                </a:buClr>
                <a:buSzTx/>
                <a:buFontTx/>
                <a:buNone/>
                <a:tabLst/>
                <a:defRPr/>
              </a:pPr>
              <a:r>
                <a:rPr kumimoji="0" lang="zh-CN" altLang="en-US" sz="2400" b="1"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下一个时钟相关性？</a:t>
              </a:r>
              <a:r>
                <a:rPr kumimoji="0" lang="zh-CN" altLang="en-US"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endParaRPr kumimoji="0" lang="en-US" altLang="zh-CN"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grpSp>
    </p:spTree>
    <p:extLst>
      <p:ext uri="{BB962C8B-B14F-4D97-AF65-F5344CB8AC3E}">
        <p14:creationId xmlns:p14="http://schemas.microsoft.com/office/powerpoint/2010/main" val="1166110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animEffect transition="in" filter="wipe(up)">
                                      <p:cBhvr>
                                        <p:cTn id="7" dur="500"/>
                                        <p:tgtEl>
                                          <p:spTgt spid="24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80"/>
                                        </p:tgtEl>
                                        <p:attrNameLst>
                                          <p:attrName>style.visibility</p:attrName>
                                        </p:attrNameLst>
                                      </p:cBhvr>
                                      <p:to>
                                        <p:strVal val="visible"/>
                                      </p:to>
                                    </p:set>
                                    <p:animEffect transition="in" filter="wipe(left)">
                                      <p:cBhvr>
                                        <p:cTn id="12" dur="500"/>
                                        <p:tgtEl>
                                          <p:spTgt spid="28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repeatCount="2000" fill="hold" nodeType="clickEffect">
                                  <p:stCondLst>
                                    <p:cond delay="0"/>
                                  </p:stCondLst>
                                  <p:childTnLst>
                                    <p:set>
                                      <p:cBhvr>
                                        <p:cTn id="16" dur="1" fill="hold">
                                          <p:stCondLst>
                                            <p:cond delay="0"/>
                                          </p:stCondLst>
                                        </p:cTn>
                                        <p:tgtEl>
                                          <p:spTgt spid="290"/>
                                        </p:tgtEl>
                                        <p:attrNameLst>
                                          <p:attrName>style.visibility</p:attrName>
                                        </p:attrNameLst>
                                      </p:cBhvr>
                                      <p:to>
                                        <p:strVal val="visible"/>
                                      </p:to>
                                    </p:set>
                                    <p:animEffect transition="in" filter="wipe(down)">
                                      <p:cBhvr>
                                        <p:cTn id="17" dur="500"/>
                                        <p:tgtEl>
                                          <p:spTgt spid="29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repeatCount="2000" fill="hold" nodeType="clickEffect">
                                  <p:stCondLst>
                                    <p:cond delay="0"/>
                                  </p:stCondLst>
                                  <p:childTnLst>
                                    <p:set>
                                      <p:cBhvr>
                                        <p:cTn id="21" dur="1" fill="hold">
                                          <p:stCondLst>
                                            <p:cond delay="0"/>
                                          </p:stCondLst>
                                        </p:cTn>
                                        <p:tgtEl>
                                          <p:spTgt spid="303"/>
                                        </p:tgtEl>
                                        <p:attrNameLst>
                                          <p:attrName>style.visibility</p:attrName>
                                        </p:attrNameLst>
                                      </p:cBhvr>
                                      <p:to>
                                        <p:strVal val="visible"/>
                                      </p:to>
                                    </p:set>
                                    <p:animEffect transition="in" filter="wipe(down)">
                                      <p:cBhvr>
                                        <p:cTn id="22" dur="500"/>
                                        <p:tgtEl>
                                          <p:spTgt spid="303"/>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66"/>
                                        </p:tgtEl>
                                        <p:attrNameLst>
                                          <p:attrName>style.visibility</p:attrName>
                                        </p:attrNameLst>
                                      </p:cBhvr>
                                      <p:to>
                                        <p:strVal val="visible"/>
                                      </p:to>
                                    </p:set>
                                    <p:animEffect transition="in" filter="wipe(left)">
                                      <p:cBhvr>
                                        <p:cTn id="27" dur="500"/>
                                        <p:tgtEl>
                                          <p:spTgt spid="36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23"/>
                                        </p:tgtEl>
                                        <p:attrNameLst>
                                          <p:attrName>style.visibility</p:attrName>
                                        </p:attrNameLst>
                                      </p:cBhvr>
                                      <p:to>
                                        <p:strVal val="visible"/>
                                      </p:to>
                                    </p:set>
                                    <p:animEffect transition="in" filter="wipe(left)">
                                      <p:cBhvr>
                                        <p:cTn id="32" dur="500"/>
                                        <p:tgtEl>
                                          <p:spTgt spid="3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a:extLst>
              <a:ext uri="{FF2B5EF4-FFF2-40B4-BE49-F238E27FC236}">
                <a16:creationId xmlns:a16="http://schemas.microsoft.com/office/drawing/2014/main" id="{9BDDC44C-8DBF-4C86-9EC3-214E89A1647C}"/>
              </a:ext>
            </a:extLst>
          </p:cNvPr>
          <p:cNvGraphicFramePr>
            <a:graphicFrameLocks noGrp="1"/>
          </p:cNvGraphicFramePr>
          <p:nvPr>
            <p:extLst>
              <p:ext uri="{D42A27DB-BD31-4B8C-83A1-F6EECF244321}">
                <p14:modId xmlns:p14="http://schemas.microsoft.com/office/powerpoint/2010/main" val="155737702"/>
              </p:ext>
            </p:extLst>
          </p:nvPr>
        </p:nvGraphicFramePr>
        <p:xfrm>
          <a:off x="514349" y="2766358"/>
          <a:ext cx="11133181" cy="3834030"/>
        </p:xfrm>
        <a:graphic>
          <a:graphicData uri="http://schemas.openxmlformats.org/drawingml/2006/table">
            <a:tbl>
              <a:tblPr firstRow="1" bandRow="1">
                <a:tableStyleId>{5C22544A-7EE6-4342-B048-85BDC9FD1C3A}</a:tableStyleId>
              </a:tblPr>
              <a:tblGrid>
                <a:gridCol w="990601">
                  <a:extLst>
                    <a:ext uri="{9D8B030D-6E8A-4147-A177-3AD203B41FA5}">
                      <a16:colId xmlns:a16="http://schemas.microsoft.com/office/drawing/2014/main" val="766037810"/>
                    </a:ext>
                  </a:extLst>
                </a:gridCol>
                <a:gridCol w="2028516">
                  <a:extLst>
                    <a:ext uri="{9D8B030D-6E8A-4147-A177-3AD203B41FA5}">
                      <a16:colId xmlns:a16="http://schemas.microsoft.com/office/drawing/2014/main" val="1628396383"/>
                    </a:ext>
                  </a:extLst>
                </a:gridCol>
                <a:gridCol w="2028516">
                  <a:extLst>
                    <a:ext uri="{9D8B030D-6E8A-4147-A177-3AD203B41FA5}">
                      <a16:colId xmlns:a16="http://schemas.microsoft.com/office/drawing/2014/main" val="999797911"/>
                    </a:ext>
                  </a:extLst>
                </a:gridCol>
                <a:gridCol w="2028516">
                  <a:extLst>
                    <a:ext uri="{9D8B030D-6E8A-4147-A177-3AD203B41FA5}">
                      <a16:colId xmlns:a16="http://schemas.microsoft.com/office/drawing/2014/main" val="2045613464"/>
                    </a:ext>
                  </a:extLst>
                </a:gridCol>
                <a:gridCol w="2028516">
                  <a:extLst>
                    <a:ext uri="{9D8B030D-6E8A-4147-A177-3AD203B41FA5}">
                      <a16:colId xmlns:a16="http://schemas.microsoft.com/office/drawing/2014/main" val="676945453"/>
                    </a:ext>
                  </a:extLst>
                </a:gridCol>
                <a:gridCol w="2028516">
                  <a:extLst>
                    <a:ext uri="{9D8B030D-6E8A-4147-A177-3AD203B41FA5}">
                      <a16:colId xmlns:a16="http://schemas.microsoft.com/office/drawing/2014/main" val="65562458"/>
                    </a:ext>
                  </a:extLst>
                </a:gridCol>
              </a:tblGrid>
              <a:tr h="383403">
                <a:tc>
                  <a:txBody>
                    <a:bodyPr/>
                    <a:lstStyle/>
                    <a:p>
                      <a:pPr algn="ctr"/>
                      <a:r>
                        <a:rPr lang="en-US" altLang="zh-CN" dirty="0" err="1"/>
                        <a:t>clks</a:t>
                      </a:r>
                      <a:endParaRPr lang="zh-CN" altLang="en-US" dirty="0"/>
                    </a:p>
                  </a:txBody>
                  <a:tcPr anchor="ctr" anchorCtr="1"/>
                </a:tc>
                <a:tc>
                  <a:txBody>
                    <a:bodyPr/>
                    <a:lstStyle/>
                    <a:p>
                      <a:pPr algn="ctr"/>
                      <a:r>
                        <a:rPr lang="en-US" altLang="zh-CN" dirty="0"/>
                        <a:t>IF</a:t>
                      </a:r>
                      <a:endParaRPr lang="zh-CN" altLang="en-US" dirty="0"/>
                    </a:p>
                  </a:txBody>
                  <a:tcPr anchor="ctr" anchorCtr="1"/>
                </a:tc>
                <a:tc>
                  <a:txBody>
                    <a:bodyPr/>
                    <a:lstStyle/>
                    <a:p>
                      <a:pPr algn="ctr"/>
                      <a:r>
                        <a:rPr lang="en-US" altLang="zh-CN" dirty="0"/>
                        <a:t>ID</a:t>
                      </a:r>
                      <a:endParaRPr lang="zh-CN" altLang="en-US" dirty="0"/>
                    </a:p>
                  </a:txBody>
                  <a:tcPr anchor="ctr" anchorCtr="1"/>
                </a:tc>
                <a:tc>
                  <a:txBody>
                    <a:bodyPr/>
                    <a:lstStyle/>
                    <a:p>
                      <a:pPr algn="ctr"/>
                      <a:r>
                        <a:rPr lang="en-US" altLang="zh-CN" dirty="0"/>
                        <a:t>EX</a:t>
                      </a:r>
                      <a:endParaRPr lang="zh-CN" altLang="en-US" dirty="0"/>
                    </a:p>
                  </a:txBody>
                  <a:tcPr anchor="ctr" anchorCtr="1"/>
                </a:tc>
                <a:tc>
                  <a:txBody>
                    <a:bodyPr/>
                    <a:lstStyle/>
                    <a:p>
                      <a:pPr algn="ctr"/>
                      <a:r>
                        <a:rPr lang="en-US" altLang="zh-CN" dirty="0"/>
                        <a:t>MEM</a:t>
                      </a:r>
                      <a:endParaRPr lang="zh-CN" altLang="en-US" dirty="0"/>
                    </a:p>
                  </a:txBody>
                  <a:tcPr anchor="ctr" anchorCtr="1"/>
                </a:tc>
                <a:tc>
                  <a:txBody>
                    <a:bodyPr/>
                    <a:lstStyle/>
                    <a:p>
                      <a:pPr algn="ctr"/>
                      <a:r>
                        <a:rPr lang="en-US" altLang="zh-CN" dirty="0"/>
                        <a:t>WB</a:t>
                      </a:r>
                      <a:endParaRPr lang="zh-CN" altLang="en-US" dirty="0"/>
                    </a:p>
                  </a:txBody>
                  <a:tcPr anchor="ctr" anchorCtr="1"/>
                </a:tc>
                <a:extLst>
                  <a:ext uri="{0D108BD9-81ED-4DB2-BD59-A6C34878D82A}">
                    <a16:rowId xmlns:a16="http://schemas.microsoft.com/office/drawing/2014/main" val="682530155"/>
                  </a:ext>
                </a:extLst>
              </a:tr>
              <a:tr h="383403">
                <a:tc>
                  <a:txBody>
                    <a:bodyPr/>
                    <a:lstStyle/>
                    <a:p>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solidFill>
                      <a:srgbClr val="D2DEEF"/>
                    </a:solidFill>
                  </a:tcPr>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182551260"/>
                  </a:ext>
                </a:extLst>
              </a:tr>
              <a:tr h="383403">
                <a:tc>
                  <a:txBody>
                    <a:bodyPr/>
                    <a:lstStyle/>
                    <a:p>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a:txBody>
                  <a:tcPr anchor="ctr" anchorCtr="1"/>
                </a:tc>
                <a:tc>
                  <a:txBody>
                    <a:bodyPr/>
                    <a:lstStyle/>
                    <a:p>
                      <a:endParaRPr lang="zh-CN" altLang="en-US" dirty="0"/>
                    </a:p>
                  </a:txBody>
                  <a:tcPr anchor="ctr" anchorCtr="1"/>
                </a:tc>
                <a:extLst>
                  <a:ext uri="{0D108BD9-81ED-4DB2-BD59-A6C34878D82A}">
                    <a16:rowId xmlns:a16="http://schemas.microsoft.com/office/drawing/2014/main" val="1026765421"/>
                  </a:ext>
                </a:extLst>
              </a:tr>
              <a:tr h="383403">
                <a:tc>
                  <a:txBody>
                    <a:bodyPr/>
                    <a:lstStyle/>
                    <a:p>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1866562792"/>
                  </a:ext>
                </a:extLst>
              </a:tr>
              <a:tr h="383403">
                <a:tc>
                  <a:txBody>
                    <a:bodyPr/>
                    <a:lstStyle/>
                    <a:p>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544637165"/>
                  </a:ext>
                </a:extLst>
              </a:tr>
              <a:tr h="383403">
                <a:tc>
                  <a:txBody>
                    <a:bodyPr/>
                    <a:lstStyle/>
                    <a:p>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727356690"/>
                  </a:ext>
                </a:extLst>
              </a:tr>
              <a:tr h="383403">
                <a:tc>
                  <a:txBody>
                    <a:bodyPr/>
                    <a:lstStyle/>
                    <a:p>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2171735305"/>
                  </a:ext>
                </a:extLst>
              </a:tr>
              <a:tr h="383403">
                <a:tc>
                  <a:txBody>
                    <a:bodyPr/>
                    <a:lstStyle/>
                    <a:p>
                      <a:r>
                        <a:rPr lang="en-US" altLang="zh-CN" dirty="0">
                          <a:latin typeface="微软雅黑" panose="020B0503020204020204" pitchFamily="34" charset="-122"/>
                          <a:ea typeface="微软雅黑" panose="020B0503020204020204" pitchFamily="34" charset="-122"/>
                        </a:rPr>
                        <a:t>9</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090709618"/>
                  </a:ext>
                </a:extLst>
              </a:tr>
              <a:tr h="383403">
                <a:tc>
                  <a:txBody>
                    <a:bodyPr/>
                    <a:lstStyle/>
                    <a:p>
                      <a:r>
                        <a:rPr lang="en-US" altLang="zh-CN" dirty="0">
                          <a:latin typeface="微软雅黑" panose="020B0503020204020204" pitchFamily="34" charset="-122"/>
                          <a:ea typeface="微软雅黑" panose="020B0503020204020204" pitchFamily="34" charset="-122"/>
                        </a:rPr>
                        <a:t>10</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4224130228"/>
                  </a:ext>
                </a:extLst>
              </a:tr>
              <a:tr h="383403">
                <a:tc>
                  <a:txBody>
                    <a:bodyPr/>
                    <a:lstStyle/>
                    <a:p>
                      <a:r>
                        <a:rPr lang="en-US" altLang="zh-CN" dirty="0">
                          <a:latin typeface="微软雅黑" panose="020B0503020204020204" pitchFamily="34" charset="-122"/>
                          <a:ea typeface="微软雅黑" panose="020B0503020204020204" pitchFamily="34" charset="-122"/>
                        </a:rPr>
                        <a:t>11</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425986011"/>
                  </a:ext>
                </a:extLst>
              </a:tr>
            </a:tbl>
          </a:graphicData>
        </a:graphic>
      </p:graphicFrame>
      <p:sp>
        <p:nvSpPr>
          <p:cNvPr id="2" name="标题 1">
            <a:extLst>
              <a:ext uri="{FF2B5EF4-FFF2-40B4-BE49-F238E27FC236}">
                <a16:creationId xmlns:a16="http://schemas.microsoft.com/office/drawing/2014/main" id="{6A40323F-FA3F-4AFE-9189-F4BC6BE168F2}"/>
              </a:ext>
            </a:extLst>
          </p:cNvPr>
          <p:cNvSpPr>
            <a:spLocks noGrp="1"/>
          </p:cNvSpPr>
          <p:nvPr>
            <p:ph type="title"/>
          </p:nvPr>
        </p:nvSpPr>
        <p:spPr/>
        <p:txBody>
          <a:bodyPr/>
          <a:lstStyle/>
          <a:p>
            <a:r>
              <a:rPr lang="zh-CN" altLang="en-US" dirty="0"/>
              <a:t>数据相关执行动态（插入气泡）</a:t>
            </a:r>
          </a:p>
        </p:txBody>
      </p:sp>
      <p:pic>
        <p:nvPicPr>
          <p:cNvPr id="18" name="图片 17">
            <a:extLst>
              <a:ext uri="{FF2B5EF4-FFF2-40B4-BE49-F238E27FC236}">
                <a16:creationId xmlns:a16="http://schemas.microsoft.com/office/drawing/2014/main" id="{670E1B97-18B9-40F3-AB9A-0A4E75BD8D57}"/>
              </a:ext>
            </a:extLst>
          </p:cNvPr>
          <p:cNvPicPr>
            <a:picLocks noChangeAspect="1"/>
          </p:cNvPicPr>
          <p:nvPr/>
        </p:nvPicPr>
        <p:blipFill>
          <a:blip r:embed="rId3">
            <a:clrChange>
              <a:clrFrom>
                <a:srgbClr val="E3EAF6"/>
              </a:clrFrom>
              <a:clrTo>
                <a:srgbClr val="E3EAF6">
                  <a:alpha val="0"/>
                </a:srgbClr>
              </a:clrTo>
            </a:clrChange>
          </a:blip>
          <a:stretch>
            <a:fillRect/>
          </a:stretch>
        </p:blipFill>
        <p:spPr>
          <a:xfrm>
            <a:off x="660400" y="875255"/>
            <a:ext cx="7188485" cy="1797121"/>
          </a:xfrm>
          <a:prstGeom prst="rect">
            <a:avLst/>
          </a:prstGeom>
        </p:spPr>
      </p:pic>
      <p:grpSp>
        <p:nvGrpSpPr>
          <p:cNvPr id="93" name="组合 92">
            <a:extLst>
              <a:ext uri="{FF2B5EF4-FFF2-40B4-BE49-F238E27FC236}">
                <a16:creationId xmlns:a16="http://schemas.microsoft.com/office/drawing/2014/main" id="{9B716458-BEC8-47E5-8216-18B74E8780FA}"/>
              </a:ext>
            </a:extLst>
          </p:cNvPr>
          <p:cNvGrpSpPr/>
          <p:nvPr/>
        </p:nvGrpSpPr>
        <p:grpSpPr>
          <a:xfrm>
            <a:off x="1515019" y="3540793"/>
            <a:ext cx="10123076" cy="369332"/>
            <a:chOff x="1513837" y="3161301"/>
            <a:chExt cx="10123076" cy="369332"/>
          </a:xfrm>
          <a:solidFill>
            <a:schemeClr val="tx2">
              <a:lumMod val="60000"/>
              <a:lumOff val="40000"/>
            </a:schemeClr>
          </a:solidFill>
        </p:grpSpPr>
        <p:sp>
          <p:nvSpPr>
            <p:cNvPr id="94" name="文本框 93">
              <a:extLst>
                <a:ext uri="{FF2B5EF4-FFF2-40B4-BE49-F238E27FC236}">
                  <a16:creationId xmlns:a16="http://schemas.microsoft.com/office/drawing/2014/main" id="{B10AF7B3-1527-4242-8DCF-0372B414D6E7}"/>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5" name="文本框 94">
              <a:extLst>
                <a:ext uri="{FF2B5EF4-FFF2-40B4-BE49-F238E27FC236}">
                  <a16:creationId xmlns:a16="http://schemas.microsoft.com/office/drawing/2014/main" id="{C119DB46-9AEF-4FB2-89E7-A5D018C65930}"/>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6" name="文本框 95">
              <a:extLst>
                <a:ext uri="{FF2B5EF4-FFF2-40B4-BE49-F238E27FC236}">
                  <a16:creationId xmlns:a16="http://schemas.microsoft.com/office/drawing/2014/main" id="{376E5B08-C36E-4F49-BCDF-DA7C7F228477}"/>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7" name="文本框 96">
              <a:extLst>
                <a:ext uri="{FF2B5EF4-FFF2-40B4-BE49-F238E27FC236}">
                  <a16:creationId xmlns:a16="http://schemas.microsoft.com/office/drawing/2014/main" id="{CC9EB240-070E-46B5-A16E-4202E2626741}"/>
                </a:ext>
              </a:extLst>
            </p:cNvPr>
            <p:cNvSpPr txBox="1"/>
            <p:nvPr/>
          </p:nvSpPr>
          <p:spPr>
            <a:xfrm>
              <a:off x="7597004"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8" name="文本框 97">
              <a:extLst>
                <a:ext uri="{FF2B5EF4-FFF2-40B4-BE49-F238E27FC236}">
                  <a16:creationId xmlns:a16="http://schemas.microsoft.com/office/drawing/2014/main" id="{D7AEA920-8FB8-4A2D-A6EE-3BC7437C37C5}"/>
                </a:ext>
              </a:extLst>
            </p:cNvPr>
            <p:cNvSpPr txBox="1"/>
            <p:nvPr/>
          </p:nvSpPr>
          <p:spPr>
            <a:xfrm>
              <a:off x="9626500" y="3161301"/>
              <a:ext cx="2010413" cy="369332"/>
            </a:xfrm>
            <a:prstGeom prst="rect">
              <a:avLst/>
            </a:prstGeom>
            <a:no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99" name="组合 98">
            <a:extLst>
              <a:ext uri="{FF2B5EF4-FFF2-40B4-BE49-F238E27FC236}">
                <a16:creationId xmlns:a16="http://schemas.microsoft.com/office/drawing/2014/main" id="{1F38EE7B-F19B-4B87-B187-7335AC4E7E98}"/>
              </a:ext>
            </a:extLst>
          </p:cNvPr>
          <p:cNvGrpSpPr/>
          <p:nvPr/>
        </p:nvGrpSpPr>
        <p:grpSpPr>
          <a:xfrm>
            <a:off x="1515019" y="3921747"/>
            <a:ext cx="10123076" cy="369332"/>
            <a:chOff x="1513837" y="3161301"/>
            <a:chExt cx="10123076" cy="369332"/>
          </a:xfrm>
          <a:solidFill>
            <a:schemeClr val="tx2">
              <a:lumMod val="60000"/>
              <a:lumOff val="40000"/>
            </a:schemeClr>
          </a:solidFill>
        </p:grpSpPr>
        <p:sp>
          <p:nvSpPr>
            <p:cNvPr id="100" name="文本框 99">
              <a:extLst>
                <a:ext uri="{FF2B5EF4-FFF2-40B4-BE49-F238E27FC236}">
                  <a16:creationId xmlns:a16="http://schemas.microsoft.com/office/drawing/2014/main" id="{3A1E455D-48B8-4FFF-9FBB-C7F4CF2483ED}"/>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1" name="文本框 100">
              <a:extLst>
                <a:ext uri="{FF2B5EF4-FFF2-40B4-BE49-F238E27FC236}">
                  <a16:creationId xmlns:a16="http://schemas.microsoft.com/office/drawing/2014/main" id="{58D0CBD5-77E0-4C45-AE61-472599C7D9CF}"/>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2" name="文本框 101">
              <a:extLst>
                <a:ext uri="{FF2B5EF4-FFF2-40B4-BE49-F238E27FC236}">
                  <a16:creationId xmlns:a16="http://schemas.microsoft.com/office/drawing/2014/main" id="{ED7062F1-8D6C-4794-8193-ECE59E90E74F}"/>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3" name="文本框 102">
              <a:extLst>
                <a:ext uri="{FF2B5EF4-FFF2-40B4-BE49-F238E27FC236}">
                  <a16:creationId xmlns:a16="http://schemas.microsoft.com/office/drawing/2014/main" id="{897A329A-86D6-443C-A694-DD31035F99A3}"/>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4" name="文本框 103">
              <a:extLst>
                <a:ext uri="{FF2B5EF4-FFF2-40B4-BE49-F238E27FC236}">
                  <a16:creationId xmlns:a16="http://schemas.microsoft.com/office/drawing/2014/main" id="{88BF13FA-0C04-42ED-84EA-7B3107C07FE4}"/>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05" name="组合 104">
            <a:extLst>
              <a:ext uri="{FF2B5EF4-FFF2-40B4-BE49-F238E27FC236}">
                <a16:creationId xmlns:a16="http://schemas.microsoft.com/office/drawing/2014/main" id="{5D4A46E0-1644-4663-B702-D66F0F15AC3F}"/>
              </a:ext>
            </a:extLst>
          </p:cNvPr>
          <p:cNvGrpSpPr/>
          <p:nvPr/>
        </p:nvGrpSpPr>
        <p:grpSpPr>
          <a:xfrm>
            <a:off x="1517735" y="4306319"/>
            <a:ext cx="10123076" cy="369332"/>
            <a:chOff x="1513837" y="3161301"/>
            <a:chExt cx="10123076" cy="369332"/>
          </a:xfrm>
          <a:noFill/>
        </p:grpSpPr>
        <p:sp>
          <p:nvSpPr>
            <p:cNvPr id="106" name="文本框 105">
              <a:extLst>
                <a:ext uri="{FF2B5EF4-FFF2-40B4-BE49-F238E27FC236}">
                  <a16:creationId xmlns:a16="http://schemas.microsoft.com/office/drawing/2014/main" id="{A901DBC2-2884-419E-BBA8-03AF8930A2D9}"/>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or  $7, $6,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7" name="文本框 106">
              <a:extLst>
                <a:ext uri="{FF2B5EF4-FFF2-40B4-BE49-F238E27FC236}">
                  <a16:creationId xmlns:a16="http://schemas.microsoft.com/office/drawing/2014/main" id="{F770F660-F04E-49F7-83E4-081930CC9933}"/>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8" name="文本框 107">
              <a:extLst>
                <a:ext uri="{FF2B5EF4-FFF2-40B4-BE49-F238E27FC236}">
                  <a16:creationId xmlns:a16="http://schemas.microsoft.com/office/drawing/2014/main" id="{91FCA3FE-A763-4F75-86E7-9DAFE969EFBD}"/>
                </a:ext>
              </a:extLst>
            </p:cNvPr>
            <p:cNvSpPr txBox="1"/>
            <p:nvPr/>
          </p:nvSpPr>
          <p:spPr>
            <a:xfrm>
              <a:off x="5566271"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9" name="文本框 108">
              <a:extLst>
                <a:ext uri="{FF2B5EF4-FFF2-40B4-BE49-F238E27FC236}">
                  <a16:creationId xmlns:a16="http://schemas.microsoft.com/office/drawing/2014/main" id="{CB3B8F24-DBD4-423D-BC77-983B39A1EB3B}"/>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0" name="文本框 109">
              <a:extLst>
                <a:ext uri="{FF2B5EF4-FFF2-40B4-BE49-F238E27FC236}">
                  <a16:creationId xmlns:a16="http://schemas.microsoft.com/office/drawing/2014/main" id="{EFABABFA-E670-4D2E-8C9C-8DC4BBF9A3CB}"/>
                </a:ext>
              </a:extLst>
            </p:cNvPr>
            <p:cNvSpPr txBox="1"/>
            <p:nvPr/>
          </p:nvSpPr>
          <p:spPr>
            <a:xfrm>
              <a:off x="9626500"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11" name="组合 110">
            <a:extLst>
              <a:ext uri="{FF2B5EF4-FFF2-40B4-BE49-F238E27FC236}">
                <a16:creationId xmlns:a16="http://schemas.microsoft.com/office/drawing/2014/main" id="{22D634CD-3E57-42EB-8A15-938D9A093E63}"/>
              </a:ext>
            </a:extLst>
          </p:cNvPr>
          <p:cNvGrpSpPr/>
          <p:nvPr/>
        </p:nvGrpSpPr>
        <p:grpSpPr>
          <a:xfrm>
            <a:off x="1518917" y="4685811"/>
            <a:ext cx="10123076" cy="369332"/>
            <a:chOff x="1513837" y="3161301"/>
            <a:chExt cx="10123076" cy="369332"/>
          </a:xfrm>
          <a:solidFill>
            <a:schemeClr val="tx2">
              <a:lumMod val="60000"/>
              <a:lumOff val="40000"/>
            </a:schemeClr>
          </a:solidFill>
        </p:grpSpPr>
        <p:sp>
          <p:nvSpPr>
            <p:cNvPr id="112" name="文本框 111">
              <a:extLst>
                <a:ext uri="{FF2B5EF4-FFF2-40B4-BE49-F238E27FC236}">
                  <a16:creationId xmlns:a16="http://schemas.microsoft.com/office/drawing/2014/main" id="{66131F0F-0CDB-41BA-9970-BDC0A9780506}"/>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$7,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3" name="文本框 112">
              <a:extLst>
                <a:ext uri="{FF2B5EF4-FFF2-40B4-BE49-F238E27FC236}">
                  <a16:creationId xmlns:a16="http://schemas.microsoft.com/office/drawing/2014/main" id="{F2CE740B-7A2E-4E82-9F40-FD488CEEB380}"/>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or  $7,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4" name="文本框 113">
              <a:extLst>
                <a:ext uri="{FF2B5EF4-FFF2-40B4-BE49-F238E27FC236}">
                  <a16:creationId xmlns:a16="http://schemas.microsoft.com/office/drawing/2014/main" id="{CCA809F7-359A-4396-884E-310E38809B31}"/>
                </a:ext>
              </a:extLst>
            </p:cNvPr>
            <p:cNvSpPr txBox="1"/>
            <p:nvPr/>
          </p:nvSpPr>
          <p:spPr>
            <a:xfrm>
              <a:off x="5566271"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5" name="文本框 114">
              <a:extLst>
                <a:ext uri="{FF2B5EF4-FFF2-40B4-BE49-F238E27FC236}">
                  <a16:creationId xmlns:a16="http://schemas.microsoft.com/office/drawing/2014/main" id="{D3ED0179-DD5B-4CD3-95CE-D7A2C2686B88}"/>
                </a:ext>
              </a:extLst>
            </p:cNvPr>
            <p:cNvSpPr txBox="1"/>
            <p:nvPr/>
          </p:nvSpPr>
          <p:spPr>
            <a:xfrm>
              <a:off x="7597004"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add </a:t>
              </a:r>
              <a:r>
                <a:rPr lang="en-US" altLang="zh-CN" dirty="0">
                  <a:solidFill>
                    <a:srgbClr val="38A5EF"/>
                  </a:solidFill>
                  <a:latin typeface="Consolas" panose="020B0609020204030204" pitchFamily="49" charset="0"/>
                </a:rPr>
                <a:t>$6</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6" name="文本框 115">
              <a:extLst>
                <a:ext uri="{FF2B5EF4-FFF2-40B4-BE49-F238E27FC236}">
                  <a16:creationId xmlns:a16="http://schemas.microsoft.com/office/drawing/2014/main" id="{97E74045-B46E-4652-B588-2662A544146C}"/>
                </a:ext>
              </a:extLst>
            </p:cNvPr>
            <p:cNvSpPr txBox="1"/>
            <p:nvPr/>
          </p:nvSpPr>
          <p:spPr>
            <a:xfrm>
              <a:off x="9626500"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17" name="组合 116">
            <a:extLst>
              <a:ext uri="{FF2B5EF4-FFF2-40B4-BE49-F238E27FC236}">
                <a16:creationId xmlns:a16="http://schemas.microsoft.com/office/drawing/2014/main" id="{698D29AA-181B-424B-8F41-026C8764DA6E}"/>
              </a:ext>
            </a:extLst>
          </p:cNvPr>
          <p:cNvGrpSpPr/>
          <p:nvPr/>
        </p:nvGrpSpPr>
        <p:grpSpPr>
          <a:xfrm>
            <a:off x="1518917" y="5066765"/>
            <a:ext cx="10123076" cy="369332"/>
            <a:chOff x="1513837" y="3161301"/>
            <a:chExt cx="10123076" cy="369332"/>
          </a:xfrm>
          <a:solidFill>
            <a:schemeClr val="tx2">
              <a:lumMod val="60000"/>
              <a:lumOff val="40000"/>
            </a:schemeClr>
          </a:solidFill>
        </p:grpSpPr>
        <p:sp>
          <p:nvSpPr>
            <p:cNvPr id="118" name="文本框 117">
              <a:extLst>
                <a:ext uri="{FF2B5EF4-FFF2-40B4-BE49-F238E27FC236}">
                  <a16:creationId xmlns:a16="http://schemas.microsoft.com/office/drawing/2014/main" id="{0B427213-7912-43B8-8CC1-63AA75B4EA82}"/>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$7,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9" name="文本框 118">
              <a:extLst>
                <a:ext uri="{FF2B5EF4-FFF2-40B4-BE49-F238E27FC236}">
                  <a16:creationId xmlns:a16="http://schemas.microsoft.com/office/drawing/2014/main" id="{1A113C18-F0A5-4EEC-A993-218E964DA5C3}"/>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$7,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0" name="文本框 119">
              <a:extLst>
                <a:ext uri="{FF2B5EF4-FFF2-40B4-BE49-F238E27FC236}">
                  <a16:creationId xmlns:a16="http://schemas.microsoft.com/office/drawing/2014/main" id="{63ADB10A-86C4-453A-8CA5-798C98DC844D}"/>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1" name="文本框 120">
              <a:extLst>
                <a:ext uri="{FF2B5EF4-FFF2-40B4-BE49-F238E27FC236}">
                  <a16:creationId xmlns:a16="http://schemas.microsoft.com/office/drawing/2014/main" id="{F3AA298B-EA03-4DAC-BF60-42D79B7E9117}"/>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2" name="文本框 121">
              <a:extLst>
                <a:ext uri="{FF2B5EF4-FFF2-40B4-BE49-F238E27FC236}">
                  <a16:creationId xmlns:a16="http://schemas.microsoft.com/office/drawing/2014/main" id="{71C66DA2-3BE7-4429-A952-1963B7183C6B}"/>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a:t>
              </a:r>
              <a:r>
                <a:rPr lang="en-US" altLang="zh-CN" dirty="0">
                  <a:solidFill>
                    <a:srgbClr val="38A5EF"/>
                  </a:solidFill>
                  <a:latin typeface="Consolas" panose="020B0609020204030204" pitchFamily="49" charset="0"/>
                </a:rPr>
                <a:t>$6</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23" name="组合 122">
            <a:extLst>
              <a:ext uri="{FF2B5EF4-FFF2-40B4-BE49-F238E27FC236}">
                <a16:creationId xmlns:a16="http://schemas.microsoft.com/office/drawing/2014/main" id="{8589D410-56AC-486A-9767-A4CECA3C9717}"/>
              </a:ext>
            </a:extLst>
          </p:cNvPr>
          <p:cNvGrpSpPr/>
          <p:nvPr/>
        </p:nvGrpSpPr>
        <p:grpSpPr>
          <a:xfrm>
            <a:off x="1518917" y="5460246"/>
            <a:ext cx="10123076" cy="369332"/>
            <a:chOff x="1513837" y="3161301"/>
            <a:chExt cx="10123076" cy="369332"/>
          </a:xfrm>
          <a:noFill/>
        </p:grpSpPr>
        <p:sp>
          <p:nvSpPr>
            <p:cNvPr id="124" name="文本框 123">
              <a:extLst>
                <a:ext uri="{FF2B5EF4-FFF2-40B4-BE49-F238E27FC236}">
                  <a16:creationId xmlns:a16="http://schemas.microsoft.com/office/drawing/2014/main" id="{90C12341-85F6-4DDD-AB23-BEA0D9491421}"/>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25" name="文本框 124">
              <a:extLst>
                <a:ext uri="{FF2B5EF4-FFF2-40B4-BE49-F238E27FC236}">
                  <a16:creationId xmlns:a16="http://schemas.microsoft.com/office/drawing/2014/main" id="{74F2D51E-AE83-4D4F-960F-83AEA370426F}"/>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and $9,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6" name="文本框 125">
              <a:extLst>
                <a:ext uri="{FF2B5EF4-FFF2-40B4-BE49-F238E27FC236}">
                  <a16:creationId xmlns:a16="http://schemas.microsoft.com/office/drawing/2014/main" id="{13046217-A374-4016-A05B-9E9B7FC6AA32}"/>
                </a:ext>
              </a:extLst>
            </p:cNvPr>
            <p:cNvSpPr txBox="1"/>
            <p:nvPr/>
          </p:nvSpPr>
          <p:spPr>
            <a:xfrm>
              <a:off x="5566271"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or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7" name="文本框 126">
              <a:extLst>
                <a:ext uri="{FF2B5EF4-FFF2-40B4-BE49-F238E27FC236}">
                  <a16:creationId xmlns:a16="http://schemas.microsoft.com/office/drawing/2014/main" id="{DD5EC939-9256-4749-88B2-2D3AA2F579D7}"/>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8" name="文本框 127">
              <a:extLst>
                <a:ext uri="{FF2B5EF4-FFF2-40B4-BE49-F238E27FC236}">
                  <a16:creationId xmlns:a16="http://schemas.microsoft.com/office/drawing/2014/main" id="{0B1F8D07-C216-4317-870A-798A74093BA0}"/>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29" name="组合 128">
            <a:extLst>
              <a:ext uri="{FF2B5EF4-FFF2-40B4-BE49-F238E27FC236}">
                <a16:creationId xmlns:a16="http://schemas.microsoft.com/office/drawing/2014/main" id="{2732C850-60B4-4149-A96E-9EBB0BB679A2}"/>
              </a:ext>
            </a:extLst>
          </p:cNvPr>
          <p:cNvGrpSpPr/>
          <p:nvPr/>
        </p:nvGrpSpPr>
        <p:grpSpPr>
          <a:xfrm>
            <a:off x="1520099" y="5839738"/>
            <a:ext cx="10123076" cy="369332"/>
            <a:chOff x="1513837" y="3161301"/>
            <a:chExt cx="10123076" cy="369332"/>
          </a:xfrm>
          <a:solidFill>
            <a:schemeClr val="tx2">
              <a:lumMod val="60000"/>
              <a:lumOff val="40000"/>
            </a:schemeClr>
          </a:solidFill>
        </p:grpSpPr>
        <p:sp>
          <p:nvSpPr>
            <p:cNvPr id="130" name="文本框 129">
              <a:extLst>
                <a:ext uri="{FF2B5EF4-FFF2-40B4-BE49-F238E27FC236}">
                  <a16:creationId xmlns:a16="http://schemas.microsoft.com/office/drawing/2014/main" id="{8FB6B18B-C78C-43B0-BFCE-469AFE04B0A1}"/>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31" name="文本框 130">
              <a:extLst>
                <a:ext uri="{FF2B5EF4-FFF2-40B4-BE49-F238E27FC236}">
                  <a16:creationId xmlns:a16="http://schemas.microsoft.com/office/drawing/2014/main" id="{FC435011-C1C2-44D2-897D-BBBC72E39D6C}"/>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and $9,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2" name="文本框 131">
              <a:extLst>
                <a:ext uri="{FF2B5EF4-FFF2-40B4-BE49-F238E27FC236}">
                  <a16:creationId xmlns:a16="http://schemas.microsoft.com/office/drawing/2014/main" id="{4318DB9C-A449-4645-9C98-90D4CD7C99CC}"/>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3" name="文本框 132">
              <a:extLst>
                <a:ext uri="{FF2B5EF4-FFF2-40B4-BE49-F238E27FC236}">
                  <a16:creationId xmlns:a16="http://schemas.microsoft.com/office/drawing/2014/main" id="{3B067F14-21A9-4482-9870-6B0B9D03B6F4}"/>
                </a:ext>
              </a:extLst>
            </p:cNvPr>
            <p:cNvSpPr txBox="1"/>
            <p:nvPr/>
          </p:nvSpPr>
          <p:spPr>
            <a:xfrm>
              <a:off x="7597004"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or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4" name="文本框 133">
              <a:extLst>
                <a:ext uri="{FF2B5EF4-FFF2-40B4-BE49-F238E27FC236}">
                  <a16:creationId xmlns:a16="http://schemas.microsoft.com/office/drawing/2014/main" id="{1B55B89E-B924-4719-8CBE-B22243698D63}"/>
                </a:ext>
              </a:extLst>
            </p:cNvPr>
            <p:cNvSpPr txBox="1"/>
            <p:nvPr/>
          </p:nvSpPr>
          <p:spPr>
            <a:xfrm>
              <a:off x="9626500"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35" name="组合 134">
            <a:extLst>
              <a:ext uri="{FF2B5EF4-FFF2-40B4-BE49-F238E27FC236}">
                <a16:creationId xmlns:a16="http://schemas.microsoft.com/office/drawing/2014/main" id="{118DD61D-3E07-4145-B923-ADD3D0BE5C9B}"/>
              </a:ext>
            </a:extLst>
          </p:cNvPr>
          <p:cNvGrpSpPr/>
          <p:nvPr/>
        </p:nvGrpSpPr>
        <p:grpSpPr>
          <a:xfrm>
            <a:off x="1520099" y="6220692"/>
            <a:ext cx="10123076" cy="369332"/>
            <a:chOff x="1513837" y="3161301"/>
            <a:chExt cx="10123076" cy="369332"/>
          </a:xfrm>
          <a:solidFill>
            <a:schemeClr val="tx2">
              <a:lumMod val="60000"/>
              <a:lumOff val="40000"/>
            </a:schemeClr>
          </a:solidFill>
        </p:grpSpPr>
        <p:sp>
          <p:nvSpPr>
            <p:cNvPr id="136" name="文本框 135">
              <a:extLst>
                <a:ext uri="{FF2B5EF4-FFF2-40B4-BE49-F238E27FC236}">
                  <a16:creationId xmlns:a16="http://schemas.microsoft.com/office/drawing/2014/main" id="{7C97CAB2-7F2C-400F-B688-9BAFE679CE05}"/>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37" name="文本框 136">
              <a:extLst>
                <a:ext uri="{FF2B5EF4-FFF2-40B4-BE49-F238E27FC236}">
                  <a16:creationId xmlns:a16="http://schemas.microsoft.com/office/drawing/2014/main" id="{585FDECE-761B-4135-8B99-6AC2DB3EA7C2}"/>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8" name="文本框 137">
              <a:extLst>
                <a:ext uri="{FF2B5EF4-FFF2-40B4-BE49-F238E27FC236}">
                  <a16:creationId xmlns:a16="http://schemas.microsoft.com/office/drawing/2014/main" id="{809FF1C4-7C02-420B-8FF9-E2F2FEB007A1}"/>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9" name="文本框 138">
              <a:extLst>
                <a:ext uri="{FF2B5EF4-FFF2-40B4-BE49-F238E27FC236}">
                  <a16:creationId xmlns:a16="http://schemas.microsoft.com/office/drawing/2014/main" id="{1EBE9565-2ADB-4647-B936-643DF82719D3}"/>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0" name="文本框 139">
              <a:extLst>
                <a:ext uri="{FF2B5EF4-FFF2-40B4-BE49-F238E27FC236}">
                  <a16:creationId xmlns:a16="http://schemas.microsoft.com/office/drawing/2014/main" id="{98135880-5561-4FEE-9F2F-66EA98BCAD60}"/>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41" name="组合 140">
            <a:extLst>
              <a:ext uri="{FF2B5EF4-FFF2-40B4-BE49-F238E27FC236}">
                <a16:creationId xmlns:a16="http://schemas.microsoft.com/office/drawing/2014/main" id="{31ECE0DA-04BB-420A-A9F3-25F2C078647F}"/>
              </a:ext>
            </a:extLst>
          </p:cNvPr>
          <p:cNvGrpSpPr/>
          <p:nvPr/>
        </p:nvGrpSpPr>
        <p:grpSpPr>
          <a:xfrm>
            <a:off x="1513837" y="3161301"/>
            <a:ext cx="10123076" cy="369332"/>
            <a:chOff x="1513837" y="3161301"/>
            <a:chExt cx="10123076" cy="369332"/>
          </a:xfrm>
          <a:noFill/>
        </p:grpSpPr>
        <p:sp>
          <p:nvSpPr>
            <p:cNvPr id="142" name="文本框 141">
              <a:extLst>
                <a:ext uri="{FF2B5EF4-FFF2-40B4-BE49-F238E27FC236}">
                  <a16:creationId xmlns:a16="http://schemas.microsoft.com/office/drawing/2014/main" id="{5918F907-F8D2-41B2-8D0B-BB4EABF90C0B}"/>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3" name="文本框 142">
              <a:extLst>
                <a:ext uri="{FF2B5EF4-FFF2-40B4-BE49-F238E27FC236}">
                  <a16:creationId xmlns:a16="http://schemas.microsoft.com/office/drawing/2014/main" id="{352BD26F-5BFC-402D-A9B5-CBE8590E74A1}"/>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4" name="文本框 143">
              <a:extLst>
                <a:ext uri="{FF2B5EF4-FFF2-40B4-BE49-F238E27FC236}">
                  <a16:creationId xmlns:a16="http://schemas.microsoft.com/office/drawing/2014/main" id="{E8EAEB34-2B7B-4174-8F80-E8DEB7B3B0B8}"/>
                </a:ext>
              </a:extLst>
            </p:cNvPr>
            <p:cNvSpPr txBox="1"/>
            <p:nvPr/>
          </p:nvSpPr>
          <p:spPr>
            <a:xfrm>
              <a:off x="5566271"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5" name="文本框 144">
              <a:extLst>
                <a:ext uri="{FF2B5EF4-FFF2-40B4-BE49-F238E27FC236}">
                  <a16:creationId xmlns:a16="http://schemas.microsoft.com/office/drawing/2014/main" id="{B9E4C4BA-E18B-4616-A030-C9E30B134D96}"/>
                </a:ext>
              </a:extLst>
            </p:cNvPr>
            <p:cNvSpPr txBox="1"/>
            <p:nvPr/>
          </p:nvSpPr>
          <p:spPr>
            <a:xfrm>
              <a:off x="7597004" y="3161301"/>
              <a:ext cx="2010413" cy="369332"/>
            </a:xfrm>
            <a:prstGeom prst="rect">
              <a:avLst/>
            </a:prstGeom>
            <a:grp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6" name="文本框 145">
              <a:extLst>
                <a:ext uri="{FF2B5EF4-FFF2-40B4-BE49-F238E27FC236}">
                  <a16:creationId xmlns:a16="http://schemas.microsoft.com/office/drawing/2014/main" id="{8D7D0BD8-3627-4571-98B3-66E4C09A5BB9}"/>
                </a:ext>
              </a:extLst>
            </p:cNvPr>
            <p:cNvSpPr txBox="1"/>
            <p:nvPr/>
          </p:nvSpPr>
          <p:spPr>
            <a:xfrm>
              <a:off x="9626500" y="3161301"/>
              <a:ext cx="2010413" cy="369332"/>
            </a:xfrm>
            <a:prstGeom prst="rect">
              <a:avLst/>
            </a:prstGeom>
            <a:grp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spTree>
    <p:extLst>
      <p:ext uri="{BB962C8B-B14F-4D97-AF65-F5344CB8AC3E}">
        <p14:creationId xmlns:p14="http://schemas.microsoft.com/office/powerpoint/2010/main" val="1149139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1"/>
                                        </p:tgtEl>
                                        <p:attrNameLst>
                                          <p:attrName>style.visibility</p:attrName>
                                        </p:attrNameLst>
                                      </p:cBhvr>
                                      <p:to>
                                        <p:strVal val="visible"/>
                                      </p:to>
                                    </p:set>
                                    <p:animEffect transition="in" filter="wipe(left)">
                                      <p:cBhvr>
                                        <p:cTn id="12" dur="500"/>
                                        <p:tgtEl>
                                          <p:spTgt spid="14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3"/>
                                        </p:tgtEl>
                                        <p:attrNameLst>
                                          <p:attrName>style.visibility</p:attrName>
                                        </p:attrNameLst>
                                      </p:cBhvr>
                                      <p:to>
                                        <p:strVal val="visible"/>
                                      </p:to>
                                    </p:set>
                                    <p:animEffect transition="in" filter="wipe(left)">
                                      <p:cBhvr>
                                        <p:cTn id="17" dur="500"/>
                                        <p:tgtEl>
                                          <p:spTgt spid="9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99"/>
                                        </p:tgtEl>
                                        <p:attrNameLst>
                                          <p:attrName>style.visibility</p:attrName>
                                        </p:attrNameLst>
                                      </p:cBhvr>
                                      <p:to>
                                        <p:strVal val="visible"/>
                                      </p:to>
                                    </p:set>
                                    <p:animEffect transition="in" filter="wipe(left)">
                                      <p:cBhvr>
                                        <p:cTn id="22" dur="500"/>
                                        <p:tgtEl>
                                          <p:spTgt spid="9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05"/>
                                        </p:tgtEl>
                                        <p:attrNameLst>
                                          <p:attrName>style.visibility</p:attrName>
                                        </p:attrNameLst>
                                      </p:cBhvr>
                                      <p:to>
                                        <p:strVal val="visible"/>
                                      </p:to>
                                    </p:set>
                                    <p:animEffect transition="in" filter="wipe(left)">
                                      <p:cBhvr>
                                        <p:cTn id="27" dur="500"/>
                                        <p:tgtEl>
                                          <p:spTgt spid="10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11"/>
                                        </p:tgtEl>
                                        <p:attrNameLst>
                                          <p:attrName>style.visibility</p:attrName>
                                        </p:attrNameLst>
                                      </p:cBhvr>
                                      <p:to>
                                        <p:strVal val="visible"/>
                                      </p:to>
                                    </p:set>
                                    <p:animEffect transition="in" filter="wipe(left)">
                                      <p:cBhvr>
                                        <p:cTn id="32" dur="500"/>
                                        <p:tgtEl>
                                          <p:spTgt spid="11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17"/>
                                        </p:tgtEl>
                                        <p:attrNameLst>
                                          <p:attrName>style.visibility</p:attrName>
                                        </p:attrNameLst>
                                      </p:cBhvr>
                                      <p:to>
                                        <p:strVal val="visible"/>
                                      </p:to>
                                    </p:set>
                                    <p:animEffect transition="in" filter="wipe(left)">
                                      <p:cBhvr>
                                        <p:cTn id="37" dur="500"/>
                                        <p:tgtEl>
                                          <p:spTgt spid="117"/>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23"/>
                                        </p:tgtEl>
                                        <p:attrNameLst>
                                          <p:attrName>style.visibility</p:attrName>
                                        </p:attrNameLst>
                                      </p:cBhvr>
                                      <p:to>
                                        <p:strVal val="visible"/>
                                      </p:to>
                                    </p:set>
                                    <p:animEffect transition="in" filter="wipe(left)">
                                      <p:cBhvr>
                                        <p:cTn id="42" dur="500"/>
                                        <p:tgtEl>
                                          <p:spTgt spid="12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129"/>
                                        </p:tgtEl>
                                        <p:attrNameLst>
                                          <p:attrName>style.visibility</p:attrName>
                                        </p:attrNameLst>
                                      </p:cBhvr>
                                      <p:to>
                                        <p:strVal val="visible"/>
                                      </p:to>
                                    </p:set>
                                    <p:animEffect transition="in" filter="wipe(left)">
                                      <p:cBhvr>
                                        <p:cTn id="47" dur="500"/>
                                        <p:tgtEl>
                                          <p:spTgt spid="129"/>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135"/>
                                        </p:tgtEl>
                                        <p:attrNameLst>
                                          <p:attrName>style.visibility</p:attrName>
                                        </p:attrNameLst>
                                      </p:cBhvr>
                                      <p:to>
                                        <p:strVal val="visible"/>
                                      </p:to>
                                    </p:set>
                                    <p:animEffect transition="in" filter="wipe(left)">
                                      <p:cBhvr>
                                        <p:cTn id="52" dur="5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MIPS CPU</a:t>
            </a:r>
            <a:r>
              <a:rPr lang="zh-CN" altLang="en-US" dirty="0"/>
              <a:t>实现方案</a:t>
            </a:r>
          </a:p>
        </p:txBody>
      </p:sp>
      <p:sp>
        <p:nvSpPr>
          <p:cNvPr id="3" name="内容占位符 2"/>
          <p:cNvSpPr>
            <a:spLocks noGrp="1"/>
          </p:cNvSpPr>
          <p:nvPr>
            <p:ph idx="1"/>
          </p:nvPr>
        </p:nvSpPr>
        <p:spPr>
          <a:xfrm>
            <a:off x="284622" y="942764"/>
            <a:ext cx="10667857" cy="5637024"/>
          </a:xfrm>
        </p:spPr>
        <p:txBody>
          <a:bodyPr>
            <a:normAutofit fontScale="92500" lnSpcReduction="10000"/>
          </a:bodyPr>
          <a:lstStyle/>
          <a:p>
            <a:pPr>
              <a:lnSpc>
                <a:spcPct val="150000"/>
              </a:lnSpc>
            </a:pPr>
            <a:r>
              <a:rPr lang="zh-CN" altLang="en-US" b="1" dirty="0"/>
              <a:t>单周期方案</a:t>
            </a:r>
            <a:endParaRPr lang="en-US" altLang="zh-CN" b="1" dirty="0"/>
          </a:p>
          <a:p>
            <a:pPr lvl="1">
              <a:lnSpc>
                <a:spcPct val="150000"/>
              </a:lnSpc>
            </a:pPr>
            <a:r>
              <a:rPr lang="zh-CN" altLang="en-US" dirty="0">
                <a:solidFill>
                  <a:schemeClr val="bg2">
                    <a:lumMod val="50000"/>
                  </a:schemeClr>
                </a:solidFill>
              </a:rPr>
              <a:t>性能受限于最慢的指令</a:t>
            </a:r>
            <a:endParaRPr lang="en-US" altLang="zh-CN" dirty="0">
              <a:solidFill>
                <a:schemeClr val="bg2">
                  <a:lumMod val="50000"/>
                </a:schemeClr>
              </a:solidFill>
            </a:endParaRPr>
          </a:p>
          <a:p>
            <a:pPr lvl="1">
              <a:lnSpc>
                <a:spcPct val="150000"/>
              </a:lnSpc>
            </a:pPr>
            <a:r>
              <a:rPr lang="zh-CN" altLang="en-US" dirty="0"/>
              <a:t>结构简单，实现容易</a:t>
            </a:r>
            <a:endParaRPr lang="zh-CN" altLang="en-US" dirty="0">
              <a:solidFill>
                <a:schemeClr val="bg2">
                  <a:lumMod val="50000"/>
                </a:schemeClr>
              </a:solidFill>
            </a:endParaRPr>
          </a:p>
          <a:p>
            <a:pPr>
              <a:lnSpc>
                <a:spcPct val="150000"/>
              </a:lnSpc>
            </a:pPr>
            <a:r>
              <a:rPr lang="zh-CN" altLang="en-US" b="1" dirty="0"/>
              <a:t>多周期方案</a:t>
            </a:r>
          </a:p>
          <a:p>
            <a:pPr lvl="1">
              <a:lnSpc>
                <a:spcPct val="150000"/>
              </a:lnSpc>
            </a:pPr>
            <a:r>
              <a:rPr lang="zh-CN" altLang="en-US" b="1" dirty="0">
                <a:solidFill>
                  <a:srgbClr val="C00000"/>
                </a:solidFill>
              </a:rPr>
              <a:t>传统多周期</a:t>
            </a:r>
          </a:p>
          <a:p>
            <a:pPr marL="1252538" lvl="2" indent="-338138">
              <a:lnSpc>
                <a:spcPct val="150000"/>
              </a:lnSpc>
            </a:pPr>
            <a:r>
              <a:rPr lang="zh-CN" altLang="en-US" dirty="0"/>
              <a:t>提升性能，复用器件</a:t>
            </a:r>
          </a:p>
          <a:p>
            <a:pPr marL="1252538" lvl="2" indent="-338138">
              <a:lnSpc>
                <a:spcPct val="150000"/>
              </a:lnSpc>
            </a:pPr>
            <a:r>
              <a:rPr lang="zh-CN" altLang="en-US" dirty="0">
                <a:solidFill>
                  <a:schemeClr val="bg2">
                    <a:lumMod val="50000"/>
                  </a:schemeClr>
                </a:solidFill>
              </a:rPr>
              <a:t>异步控制，变长指令周期</a:t>
            </a:r>
          </a:p>
          <a:p>
            <a:pPr lvl="1">
              <a:lnSpc>
                <a:spcPct val="150000"/>
              </a:lnSpc>
            </a:pPr>
            <a:r>
              <a:rPr lang="zh-CN" altLang="en-US" b="1" dirty="0">
                <a:solidFill>
                  <a:srgbClr val="C00000"/>
                </a:solidFill>
              </a:rPr>
              <a:t>指令流水线</a:t>
            </a:r>
          </a:p>
          <a:p>
            <a:pPr marL="1252538" lvl="2" indent="-338138">
              <a:lnSpc>
                <a:spcPct val="150000"/>
              </a:lnSpc>
            </a:pPr>
            <a:r>
              <a:rPr lang="zh-CN" altLang="en-US" dirty="0">
                <a:solidFill>
                  <a:schemeClr val="bg2">
                    <a:lumMod val="50000"/>
                  </a:schemeClr>
                </a:solidFill>
              </a:rPr>
              <a:t>多指令并行，提升性能</a:t>
            </a:r>
            <a:endParaRPr lang="en-US" altLang="zh-CN" dirty="0">
              <a:solidFill>
                <a:schemeClr val="bg2">
                  <a:lumMod val="50000"/>
                </a:schemeClr>
              </a:solidFill>
            </a:endParaRPr>
          </a:p>
          <a:p>
            <a:pPr marL="1252538" lvl="2" indent="-338138">
              <a:lnSpc>
                <a:spcPct val="150000"/>
              </a:lnSpc>
            </a:pPr>
            <a:r>
              <a:rPr lang="zh-CN" altLang="en-US" dirty="0"/>
              <a:t>部件并发</a:t>
            </a:r>
            <a:endParaRPr lang="en-US" altLang="zh-CN" dirty="0"/>
          </a:p>
          <a:p>
            <a:pPr marL="1252538" lvl="2" indent="-338138">
              <a:lnSpc>
                <a:spcPct val="150000"/>
              </a:lnSpc>
            </a:pPr>
            <a:endParaRPr lang="zh-CN" altLang="en-US" dirty="0">
              <a:solidFill>
                <a:schemeClr val="bg2">
                  <a:lumMod val="50000"/>
                </a:schemeClr>
              </a:solidFill>
            </a:endParaRPr>
          </a:p>
          <a:p>
            <a:pPr lvl="1">
              <a:lnSpc>
                <a:spcPct val="150000"/>
              </a:lnSpc>
              <a:spcBef>
                <a:spcPct val="15000"/>
              </a:spcBef>
            </a:pPr>
            <a:endParaRPr lang="zh-CN" altLang="en-US" dirty="0"/>
          </a:p>
          <a:p>
            <a:endParaRPr lang="en-US" altLang="zh-CN" dirty="0"/>
          </a:p>
          <a:p>
            <a:endParaRPr lang="zh-CN" altLang="en-US" dirty="0"/>
          </a:p>
        </p:txBody>
      </p:sp>
      <p:pic>
        <p:nvPicPr>
          <p:cNvPr id="52" name="内容占位符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72304" y="1829412"/>
            <a:ext cx="8319696" cy="4672362"/>
          </a:xfrm>
          <a:prstGeom prst="rect">
            <a:avLst/>
          </a:prstGeom>
        </p:spPr>
      </p:pic>
      <p:pic>
        <p:nvPicPr>
          <p:cNvPr id="9" name="音频 8">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3524484" y="6032500"/>
            <a:ext cx="609600" cy="609600"/>
          </a:xfrm>
          <a:prstGeom prst="rect">
            <a:avLst/>
          </a:prstGeom>
        </p:spPr>
      </p:pic>
    </p:spTree>
    <p:custDataLst>
      <p:tags r:id="rId1"/>
    </p:custDataLst>
    <p:extLst>
      <p:ext uri="{BB962C8B-B14F-4D97-AF65-F5344CB8AC3E}">
        <p14:creationId xmlns:p14="http://schemas.microsoft.com/office/powerpoint/2010/main" val="328188043"/>
      </p:ext>
    </p:extLst>
  </p:cSld>
  <p:clrMapOvr>
    <a:masterClrMapping/>
  </p:clrMapOvr>
  <mc:AlternateContent xmlns:mc="http://schemas.openxmlformats.org/markup-compatibility/2006" xmlns:p14="http://schemas.microsoft.com/office/powerpoint/2010/main">
    <mc:Choice Requires="p14">
      <p:transition spd="slow" p14:dur="2000" advTm="168641"/>
    </mc:Choice>
    <mc:Fallback xmlns="">
      <p:transition spd="slow" advTm="168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wipe(down)">
                                      <p:cBhvr>
                                        <p:cTn id="11" dur="500"/>
                                        <p:tgtEl>
                                          <p:spTgt spid="3">
                                            <p:txEl>
                                              <p:pRg st="4" end="4"/>
                                            </p:txEl>
                                          </p:spTgt>
                                        </p:tgtEl>
                                      </p:cBhvr>
                                    </p:animEffect>
                                  </p:childTnLst>
                                </p:cTn>
                              </p:par>
                              <p:par>
                                <p:cTn id="12" presetID="22" presetClass="entr" presetSubtype="4" fill="hold" nodeType="with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animEffect transition="in" filter="wipe(down)">
                                      <p:cBhvr>
                                        <p:cTn id="14" dur="500"/>
                                        <p:tgtEl>
                                          <p:spTgt spid="3">
                                            <p:txEl>
                                              <p:pRg st="5" end="5"/>
                                            </p:txEl>
                                          </p:spTgt>
                                        </p:tgtEl>
                                      </p:cBhvr>
                                    </p:animEffect>
                                  </p:childTnLst>
                                </p:cTn>
                              </p:par>
                              <p:par>
                                <p:cTn id="15" presetID="22" presetClass="entr" presetSubtype="4"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wipe(down)">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up)">
                                      <p:cBhvr>
                                        <p:cTn id="22" dur="500"/>
                                        <p:tgtEl>
                                          <p:spTgt spid="5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wipe(down)">
                                      <p:cBhvr>
                                        <p:cTn id="27" dur="500"/>
                                        <p:tgtEl>
                                          <p:spTgt spid="3">
                                            <p:txEl>
                                              <p:pRg st="7" end="7"/>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wipe(down)">
                                      <p:cBhvr>
                                        <p:cTn id="30" dur="500"/>
                                        <p:tgtEl>
                                          <p:spTgt spid="3">
                                            <p:txEl>
                                              <p:pRg st="8" end="8"/>
                                            </p:txEl>
                                          </p:spTgt>
                                        </p:tgtEl>
                                      </p:cBhvr>
                                    </p:animEffect>
                                  </p:childTnLst>
                                </p:cTn>
                              </p:par>
                              <p:par>
                                <p:cTn id="31" presetID="22" presetClass="entr" presetSubtype="4"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wipe(down)">
                                      <p:cBhvr>
                                        <p:cTn id="3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9"/>
                </p:tgtEl>
              </p:cMediaNode>
            </p:audio>
          </p:childTnLst>
        </p:cTn>
      </p:par>
    </p:tnLst>
  </p:timing>
  <p:extLst mod="1">
    <p:ext uri="{3A86A75C-4F4B-4683-9AE1-C65F6400EC91}">
      <p14:laserTraceLst xmlns:p14="http://schemas.microsoft.com/office/powerpoint/2010/main">
        <p14:tracePtLst>
          <p14:tracePt t="45169" x="5645150" y="2463800"/>
          <p14:tracePt t="45363" x="5651500" y="2457450"/>
          <p14:tracePt t="45367" x="5657850" y="2457450"/>
          <p14:tracePt t="45380" x="5664200" y="2457450"/>
          <p14:tracePt t="45547" x="5670550" y="2457450"/>
          <p14:tracePt t="45562" x="5676900" y="2457450"/>
          <p14:tracePt t="45570" x="5683250" y="2457450"/>
          <p14:tracePt t="45581" x="5689600" y="2457450"/>
          <p14:tracePt t="45596" x="5740400" y="2457450"/>
          <p14:tracePt t="45613" x="5822950" y="2457450"/>
          <p14:tracePt t="45630" x="5905500" y="2457450"/>
          <p14:tracePt t="45645" x="5981700" y="2457450"/>
          <p14:tracePt t="45662" x="6057900" y="2457450"/>
          <p14:tracePt t="45679" x="6102350" y="2457450"/>
          <p14:tracePt t="45697" x="6134100" y="2457450"/>
          <p14:tracePt t="45712" x="6146800" y="2451100"/>
          <p14:tracePt t="50241" x="6140450" y="2451100"/>
          <p14:tracePt t="50249" x="6121400" y="2451100"/>
          <p14:tracePt t="50256" x="6108700" y="2451100"/>
          <p14:tracePt t="50270" x="6096000" y="2451100"/>
          <p14:tracePt t="50286" x="6057900" y="2451100"/>
          <p14:tracePt t="50289" x="6032500" y="2451100"/>
          <p14:tracePt t="50302" x="6000750" y="2451100"/>
          <p14:tracePt t="50306" x="5962650" y="2451100"/>
          <p14:tracePt t="50320" x="5899150" y="2444750"/>
          <p14:tracePt t="50336" x="5842000" y="2438400"/>
          <p14:tracePt t="50353" x="5803900" y="2438400"/>
          <p14:tracePt t="50441" x="5797550" y="2438400"/>
          <p14:tracePt t="50448" x="5784850" y="2444750"/>
          <p14:tracePt t="50460" x="5772150" y="2444750"/>
          <p14:tracePt t="50468" x="5765800" y="2444750"/>
          <p14:tracePt t="50485" x="5746750" y="2451100"/>
          <p14:tracePt t="50518" x="5734050" y="2457450"/>
          <p14:tracePt t="50535" x="5727700" y="2457450"/>
          <p14:tracePt t="50551" x="5708650" y="2470150"/>
          <p14:tracePt t="50568" x="5689600" y="2470150"/>
          <p14:tracePt t="50650" x="5683250" y="2476500"/>
          <p14:tracePt t="50660" x="5676900" y="2476500"/>
          <p14:tracePt t="50668" x="5664200" y="2482850"/>
          <p14:tracePt t="50685" x="5657850" y="2489200"/>
          <p14:tracePt t="50702" x="5645150" y="2489200"/>
          <p14:tracePt t="50869" x="5651500" y="2489200"/>
          <p14:tracePt t="50877" x="5664200" y="2489200"/>
          <p14:tracePt t="50885" x="5676900" y="2489200"/>
          <p14:tracePt t="50902" x="5708650" y="2489200"/>
          <p14:tracePt t="50918" x="5759450" y="2489200"/>
          <p14:tracePt t="50935" x="5791200" y="2489200"/>
          <p14:tracePt t="50952" x="5810250" y="2489200"/>
          <p14:tracePt t="51012" x="5816600" y="2489200"/>
          <p14:tracePt t="51020" x="5822950" y="2489200"/>
          <p14:tracePt t="51028" x="5829300" y="2489200"/>
          <p14:tracePt t="51038" x="5848350" y="2489200"/>
          <p14:tracePt t="51052" x="5873750" y="2482850"/>
          <p14:tracePt t="51069" x="5937250" y="2476500"/>
          <p14:tracePt t="51071" x="5949950" y="2470150"/>
          <p14:tracePt t="51085" x="5988050" y="2470150"/>
          <p14:tracePt t="51102" x="6000750" y="2470150"/>
          <p14:tracePt t="51609" x="6007100" y="2470150"/>
          <p14:tracePt t="51620" x="6019800" y="2463800"/>
          <p14:tracePt t="51628" x="6032500" y="2463800"/>
          <p14:tracePt t="51636" x="6045200" y="2457450"/>
          <p14:tracePt t="51653" x="6070600" y="2451100"/>
          <p14:tracePt t="51670" x="6096000" y="2444750"/>
          <p14:tracePt t="51820" x="6096000" y="2438400"/>
          <p14:tracePt t="51827" x="6102350" y="2432050"/>
          <p14:tracePt t="51837" x="6102350" y="2425700"/>
          <p14:tracePt t="51866" x="6102350" y="2406650"/>
          <p14:tracePt t="51887" x="6102350" y="2368550"/>
          <p14:tracePt t="51894" x="6102350" y="2355850"/>
          <p14:tracePt t="51904" x="6096000" y="2349500"/>
          <p14:tracePt t="51921" x="6089650" y="2343150"/>
          <p14:tracePt t="51927" x="6089650" y="2336800"/>
          <p14:tracePt t="51943" x="6083300" y="2330450"/>
          <p14:tracePt t="51956" x="6076950" y="2324100"/>
          <p14:tracePt t="51958" x="6076950" y="2317750"/>
          <p14:tracePt t="51972" x="6064250" y="2311400"/>
          <p14:tracePt t="51975" x="6057900" y="2311400"/>
          <p14:tracePt t="51990" x="6051550" y="2305050"/>
          <p14:tracePt t="51996" x="6026150" y="2286000"/>
          <p14:tracePt t="52014" x="6007100" y="2279650"/>
          <p14:tracePt t="52021" x="6000750" y="2273300"/>
          <p14:tracePt t="52037" x="5962650" y="2273300"/>
          <p14:tracePt t="52053" x="5911850" y="2260600"/>
          <p14:tracePt t="52070" x="5854700" y="2260600"/>
          <p14:tracePt t="52087" x="5810250" y="2254250"/>
          <p14:tracePt t="52103" x="5734050" y="2254250"/>
          <p14:tracePt t="52120" x="5676900" y="2254250"/>
          <p14:tracePt t="52137" x="5645150" y="2254250"/>
          <p14:tracePt t="52154" x="5613400" y="2273300"/>
          <p14:tracePt t="52156" x="5600700" y="2286000"/>
          <p14:tracePt t="52170" x="5594350" y="2305050"/>
          <p14:tracePt t="52187" x="5575300" y="2336800"/>
          <p14:tracePt t="52204" x="5568950" y="2374900"/>
          <p14:tracePt t="52207" x="5568950" y="2393950"/>
          <p14:tracePt t="52220" x="5562600" y="2406650"/>
          <p14:tracePt t="52222" x="5562600" y="2419350"/>
          <p14:tracePt t="52238" x="5562600" y="2432050"/>
          <p14:tracePt t="52253" x="5575300" y="2451100"/>
          <p14:tracePt t="52270" x="5594350" y="2470150"/>
          <p14:tracePt t="52287" x="5638800" y="2482850"/>
          <p14:tracePt t="52304" x="5689600" y="2495550"/>
          <p14:tracePt t="52320" x="5765800" y="2508250"/>
          <p14:tracePt t="52337" x="5842000" y="2514600"/>
          <p14:tracePt t="52354" x="5905500" y="2514600"/>
          <p14:tracePt t="52370" x="5924550" y="2514600"/>
          <p14:tracePt t="52387" x="5962650" y="2495550"/>
          <p14:tracePt t="52404" x="5975350" y="2476500"/>
          <p14:tracePt t="52420" x="5994400" y="2444750"/>
          <p14:tracePt t="52427" x="5994400" y="2438400"/>
          <p14:tracePt t="52438" x="6000750" y="2419350"/>
          <p14:tracePt t="52455" x="6007100" y="2400300"/>
          <p14:tracePt t="52471" x="6007100" y="2381250"/>
          <p14:tracePt t="52488" x="6007100" y="2362200"/>
          <p14:tracePt t="52504" x="6000750" y="2349500"/>
          <p14:tracePt t="52520" x="5994400" y="2336800"/>
          <p14:tracePt t="52537" x="5981700" y="2330450"/>
          <p14:tracePt t="52554" x="5975350" y="2330450"/>
          <p14:tracePt t="52570" x="5969000" y="2324100"/>
          <p14:tracePt t="52729" x="5969000" y="2317750"/>
          <p14:tracePt t="52882" x="5975350" y="2324100"/>
          <p14:tracePt t="52890" x="6000750" y="2336800"/>
          <p14:tracePt t="52898" x="6045200" y="2355850"/>
          <p14:tracePt t="52911" x="6089650" y="2374900"/>
          <p14:tracePt t="52921" x="6197600" y="2419350"/>
          <p14:tracePt t="52938" x="6311900" y="2457450"/>
          <p14:tracePt t="52955" x="6413500" y="2476500"/>
          <p14:tracePt t="52972" x="6496050" y="2476500"/>
          <p14:tracePt t="52988" x="6565900" y="2476500"/>
          <p14:tracePt t="53005" x="6629400" y="2463800"/>
          <p14:tracePt t="53021" x="6692900" y="2457450"/>
          <p14:tracePt t="53038" x="6750050" y="2444750"/>
          <p14:tracePt t="53055" x="6838950" y="2438400"/>
          <p14:tracePt t="53071" x="6908800" y="2432050"/>
          <p14:tracePt t="53088" x="7035800" y="2432050"/>
          <p14:tracePt t="53104" x="7137400" y="2432050"/>
          <p14:tracePt t="53121" x="7239000" y="2432050"/>
          <p14:tracePt t="53123" x="7270750" y="2432050"/>
          <p14:tracePt t="53138" x="7283450" y="2432050"/>
          <p14:tracePt t="53155" x="7340600" y="2425700"/>
          <p14:tracePt t="53157" x="7359650" y="2419350"/>
          <p14:tracePt t="53172" x="7378700" y="2419350"/>
          <p14:tracePt t="53188" x="7404100" y="2413000"/>
          <p14:tracePt t="53206" x="7416800" y="2406650"/>
          <p14:tracePt t="53221" x="7423150" y="2406650"/>
          <p14:tracePt t="53238" x="7435850" y="2406650"/>
          <p14:tracePt t="53255" x="7448550" y="2393950"/>
          <p14:tracePt t="53272" x="7473950" y="2393950"/>
          <p14:tracePt t="53288" x="7556500" y="2374900"/>
          <p14:tracePt t="53305" x="7632700" y="2362200"/>
          <p14:tracePt t="53321" x="7683500" y="2349500"/>
          <p14:tracePt t="53338" x="7696200" y="2343150"/>
          <p14:tracePt t="53367" x="7696200" y="2336800"/>
          <p14:tracePt t="53390" x="7696200" y="2330450"/>
          <p14:tracePt t="53407" x="7696200" y="2324100"/>
          <p14:tracePt t="53422" x="7696200" y="2317750"/>
          <p14:tracePt t="53430" x="7696200" y="2311400"/>
          <p14:tracePt t="53456" x="7689850" y="2305050"/>
          <p14:tracePt t="53462" x="7683500" y="2305050"/>
          <p14:tracePt t="53472" x="7683500" y="2298700"/>
          <p14:tracePt t="53489" x="7664450" y="2292350"/>
          <p14:tracePt t="53505" x="7651750" y="2286000"/>
          <p14:tracePt t="53522" x="7626350" y="2286000"/>
          <p14:tracePt t="53538" x="7594600" y="2286000"/>
          <p14:tracePt t="53555" x="7556500" y="2286000"/>
          <p14:tracePt t="53572" x="7524750" y="2286000"/>
          <p14:tracePt t="53574" x="7518400" y="2286000"/>
          <p14:tracePt t="53588" x="7493000" y="2286000"/>
          <p14:tracePt t="53605" x="7480300" y="2292350"/>
          <p14:tracePt t="53608" x="7461250" y="2292350"/>
          <p14:tracePt t="53622" x="7448550" y="2305050"/>
          <p14:tracePt t="53639" x="7410450" y="2317750"/>
          <p14:tracePt t="53641" x="7404100" y="2324100"/>
          <p14:tracePt t="53656" x="7397750" y="2324100"/>
          <p14:tracePt t="53672" x="7391400" y="2330450"/>
          <p14:tracePt t="53712" x="7385050" y="2336800"/>
          <p14:tracePt t="53728" x="7385050" y="2343150"/>
          <p14:tracePt t="53738" x="7378700" y="2362200"/>
          <p14:tracePt t="53744" x="7378700" y="2374900"/>
          <p14:tracePt t="53755" x="7378700" y="2381250"/>
          <p14:tracePt t="53772" x="7378700" y="2400300"/>
          <p14:tracePt t="53789" x="7378700" y="2432050"/>
          <p14:tracePt t="53805" x="7378700" y="2444750"/>
          <p14:tracePt t="53807" x="7378700" y="2457450"/>
          <p14:tracePt t="53824" x="7385050" y="2470150"/>
          <p14:tracePt t="53839" x="7391400" y="2470150"/>
          <p14:tracePt t="53840" x="7391400" y="2476500"/>
          <p14:tracePt t="53856" x="7404100" y="2495550"/>
          <p14:tracePt t="53872" x="7416800" y="2520950"/>
          <p14:tracePt t="53889" x="7442200" y="2540000"/>
          <p14:tracePt t="53905" x="7480300" y="2571750"/>
          <p14:tracePt t="53922" x="7569200" y="2603500"/>
          <p14:tracePt t="53939" x="7626350" y="2628900"/>
          <p14:tracePt t="53956" x="7696200" y="2641600"/>
          <p14:tracePt t="53972" x="7759700" y="2641600"/>
          <p14:tracePt t="53989" x="7823200" y="2641600"/>
          <p14:tracePt t="54006" x="7880350" y="2635250"/>
          <p14:tracePt t="54022" x="7931150" y="2622550"/>
          <p14:tracePt t="54039" x="7988300" y="2609850"/>
          <p14:tracePt t="54056" x="8026400" y="2603500"/>
          <p14:tracePt t="54058" x="8045450" y="2590800"/>
          <p14:tracePt t="54073" x="8077200" y="2584450"/>
          <p14:tracePt t="54090" x="8096250" y="2578100"/>
          <p14:tracePt t="54092" x="8115300" y="2571750"/>
          <p14:tracePt t="54106" x="8128000" y="2565400"/>
          <p14:tracePt t="54123" x="8140700" y="2559050"/>
          <p14:tracePt t="54139" x="8153400" y="2546350"/>
          <p14:tracePt t="54156" x="8172450" y="2533650"/>
          <p14:tracePt t="54173" x="8178800" y="2514600"/>
          <p14:tracePt t="54190" x="8191500" y="2476500"/>
          <p14:tracePt t="54207" x="8204200" y="2419350"/>
          <p14:tracePt t="54223" x="8204200" y="2374900"/>
          <p14:tracePt t="54239" x="8197850" y="2336800"/>
          <p14:tracePt t="54257" x="8178800" y="2305050"/>
          <p14:tracePt t="54273" x="8166100" y="2298700"/>
          <p14:tracePt t="54290" x="8153400" y="2292350"/>
          <p14:tracePt t="54292" x="8147050" y="2292350"/>
          <p14:tracePt t="54308" x="8140700" y="2292350"/>
          <p14:tracePt t="54325" x="8121650" y="2292350"/>
          <p14:tracePt t="54340" x="8102600" y="2292350"/>
          <p14:tracePt t="54357" x="8051800" y="2292350"/>
          <p14:tracePt t="54373" x="8001000" y="2286000"/>
          <p14:tracePt t="54389" x="7931150" y="2273300"/>
          <p14:tracePt t="54406" x="7867650" y="2260600"/>
          <p14:tracePt t="54423" x="7835900" y="2254250"/>
          <p14:tracePt t="54441" x="7797800" y="2254250"/>
          <p14:tracePt t="54457" x="7772400" y="2254250"/>
          <p14:tracePt t="54473" x="7753350" y="2254250"/>
          <p14:tracePt t="54490" x="7727950" y="2260600"/>
          <p14:tracePt t="54506" x="7689850" y="2286000"/>
          <p14:tracePt t="54523" x="7645400" y="2305050"/>
          <p14:tracePt t="54540" x="7620000" y="2317750"/>
          <p14:tracePt t="54556" x="7594600" y="2336800"/>
          <p14:tracePt t="54574" x="7575550" y="2349500"/>
          <p14:tracePt t="54590" x="7569200" y="2355850"/>
          <p14:tracePt t="54607" x="7562850" y="2368550"/>
          <p14:tracePt t="54623" x="7556500" y="2374900"/>
          <p14:tracePt t="54640" x="7550150" y="2387600"/>
          <p14:tracePt t="54658" x="7550150" y="2406650"/>
          <p14:tracePt t="54674" x="7550150" y="2425700"/>
          <p14:tracePt t="54691" x="7550150" y="2463800"/>
          <p14:tracePt t="54707" x="7556500" y="2495550"/>
          <p14:tracePt t="54724" x="7569200" y="2533650"/>
          <p14:tracePt t="54740" x="7588250" y="2559050"/>
          <p14:tracePt t="54742" x="7607300" y="2578100"/>
          <p14:tracePt t="54760" x="7620000" y="2590800"/>
          <p14:tracePt t="54773" x="7645400" y="2616200"/>
          <p14:tracePt t="54790" x="7708900" y="2647950"/>
          <p14:tracePt t="54792" x="7759700" y="2673350"/>
          <p14:tracePt t="54807" x="7791450" y="2673350"/>
          <p14:tracePt t="54824" x="7981950" y="2698750"/>
          <p14:tracePt t="54840" x="8147050" y="2667000"/>
          <p14:tracePt t="54857" x="8280400" y="2609850"/>
          <p14:tracePt t="54873" x="8369300" y="2546350"/>
          <p14:tracePt t="54890" x="8394700" y="2501900"/>
          <p14:tracePt t="55146" x="8388350" y="2501900"/>
          <p14:tracePt t="55154" x="8388350" y="2508250"/>
          <p14:tracePt t="55164" x="8382000" y="2514600"/>
          <p14:tracePt t="55175" x="8350250" y="2527300"/>
          <p14:tracePt t="55191" x="8280400" y="2565400"/>
          <p14:tracePt t="55195" x="8229600" y="2590800"/>
          <p14:tracePt t="55209" x="8159750" y="2622550"/>
          <p14:tracePt t="55211" x="8115300" y="2635250"/>
          <p14:tracePt t="55224" x="8026400" y="2673350"/>
          <p14:tracePt t="55241" x="7867650" y="2724150"/>
          <p14:tracePt t="55243" x="7797800" y="2743200"/>
          <p14:tracePt t="55259" x="7651750" y="2762250"/>
          <p14:tracePt t="55275" x="7550150" y="2774950"/>
          <p14:tracePt t="55291" x="7442200" y="2800350"/>
          <p14:tracePt t="55308" x="7385050" y="2806700"/>
          <p14:tracePt t="55325" x="7346950" y="2819400"/>
          <p14:tracePt t="55341" x="7321550" y="2825750"/>
          <p14:tracePt t="55358" x="7289800" y="2838450"/>
          <p14:tracePt t="55374" x="7239000" y="2863850"/>
          <p14:tracePt t="55391" x="7175500" y="2889250"/>
          <p14:tracePt t="55408" x="7086600" y="2940050"/>
          <p14:tracePt t="55425" x="6915150" y="3003550"/>
          <p14:tracePt t="55441" x="6794500" y="3048000"/>
          <p14:tracePt t="55457" x="6686550" y="3079750"/>
          <p14:tracePt t="55474" x="6597650" y="3105150"/>
          <p14:tracePt t="55491" x="6565900" y="3111500"/>
          <p14:tracePt t="55495" x="6553200" y="3124200"/>
          <p14:tracePt t="55509" x="6534150" y="3136900"/>
          <p14:tracePt t="55524" x="6521450" y="3149600"/>
          <p14:tracePt t="55541" x="6496050" y="3168650"/>
          <p14:tracePt t="55558" x="6464300" y="3187700"/>
          <p14:tracePt t="55575" x="6413500" y="3238500"/>
          <p14:tracePt t="55591" x="6369050" y="3282950"/>
          <p14:tracePt t="55608" x="6324600" y="3340100"/>
          <p14:tracePt t="55624" x="6280150" y="3390900"/>
          <p14:tracePt t="55642" x="6229350" y="3441700"/>
          <p14:tracePt t="55659" x="6191250" y="3486150"/>
          <p14:tracePt t="55675" x="6153150" y="3530600"/>
          <p14:tracePt t="55677" x="6140450" y="3556000"/>
          <p14:tracePt t="55691" x="6115050" y="3600450"/>
          <p14:tracePt t="55709" x="6070600" y="3689350"/>
          <p14:tracePt t="55712" x="6064250" y="3727450"/>
          <p14:tracePt t="55725" x="6051550" y="3765550"/>
          <p14:tracePt t="55742" x="6000750" y="3898900"/>
          <p14:tracePt t="55758" x="5981700" y="3981450"/>
          <p14:tracePt t="55776" x="5962650" y="4051300"/>
          <p14:tracePt t="55791" x="5949950" y="4076700"/>
          <p14:tracePt t="55808" x="5943600" y="4095750"/>
          <p14:tracePt t="55825" x="5937250" y="4127500"/>
          <p14:tracePt t="55842" x="5937250" y="4165600"/>
          <p14:tracePt t="55858" x="5937250" y="4184650"/>
          <p14:tracePt t="55875" x="5930900" y="4216400"/>
          <p14:tracePt t="55893" x="5930900" y="4229100"/>
          <p14:tracePt t="55944" x="5930900" y="4241800"/>
          <p14:tracePt t="55952" x="5930900" y="4248150"/>
          <p14:tracePt t="55960" x="5937250" y="4254500"/>
          <p14:tracePt t="55975" x="5949950" y="4273550"/>
          <p14:tracePt t="55977" x="5956300" y="4292600"/>
          <p14:tracePt t="55992" x="5981700" y="4311650"/>
          <p14:tracePt t="56008" x="6000750" y="4311650"/>
          <p14:tracePt t="56025" x="6007100" y="4311650"/>
          <p14:tracePt t="56041" x="6038850" y="4286250"/>
          <p14:tracePt t="56058" x="6064250" y="4241800"/>
          <p14:tracePt t="56075" x="6102350" y="4191000"/>
          <p14:tracePt t="56092" x="6121400" y="4165600"/>
          <p14:tracePt t="56108" x="6121400" y="4146550"/>
          <p14:tracePt t="56111" x="6127750" y="4133850"/>
          <p14:tracePt t="56125" x="6127750" y="4121150"/>
          <p14:tracePt t="56143" x="6127750" y="4089400"/>
          <p14:tracePt t="56159" x="6127750" y="4044950"/>
          <p14:tracePt t="56175" x="6102350" y="4000500"/>
          <p14:tracePt t="56192" x="6089650" y="3987800"/>
          <p14:tracePt t="56208" x="6070600" y="3962400"/>
          <p14:tracePt t="56225" x="6045200" y="3949700"/>
          <p14:tracePt t="56242" x="6019800" y="3937000"/>
          <p14:tracePt t="56258" x="6007100" y="3924300"/>
          <p14:tracePt t="56275" x="6000750" y="3924300"/>
          <p14:tracePt t="56292" x="5988050" y="3917950"/>
          <p14:tracePt t="56309" x="5981700" y="3917950"/>
          <p14:tracePt t="56326" x="5969000" y="3917950"/>
          <p14:tracePt t="56342" x="5949950" y="3917950"/>
          <p14:tracePt t="56366" x="5905500" y="3917950"/>
          <p14:tracePt t="56378" x="5765800" y="3917950"/>
          <p14:tracePt t="56393" x="5708650" y="3924300"/>
          <p14:tracePt t="56410" x="5664200" y="3949700"/>
          <p14:tracePt t="56425" x="5638800" y="3968750"/>
          <p14:tracePt t="56442" x="5613400" y="3994150"/>
          <p14:tracePt t="56459" x="5600700" y="4025900"/>
          <p14:tracePt t="56475" x="5581650" y="4070350"/>
          <p14:tracePt t="56492" x="5581650" y="4108450"/>
          <p14:tracePt t="56509" x="5581650" y="4127500"/>
          <p14:tracePt t="56526" x="5581650" y="4146550"/>
          <p14:tracePt t="56542" x="5588000" y="4159250"/>
          <p14:tracePt t="56545" x="5594350" y="4165600"/>
          <p14:tracePt t="56559" x="5619750" y="4184650"/>
          <p14:tracePt t="56577" x="5721350" y="4210050"/>
          <p14:tracePt t="56593" x="5829300" y="4229100"/>
          <p14:tracePt t="56609" x="5930900" y="4248150"/>
          <p14:tracePt t="56627" x="6026150" y="4254500"/>
          <p14:tracePt t="56643" x="6083300" y="4254500"/>
          <p14:tracePt t="56659" x="6102350" y="4235450"/>
          <p14:tracePt t="56676" x="6121400" y="4171950"/>
          <p14:tracePt t="56692" x="6127750" y="4108450"/>
          <p14:tracePt t="56709" x="6127750" y="4044950"/>
          <p14:tracePt t="56726" x="6121400" y="3994150"/>
          <p14:tracePt t="56742" x="6096000" y="3962400"/>
          <p14:tracePt t="56744" x="6096000" y="3949700"/>
          <p14:tracePt t="56759" x="6083300" y="3943350"/>
          <p14:tracePt t="56776" x="6064250" y="3917950"/>
          <p14:tracePt t="56778" x="6051550" y="3911600"/>
          <p14:tracePt t="56793" x="6045200" y="3898900"/>
          <p14:tracePt t="56811" x="6007100" y="3886200"/>
          <p14:tracePt t="56827" x="5994400" y="3879850"/>
          <p14:tracePt t="56843" x="5975350" y="3879850"/>
          <p14:tracePt t="56859" x="5930900" y="3886200"/>
          <p14:tracePt t="56877" x="5873750" y="3898900"/>
          <p14:tracePt t="56894" x="5816600" y="3924300"/>
          <p14:tracePt t="56910" x="5759450" y="3943350"/>
          <p14:tracePt t="56915" x="5740400" y="3949700"/>
          <p14:tracePt t="56926" x="5734050" y="3956050"/>
          <p14:tracePt t="56944" x="5715000" y="3968750"/>
          <p14:tracePt t="56959" x="5708650" y="3975100"/>
          <p14:tracePt t="56979" x="5708650" y="3981450"/>
          <p14:tracePt t="56993" x="5708650" y="3994150"/>
          <p14:tracePt t="57010" x="5708650" y="4025900"/>
          <p14:tracePt t="57026" x="5708650" y="4044950"/>
          <p14:tracePt t="57043" x="5715000" y="4057650"/>
          <p14:tracePt t="57045" x="5721350" y="4064000"/>
          <p14:tracePt t="57060" x="5746750" y="4089400"/>
          <p14:tracePt t="57076" x="5759450" y="4102100"/>
          <p14:tracePt t="57093" x="5797550" y="4127500"/>
          <p14:tracePt t="57109" x="5816600" y="4140200"/>
          <p14:tracePt t="57127" x="5829300" y="4140200"/>
          <p14:tracePt t="57132" x="5829300" y="4146550"/>
          <p14:tracePt t="57143" x="5842000" y="4146550"/>
          <p14:tracePt t="57161" x="5854700" y="4152900"/>
          <p14:tracePt t="57176" x="5880100" y="4152900"/>
          <p14:tracePt t="57193" x="5937250" y="4152900"/>
          <p14:tracePt t="57210" x="5988050" y="4152900"/>
          <p14:tracePt t="57227" x="6045200" y="4133850"/>
          <p14:tracePt t="57229" x="6076950" y="4127500"/>
          <p14:tracePt t="57243" x="6083300" y="4121150"/>
          <p14:tracePt t="57260" x="6089650" y="4114800"/>
          <p14:tracePt t="57301" x="6089650" y="4108450"/>
          <p14:tracePt t="57309" x="6089650" y="4102100"/>
          <p14:tracePt t="57319" x="6089650" y="4083050"/>
          <p14:tracePt t="57327" x="6089650" y="4064000"/>
          <p14:tracePt t="57343" x="6083300" y="4038600"/>
          <p14:tracePt t="57360" x="6064250" y="4013200"/>
          <p14:tracePt t="57377" x="6045200" y="4000500"/>
          <p14:tracePt t="57394" x="6032500" y="3994150"/>
          <p14:tracePt t="57411" x="6026150" y="3994150"/>
          <p14:tracePt t="57427" x="6019800" y="3994150"/>
          <p14:tracePt t="57443" x="6007100" y="4000500"/>
          <p14:tracePt t="57460" x="6000750" y="4006850"/>
          <p14:tracePt t="57744" x="6000750" y="4013200"/>
          <p14:tracePt t="57753" x="5988050" y="4019550"/>
          <p14:tracePt t="57761" x="5988050" y="4032250"/>
          <p14:tracePt t="57778" x="5981700" y="4032250"/>
          <p14:tracePt t="57794" x="5962650" y="4057650"/>
          <p14:tracePt t="57810" x="5943600" y="4070350"/>
          <p14:tracePt t="57827" x="5930900" y="4089400"/>
          <p14:tracePt t="57844" x="5905500" y="4114800"/>
          <p14:tracePt t="57862" x="5873750" y="4165600"/>
          <p14:tracePt t="57864" x="5861050" y="4184650"/>
          <p14:tracePt t="57879" x="5842000" y="4241800"/>
          <p14:tracePt t="57880" x="5822950" y="4279900"/>
          <p14:tracePt t="57894" x="5803900" y="4343400"/>
          <p14:tracePt t="57912" x="5778500" y="4438650"/>
          <p14:tracePt t="57915" x="5759450" y="4514850"/>
          <p14:tracePt t="57927" x="5759450" y="4552950"/>
          <p14:tracePt t="57944" x="5759450" y="4641850"/>
          <p14:tracePt t="57961" x="5759450" y="4705350"/>
          <p14:tracePt t="57963" x="5765800" y="4737100"/>
          <p14:tracePt t="57978" x="5784850" y="4800600"/>
          <p14:tracePt t="57994" x="5797550" y="4851400"/>
          <p14:tracePt t="58011" x="5803900" y="4870450"/>
          <p14:tracePt t="58027" x="5816600" y="4902200"/>
          <p14:tracePt t="58044" x="5829300" y="4921250"/>
          <p14:tracePt t="58061" x="5835650" y="4953000"/>
          <p14:tracePt t="58078" x="5854700" y="4991100"/>
          <p14:tracePt t="58094" x="5861050" y="5003800"/>
          <p14:tracePt t="58162" x="5867400" y="5003800"/>
          <p14:tracePt t="58180" x="5880100" y="5010150"/>
          <p14:tracePt t="58189" x="5899150" y="5010150"/>
          <p14:tracePt t="58197" x="5911850" y="5016500"/>
          <p14:tracePt t="58211" x="5930900" y="5016500"/>
          <p14:tracePt t="58228" x="5981700" y="5003800"/>
          <p14:tracePt t="58244" x="6013450" y="4997450"/>
          <p14:tracePt t="58261" x="6026150" y="4991100"/>
          <p14:tracePt t="58292" x="6026150" y="4984750"/>
          <p14:tracePt t="58300" x="6026150" y="4978400"/>
          <p14:tracePt t="58311" x="6026150" y="4972050"/>
          <p14:tracePt t="58328" x="6026150" y="4946650"/>
          <p14:tracePt t="58344" x="6026150" y="4921250"/>
          <p14:tracePt t="58348" x="6026150" y="4908550"/>
          <p14:tracePt t="58363" x="6019800" y="4895850"/>
          <p14:tracePt t="58365" x="6013450" y="4883150"/>
          <p14:tracePt t="58381" x="6007100" y="4876800"/>
          <p14:tracePt t="58397" x="6007100" y="4870450"/>
          <p14:tracePt t="58412" x="6007100" y="4864100"/>
          <p14:tracePt t="58428" x="6000750" y="4864100"/>
          <p14:tracePt t="58444" x="5994400" y="4857750"/>
          <p14:tracePt t="58463" x="5975350" y="4851400"/>
          <p14:tracePt t="58479" x="5962650" y="4845050"/>
          <p14:tracePt t="58495" x="5956300" y="4845050"/>
          <p14:tracePt t="58511" x="5930900" y="4832350"/>
          <p14:tracePt t="58528" x="5924550" y="4826000"/>
          <p14:tracePt t="58545" x="5905500" y="4819650"/>
          <p14:tracePt t="58561" x="5892800" y="4806950"/>
          <p14:tracePt t="58578" x="5861050" y="4806950"/>
          <p14:tracePt t="58596" x="5842000" y="4800600"/>
          <p14:tracePt t="58599" x="5829300" y="4800600"/>
          <p14:tracePt t="58613" x="5822950" y="4800600"/>
          <p14:tracePt t="58616" x="5816600" y="4800600"/>
          <p14:tracePt t="58629" x="5803900" y="4800600"/>
          <p14:tracePt t="58645" x="5797550" y="4800600"/>
          <p14:tracePt t="58662" x="5784850" y="4800600"/>
          <p14:tracePt t="58678" x="5772150" y="4800600"/>
          <p14:tracePt t="58695" x="5746750" y="4800600"/>
          <p14:tracePt t="58711" x="5721350" y="4806950"/>
          <p14:tracePt t="58728" x="5702300" y="4813300"/>
          <p14:tracePt t="58745" x="5689600" y="4819650"/>
          <p14:tracePt t="58762" x="5670550" y="4832350"/>
          <p14:tracePt t="58779" x="5657850" y="4838700"/>
          <p14:tracePt t="58795" x="5657850" y="4845050"/>
          <p14:tracePt t="58812" x="5651500" y="4851400"/>
          <p14:tracePt t="58829" x="5645150" y="4857750"/>
          <p14:tracePt t="58846" x="5638800" y="4870450"/>
          <p14:tracePt t="58848" x="5638800" y="4876800"/>
          <p14:tracePt t="58865" x="5632450" y="4889500"/>
          <p14:tracePt t="58879" x="5632450" y="4895850"/>
          <p14:tracePt t="58883" x="5626100" y="4902200"/>
          <p14:tracePt t="58895" x="5626100" y="4914900"/>
          <p14:tracePt t="58896" x="5626100" y="4921250"/>
          <p14:tracePt t="58913" x="5626100" y="4927600"/>
          <p14:tracePt t="58916" x="5626100" y="4933950"/>
          <p14:tracePt t="58928" x="5626100" y="4953000"/>
          <p14:tracePt t="58945" x="5626100" y="4959350"/>
          <p14:tracePt t="58962" x="5632450" y="4965700"/>
          <p14:tracePt t="58978" x="5645150" y="4972050"/>
          <p14:tracePt t="58995" x="5664200" y="4978400"/>
          <p14:tracePt t="59012" x="5740400" y="4991100"/>
          <p14:tracePt t="59029" x="5829300" y="4997450"/>
          <p14:tracePt t="59045" x="5918200" y="5010150"/>
          <p14:tracePt t="59062" x="6013450" y="5029200"/>
          <p14:tracePt t="59079" x="6102350" y="5041900"/>
          <p14:tracePt t="59082" x="6121400" y="5041900"/>
          <p14:tracePt t="59097" x="6159500" y="5041900"/>
          <p14:tracePt t="59100" x="6172200" y="5041900"/>
          <p14:tracePt t="59112" x="6184900" y="5041900"/>
          <p14:tracePt t="59129" x="6216650" y="5016500"/>
          <p14:tracePt t="59132" x="6223000" y="4997450"/>
          <p14:tracePt t="59146" x="6229350" y="4965700"/>
          <p14:tracePt t="59162" x="6242050" y="4921250"/>
          <p14:tracePt t="59179" x="6242050" y="4895850"/>
          <p14:tracePt t="59195" x="6242050" y="4870450"/>
          <p14:tracePt t="59212" x="6242050" y="4851400"/>
          <p14:tracePt t="59229" x="6229350" y="4832350"/>
          <p14:tracePt t="59245" x="6203950" y="4806950"/>
          <p14:tracePt t="59262" x="6178550" y="4787900"/>
          <p14:tracePt t="59279" x="6096000" y="4749800"/>
          <p14:tracePt t="59296" x="6007100" y="4718050"/>
          <p14:tracePt t="59312" x="5892800" y="4699000"/>
          <p14:tracePt t="59329" x="5778500" y="4686300"/>
          <p14:tracePt t="59346" x="5702300" y="4686300"/>
          <p14:tracePt t="59348" x="5689600" y="4686300"/>
          <p14:tracePt t="59362" x="5670550" y="4686300"/>
          <p14:tracePt t="59379" x="5638800" y="4699000"/>
          <p14:tracePt t="59383" x="5632450" y="4711700"/>
          <p14:tracePt t="59396" x="5613400" y="4730750"/>
          <p14:tracePt t="59413" x="5594350" y="4749800"/>
          <p14:tracePt t="59429" x="5568950" y="4787900"/>
          <p14:tracePt t="59446" x="5543550" y="4832350"/>
          <p14:tracePt t="59462" x="5530850" y="4864100"/>
          <p14:tracePt t="59479" x="5518150" y="4914900"/>
          <p14:tracePt t="59496" x="5518150" y="4927600"/>
          <p14:tracePt t="59513" x="5518150" y="4946650"/>
          <p14:tracePt t="59533" x="5524500" y="4946650"/>
          <p14:tracePt t="59546" x="5549900" y="4946650"/>
          <p14:tracePt t="59563" x="5619750" y="4946650"/>
          <p14:tracePt t="59564" x="5670550" y="4946650"/>
          <p14:tracePt t="59580" x="5765800" y="4946650"/>
          <p14:tracePt t="59582" x="5829300" y="4946650"/>
          <p14:tracePt t="59596" x="5899150" y="4946650"/>
          <p14:tracePt t="59613" x="5962650" y="4946650"/>
          <p14:tracePt t="59616" x="5975350" y="4946650"/>
          <p14:tracePt t="59671" x="5975350" y="4940300"/>
          <p14:tracePt t="59687" x="5975350" y="4933950"/>
          <p14:tracePt t="59694" x="5969000" y="4933950"/>
          <p14:tracePt t="59703" x="5969000" y="4927600"/>
          <p14:tracePt t="59713" x="5962650" y="4927600"/>
          <p14:tracePt t="59729" x="5956300" y="4927600"/>
          <p14:tracePt t="59746" x="5949950" y="4921250"/>
          <p14:tracePt t="60057" x="5949950" y="4940300"/>
          <p14:tracePt t="60068" x="5943600" y="4959350"/>
          <p14:tracePt t="60073" x="5943600" y="4984750"/>
          <p14:tracePt t="60086" x="5937250" y="5029200"/>
          <p14:tracePt t="60099" x="5937250" y="5105400"/>
          <p14:tracePt t="60104" x="5937250" y="5149850"/>
          <p14:tracePt t="60118" x="5937250" y="5200650"/>
          <p14:tracePt t="60131" x="5937250" y="5232400"/>
          <p14:tracePt t="60136" x="5937250" y="5283200"/>
          <p14:tracePt t="60147" x="5937250" y="5308600"/>
          <p14:tracePt t="60163" x="5943600" y="5353050"/>
          <p14:tracePt t="60165" x="5943600" y="5365750"/>
          <p14:tracePt t="60180" x="5949950" y="5384800"/>
          <p14:tracePt t="60198" x="5962650" y="5441950"/>
          <p14:tracePt t="60200" x="5962650" y="5454650"/>
          <p14:tracePt t="60214" x="5969000" y="5480050"/>
          <p14:tracePt t="60231" x="5969000" y="5511800"/>
          <p14:tracePt t="60247" x="5981700" y="5556250"/>
          <p14:tracePt t="60263" x="5988050" y="5575300"/>
          <p14:tracePt t="60311" x="5988050" y="5581650"/>
          <p14:tracePt t="60327" x="5994400" y="5594350"/>
          <p14:tracePt t="60355" x="5994400" y="5600700"/>
          <p14:tracePt t="60364" x="5994400" y="5626100"/>
          <p14:tracePt t="60371" x="5994400" y="5632450"/>
          <p14:tracePt t="60435" x="5994400" y="5638800"/>
          <p14:tracePt t="60448" x="5994400" y="5645150"/>
          <p14:tracePt t="60454" x="5994400" y="5657850"/>
          <p14:tracePt t="60464" x="5994400" y="5664200"/>
          <p14:tracePt t="60481" x="5988050" y="5683250"/>
          <p14:tracePt t="60525" x="5988050" y="5670550"/>
          <p14:tracePt t="60534" x="5988050" y="5651500"/>
          <p14:tracePt t="60543" x="5988050" y="5638800"/>
          <p14:tracePt t="60552" x="5988050" y="5613400"/>
          <p14:tracePt t="60565" x="5988050" y="5581650"/>
          <p14:tracePt t="60581" x="5988050" y="5568950"/>
          <p14:tracePt t="60597" x="5988050" y="5556250"/>
          <p14:tracePt t="60614" x="5981700" y="5549900"/>
          <p14:tracePt t="60631" x="5962650" y="5543550"/>
          <p14:tracePt t="60647" x="5937250" y="5524500"/>
          <p14:tracePt t="60664" x="5892800" y="5518150"/>
          <p14:tracePt t="60681" x="5835650" y="5511800"/>
          <p14:tracePt t="60697" x="5784850" y="5511800"/>
          <p14:tracePt t="60714" x="5753100" y="5511800"/>
          <p14:tracePt t="60731" x="5702300" y="5530850"/>
          <p14:tracePt t="60732" x="5695950" y="5530850"/>
          <p14:tracePt t="60747" x="5676900" y="5543550"/>
          <p14:tracePt t="60764" x="5657850" y="5556250"/>
          <p14:tracePt t="60766" x="5651500" y="5568950"/>
          <p14:tracePt t="60784" x="5638800" y="5588000"/>
          <p14:tracePt t="60798" x="5626100" y="5619750"/>
          <p14:tracePt t="60815" x="5607050" y="5645150"/>
          <p14:tracePt t="60832" x="5588000" y="5689600"/>
          <p14:tracePt t="60848" x="5581650" y="5715000"/>
          <p14:tracePt t="60865" x="5575300" y="5740400"/>
          <p14:tracePt t="60881" x="5575300" y="5759450"/>
          <p14:tracePt t="60897" x="5575300" y="5772150"/>
          <p14:tracePt t="60914" x="5581650" y="5803900"/>
          <p14:tracePt t="60931" x="5594350" y="5822950"/>
          <p14:tracePt t="60948" x="5607050" y="5835650"/>
          <p14:tracePt t="60964" x="5638800" y="5854700"/>
          <p14:tracePt t="60967" x="5651500" y="5867400"/>
          <p14:tracePt t="60981" x="5715000" y="5892800"/>
          <p14:tracePt t="60998" x="5880100" y="5918200"/>
          <p14:tracePt t="61014" x="5924550" y="5918200"/>
          <p14:tracePt t="61031" x="6038850" y="5918200"/>
          <p14:tracePt t="61035" x="6076950" y="5911850"/>
          <p14:tracePt t="61049" x="6127750" y="5873750"/>
          <p14:tracePt t="61065" x="6153150" y="5829300"/>
          <p14:tracePt t="61081" x="6159500" y="5759450"/>
          <p14:tracePt t="61098" x="6159500" y="5708650"/>
          <p14:tracePt t="61115" x="6146800" y="5670550"/>
          <p14:tracePt t="61131" x="6127750" y="5632450"/>
          <p14:tracePt t="61148" x="6115050" y="5613400"/>
          <p14:tracePt t="61165" x="6096000" y="5600700"/>
          <p14:tracePt t="61182" x="6076950" y="5594350"/>
          <p14:tracePt t="61198" x="6045200" y="5588000"/>
          <p14:tracePt t="61200" x="6019800" y="5588000"/>
          <p14:tracePt t="61214" x="6007100" y="5588000"/>
          <p14:tracePt t="61231" x="5943600" y="5600700"/>
          <p14:tracePt t="61234" x="5930900" y="5607050"/>
          <p14:tracePt t="61249" x="5886450" y="5632450"/>
          <p14:tracePt t="61265" x="5854700" y="5657850"/>
          <p14:tracePt t="61282" x="5829300" y="5689600"/>
          <p14:tracePt t="61300" x="5822950" y="5708650"/>
          <p14:tracePt t="61316" x="5822950" y="5721350"/>
          <p14:tracePt t="61332" x="5822950" y="5740400"/>
          <p14:tracePt t="61348" x="5822950" y="5753100"/>
          <p14:tracePt t="61365" x="5842000" y="5759450"/>
          <p14:tracePt t="61381" x="5899150" y="5772150"/>
          <p14:tracePt t="61398" x="5988050" y="5784850"/>
          <p14:tracePt t="61415" x="6076950" y="5797550"/>
          <p14:tracePt t="61432" x="6102350" y="5797550"/>
          <p14:tracePt t="61505" x="6089650" y="5791200"/>
          <p14:tracePt t="61509" x="6083300" y="5791200"/>
          <p14:tracePt t="61516" x="6076950" y="5791200"/>
          <p14:tracePt t="61532" x="6064250" y="5791200"/>
          <p14:tracePt t="61550" x="6057900" y="5791200"/>
          <p14:tracePt t="61764" x="6057900" y="5784850"/>
          <p14:tracePt t="63599" x="6057900" y="5778500"/>
          <p14:tracePt t="63604" x="6057900" y="5765800"/>
          <p14:tracePt t="63618" x="6051550" y="5734050"/>
          <p14:tracePt t="63635" x="6038850" y="5702300"/>
          <p14:tracePt t="63651" x="6038850" y="5670550"/>
          <p14:tracePt t="63668" x="6038850" y="5632450"/>
          <p14:tracePt t="63684" x="6032500" y="5594350"/>
          <p14:tracePt t="63701" x="6032500" y="5556250"/>
          <p14:tracePt t="63708" x="6026150" y="5537200"/>
          <p14:tracePt t="63718" x="6019800" y="5505450"/>
          <p14:tracePt t="63735" x="6007100" y="5448300"/>
          <p14:tracePt t="63751" x="5981700" y="5384800"/>
          <p14:tracePt t="63754" x="5969000" y="5359400"/>
          <p14:tracePt t="63768" x="5962650" y="5334000"/>
          <p14:tracePt t="63772" x="5956300" y="5314950"/>
          <p14:tracePt t="63785" x="5949950" y="5289550"/>
          <p14:tracePt t="63801" x="5937250" y="5270500"/>
          <p14:tracePt t="63805" x="5937250" y="5257800"/>
          <p14:tracePt t="63818" x="5937250" y="5245100"/>
          <p14:tracePt t="63848" x="5930900" y="5238750"/>
          <p14:tracePt t="63851" x="5930900" y="5232400"/>
          <p14:tracePt t="63868" x="5930900" y="5181600"/>
          <p14:tracePt t="63884" x="5930900" y="5130800"/>
          <p14:tracePt t="63901" x="5924550" y="5092700"/>
          <p14:tracePt t="63918" x="5924550" y="5080000"/>
          <p14:tracePt t="63935" x="5924550" y="5060950"/>
          <p14:tracePt t="64053" x="5924550" y="5054600"/>
          <p14:tracePt t="64060" x="5924550" y="5048250"/>
          <p14:tracePt t="64070" x="5924550" y="5041900"/>
          <p14:tracePt t="64085" x="5924550" y="5029200"/>
          <p14:tracePt t="64214" x="5924550" y="5035550"/>
          <p14:tracePt t="64222" x="5924550" y="5048250"/>
          <p14:tracePt t="64230" x="5924550" y="5054600"/>
          <p14:tracePt t="64247" x="5924550" y="5067300"/>
          <p14:tracePt t="64254" x="5924550" y="5080000"/>
          <p14:tracePt t="64270" x="5924550" y="5099050"/>
          <p14:tracePt t="64285" x="5924550" y="5118100"/>
          <p14:tracePt t="64302" x="5924550" y="5207000"/>
          <p14:tracePt t="64318" x="5924550" y="5289550"/>
          <p14:tracePt t="64335" x="5924550" y="5391150"/>
          <p14:tracePt t="64352" x="5924550" y="5454650"/>
          <p14:tracePt t="64368" x="5924550" y="5499100"/>
          <p14:tracePt t="64385" x="5930900" y="5543550"/>
          <p14:tracePt t="64402" x="5937250" y="5588000"/>
          <p14:tracePt t="64419" x="5937250" y="5619750"/>
          <p14:tracePt t="64435" x="5943600" y="5645150"/>
          <p14:tracePt t="64452" x="5943600" y="5657850"/>
          <p14:tracePt t="64469" x="5943600" y="5695950"/>
          <p14:tracePt t="64485" x="5943600" y="5727700"/>
          <p14:tracePt t="64503" x="5943600" y="5746750"/>
          <p14:tracePt t="64520" x="5943600" y="5784850"/>
          <p14:tracePt t="64536" x="5943600" y="5810250"/>
          <p14:tracePt t="64553" x="5937250" y="5867400"/>
          <p14:tracePt t="64558" x="5937250" y="5880100"/>
          <p14:tracePt t="64571" x="5937250" y="5886450"/>
          <p14:tracePt t="64586" x="5930900" y="5905500"/>
          <p14:tracePt t="66612" x="5930900" y="5899150"/>
          <p14:tracePt t="66619" x="5930900" y="5886450"/>
          <p14:tracePt t="66630" x="5930900" y="5873750"/>
          <p14:tracePt t="66638" x="5930900" y="5854700"/>
          <p14:tracePt t="66654" x="5930900" y="5810250"/>
          <p14:tracePt t="66671" x="5943600" y="5721350"/>
          <p14:tracePt t="66688" x="5969000" y="5613400"/>
          <p14:tracePt t="66705" x="5994400" y="5530850"/>
          <p14:tracePt t="66708" x="6007100" y="5499100"/>
          <p14:tracePt t="66721" x="6013450" y="5480050"/>
          <p14:tracePt t="66739" x="6045200" y="5416550"/>
          <p14:tracePt t="66743" x="6064250" y="5365750"/>
          <p14:tracePt t="66755" x="6076950" y="5327650"/>
          <p14:tracePt t="66757" x="6096000" y="5232400"/>
          <p14:tracePt t="66771" x="6108700" y="5168900"/>
          <p14:tracePt t="66773" x="6115050" y="5099050"/>
          <p14:tracePt t="66788" x="6134100" y="4864100"/>
          <p14:tracePt t="66805" x="6134100" y="4705350"/>
          <p14:tracePt t="66822" x="6134100" y="4559300"/>
          <p14:tracePt t="66838" x="6127750" y="4483100"/>
          <p14:tracePt t="66855" x="6121400" y="4394200"/>
          <p14:tracePt t="66871" x="6121400" y="4330700"/>
          <p14:tracePt t="66888" x="6134100" y="4203700"/>
          <p14:tracePt t="66905" x="6165850" y="4019550"/>
          <p14:tracePt t="66909" x="6172200" y="3924300"/>
          <p14:tracePt t="66922" x="6178550" y="3810000"/>
          <p14:tracePt t="66939" x="6178550" y="3594100"/>
          <p14:tracePt t="66943" x="6178550" y="3454400"/>
          <p14:tracePt t="66956" x="6178550" y="3371850"/>
          <p14:tracePt t="66958" x="6178550" y="3295650"/>
          <p14:tracePt t="66972" x="6178550" y="3162300"/>
          <p14:tracePt t="66976" x="6172200" y="3105150"/>
          <p14:tracePt t="66989" x="6172200" y="3035300"/>
          <p14:tracePt t="67005" x="6165850" y="2901950"/>
          <p14:tracePt t="67008" x="6165850" y="2832100"/>
          <p14:tracePt t="67022" x="6159500" y="2679700"/>
          <p14:tracePt t="67039" x="6159500" y="2546350"/>
          <p14:tracePt t="67055" x="6153150" y="2451100"/>
          <p14:tracePt t="67072" x="6140450" y="2419350"/>
          <p14:tracePt t="67088" x="6140450" y="2413000"/>
          <p14:tracePt t="67160" x="6140450" y="2406650"/>
          <p14:tracePt t="67167" x="6134100" y="2400300"/>
          <p14:tracePt t="67177" x="6134100" y="2387600"/>
          <p14:tracePt t="67189" x="6127750" y="2387600"/>
          <p14:tracePt t="67205" x="6121400" y="2374900"/>
          <p14:tracePt t="67209" x="6115050" y="2368550"/>
          <p14:tracePt t="67223" x="6102350" y="2355850"/>
          <p14:tracePt t="67240" x="6089650" y="2349500"/>
          <p14:tracePt t="67421" x="6102350" y="2368550"/>
          <p14:tracePt t="67429" x="6127750" y="2381250"/>
          <p14:tracePt t="67439" x="6146800" y="2393950"/>
          <p14:tracePt t="67457" x="6216650" y="2413000"/>
          <p14:tracePt t="67461" x="6273800" y="2432050"/>
          <p14:tracePt t="67475" x="6324600" y="2444750"/>
          <p14:tracePt t="67489" x="6515100" y="2470150"/>
          <p14:tracePt t="67506" x="6642100" y="2470150"/>
          <p14:tracePt t="67522" x="6711950" y="2463800"/>
          <p14:tracePt t="67539" x="6762750" y="2457450"/>
          <p14:tracePt t="67556" x="6781800" y="2444750"/>
          <p14:tracePt t="67573" x="6807200" y="2438400"/>
          <p14:tracePt t="67589" x="6832600" y="2438400"/>
          <p14:tracePt t="67606" x="6870700" y="2438400"/>
          <p14:tracePt t="67623" x="6940550" y="2438400"/>
          <p14:tracePt t="67639" x="7042150" y="2432050"/>
          <p14:tracePt t="67656" x="7181850" y="2425700"/>
          <p14:tracePt t="67673" x="7289800" y="2419350"/>
          <p14:tracePt t="67689" x="7416800" y="2413000"/>
          <p14:tracePt t="67692" x="7448550" y="2413000"/>
          <p14:tracePt t="67707" x="7473950" y="2413000"/>
          <p14:tracePt t="67724" x="7486650" y="2419350"/>
          <p14:tracePt t="67741" x="7493000" y="2425700"/>
          <p14:tracePt t="67756" x="7512050" y="2432050"/>
          <p14:tracePt t="67772" x="7524750" y="2432050"/>
          <p14:tracePt t="67789" x="7556500" y="2444750"/>
          <p14:tracePt t="67806" x="7581900" y="2444750"/>
          <p14:tracePt t="67823" x="7607300" y="2463800"/>
          <p14:tracePt t="67839" x="7620000" y="2470150"/>
          <p14:tracePt t="67856" x="7670800" y="2514600"/>
          <p14:tracePt t="67873" x="7696200" y="2540000"/>
          <p14:tracePt t="67889" x="7708900" y="2559050"/>
          <p14:tracePt t="67906" x="7715250" y="2571750"/>
          <p14:tracePt t="67923" x="7715250" y="2590800"/>
          <p14:tracePt t="67927" x="7715250" y="2609850"/>
          <p14:tracePt t="67940" x="7715250" y="2667000"/>
          <p14:tracePt t="67958" x="7689850" y="2743200"/>
          <p14:tracePt t="67973" x="7670800" y="2819400"/>
          <p14:tracePt t="67990" x="7645400" y="2857500"/>
          <p14:tracePt t="68006" x="7620000" y="2908300"/>
          <p14:tracePt t="68023" x="7588250" y="2946400"/>
          <p14:tracePt t="68040" x="7537450" y="3016250"/>
          <p14:tracePt t="68056" x="7499350" y="3067050"/>
          <p14:tracePt t="68073" x="7448550" y="3155950"/>
          <p14:tracePt t="68090" x="7372350" y="3257550"/>
          <p14:tracePt t="68106" x="7283450" y="3365500"/>
          <p14:tracePt t="68123" x="7200900" y="3454400"/>
          <p14:tracePt t="68125" x="7169150" y="3479800"/>
          <p14:tracePt t="68140" x="7156450" y="3498850"/>
          <p14:tracePt t="68157" x="7124700" y="3536950"/>
          <p14:tracePt t="68159" x="7105650" y="3556000"/>
          <p14:tracePt t="68173" x="7105650" y="3562350"/>
          <p14:tracePt t="68178" x="7092950" y="3587750"/>
          <p14:tracePt t="68191" x="7073900" y="3606800"/>
          <p14:tracePt t="68193" x="7073900" y="3619500"/>
          <p14:tracePt t="68207" x="7042150" y="3663950"/>
          <p14:tracePt t="68223" x="7023100" y="3689350"/>
          <p14:tracePt t="68240" x="7010400" y="3721100"/>
          <p14:tracePt t="68257" x="6991350" y="3759200"/>
          <p14:tracePt t="68273" x="6965950" y="3790950"/>
          <p14:tracePt t="68290" x="6940550" y="3835400"/>
          <p14:tracePt t="68307" x="6908800" y="3892550"/>
          <p14:tracePt t="68323" x="6877050" y="3949700"/>
          <p14:tracePt t="68340" x="6845300" y="4019550"/>
          <p14:tracePt t="68357" x="6838950" y="4051300"/>
          <p14:tracePt t="68360" x="6826250" y="4089400"/>
          <p14:tracePt t="68373" x="6819900" y="4108450"/>
          <p14:tracePt t="68391" x="6813550" y="4165600"/>
          <p14:tracePt t="68407" x="6807200" y="4197350"/>
          <p14:tracePt t="68424" x="6800850" y="4210050"/>
          <p14:tracePt t="68429" x="6800850" y="4222750"/>
          <p14:tracePt t="68443" x="6794500" y="4248150"/>
          <p14:tracePt t="68458" x="6781800" y="4311650"/>
          <p14:tracePt t="68473" x="6756400" y="4400550"/>
          <p14:tracePt t="68490" x="6737350" y="4464050"/>
          <p14:tracePt t="68507" x="6711950" y="4546600"/>
          <p14:tracePt t="68524" x="6686550" y="4667250"/>
          <p14:tracePt t="68540" x="6673850" y="4743450"/>
          <p14:tracePt t="68557" x="6661150" y="4813300"/>
          <p14:tracePt t="68574" x="6648450" y="4914900"/>
          <p14:tracePt t="68590" x="6648450" y="4959350"/>
          <p14:tracePt t="68593" x="6648450" y="4984750"/>
          <p14:tracePt t="68607" x="6648450" y="4997450"/>
          <p14:tracePt t="68624" x="6648450" y="5035550"/>
          <p14:tracePt t="68629" x="6648450" y="5060950"/>
          <p14:tracePt t="68641" x="6648450" y="5086350"/>
          <p14:tracePt t="68657" x="6648450" y="5105400"/>
          <p14:tracePt t="68674" x="6648450" y="5118100"/>
          <p14:tracePt t="68690" x="6648450" y="5130800"/>
          <p14:tracePt t="68708" x="6654800" y="5149850"/>
          <p14:tracePt t="68724" x="6654800" y="5162550"/>
          <p14:tracePt t="68741" x="6661150" y="5181600"/>
          <p14:tracePt t="68757" x="6661150" y="5187950"/>
          <p14:tracePt t="68780" x="6661150" y="5194300"/>
          <p14:tracePt t="68790" x="6661150" y="5200650"/>
          <p14:tracePt t="68807" x="6661150" y="5207000"/>
          <p14:tracePt t="68824" x="6667500" y="5219700"/>
          <p14:tracePt t="68841" x="6673850" y="5238750"/>
          <p14:tracePt t="68857" x="6673850" y="5257800"/>
          <p14:tracePt t="68860" x="6680200" y="5270500"/>
          <p14:tracePt t="68875" x="6686550" y="5289550"/>
          <p14:tracePt t="68891" x="6692900" y="5321300"/>
          <p14:tracePt t="68908" x="6705600" y="5340350"/>
          <p14:tracePt t="68925" x="6711950" y="5359400"/>
          <p14:tracePt t="68942" x="6718300" y="5372100"/>
          <p14:tracePt t="68957" x="6718300" y="5378450"/>
          <p14:tracePt t="68974" x="6718300" y="5384800"/>
          <p14:tracePt t="68991" x="6718300" y="5397500"/>
          <p14:tracePt t="69007" x="6724650" y="5410200"/>
          <p14:tracePt t="69024" x="6724650" y="5422900"/>
          <p14:tracePt t="69041" x="6724650" y="5441950"/>
          <p14:tracePt t="69058" x="6731000" y="5461000"/>
          <p14:tracePt t="69076" x="6731000" y="5486400"/>
          <p14:tracePt t="69077" x="6731000" y="5492750"/>
          <p14:tracePt t="69091" x="6731000" y="5511800"/>
          <p14:tracePt t="69109" x="6737350" y="5530850"/>
          <p14:tracePt t="69111" x="6743700" y="5549900"/>
          <p14:tracePt t="69125" x="6750050" y="5588000"/>
          <p14:tracePt t="69142" x="6756400" y="5600700"/>
          <p14:tracePt t="69145" x="6756400" y="5607050"/>
          <p14:tracePt t="69158" x="6762750" y="5619750"/>
          <p14:tracePt t="69175" x="6762750" y="5626100"/>
          <p14:tracePt t="69191" x="6769100" y="5632450"/>
          <p14:tracePt t="69208" x="6769100" y="5651500"/>
          <p14:tracePt t="69224" x="6769100" y="5664200"/>
          <p14:tracePt t="69241" x="6769100" y="5695950"/>
          <p14:tracePt t="69258" x="6775450" y="5746750"/>
          <p14:tracePt t="69274" x="6775450" y="5778500"/>
          <p14:tracePt t="69291" x="6781800" y="5797550"/>
          <p14:tracePt t="69308" x="6788150" y="5810250"/>
          <p14:tracePt t="69325" x="6788150" y="5822950"/>
          <p14:tracePt t="69327" x="6788150" y="5829300"/>
          <p14:tracePt t="69341" x="6788150" y="5835650"/>
          <p14:tracePt t="69359" x="6788150" y="5861050"/>
          <p14:tracePt t="69375" x="6794500" y="5880100"/>
          <p14:tracePt t="69391" x="6794500" y="5899150"/>
          <p14:tracePt t="69408" x="6794500" y="5905500"/>
          <p14:tracePt t="69431" x="6794500" y="5911850"/>
          <p14:tracePt t="69456" x="6794500" y="5918200"/>
          <p14:tracePt t="69464" x="6794500" y="5924550"/>
          <p14:tracePt t="69479" x="6794500" y="5930900"/>
          <p14:tracePt t="69495" x="6800850" y="5930900"/>
          <p14:tracePt t="69511" x="6800850" y="5937250"/>
          <p14:tracePt t="69525" x="6807200" y="5937250"/>
          <p14:tracePt t="69559" x="6807200" y="5943600"/>
          <p14:tracePt t="69569" x="6807200" y="5949950"/>
          <p14:tracePt t="69593" x="6807200" y="5956300"/>
          <p14:tracePt t="69633" x="6807200" y="5962650"/>
          <p14:tracePt t="69649" x="6807200" y="5969000"/>
          <p14:tracePt t="69657" x="6807200" y="5975350"/>
          <p14:tracePt t="69665" x="6807200" y="5988050"/>
          <p14:tracePt t="69675" x="6807200" y="5994400"/>
          <p14:tracePt t="69693" x="6807200" y="6013450"/>
          <p14:tracePt t="69708" x="6807200" y="6032500"/>
          <p14:tracePt t="69725" x="6807200" y="6045200"/>
          <p14:tracePt t="69754" x="6807200" y="6051550"/>
          <p14:tracePt t="69761" x="6807200" y="6057900"/>
          <p14:tracePt t="69775" x="6807200" y="6064250"/>
          <p14:tracePt t="69793" x="6807200" y="6108700"/>
          <p14:tracePt t="69810" x="6807200" y="6121400"/>
          <p14:tracePt t="69825" x="6807200" y="6127750"/>
          <p14:tracePt t="69927" x="6807200" y="6134100"/>
          <p14:tracePt t="69932" x="6807200" y="6140450"/>
          <p14:tracePt t="69942" x="6807200" y="6146800"/>
          <p14:tracePt t="69959" x="6807200" y="6159500"/>
          <p14:tracePt t="70011" x="6807200" y="6165850"/>
          <p14:tracePt t="70142" x="6807200" y="6172200"/>
          <p14:tracePt t="71381" x="6807200" y="6165850"/>
          <p14:tracePt t="71389" x="6813550" y="6134100"/>
          <p14:tracePt t="71399" x="6819900" y="6102350"/>
          <p14:tracePt t="71411" x="6832600" y="6057900"/>
          <p14:tracePt t="71427" x="6864350" y="5899150"/>
          <p14:tracePt t="71444" x="6902450" y="5702300"/>
          <p14:tracePt t="71445" x="6915150" y="5588000"/>
          <p14:tracePt t="71461" x="6934200" y="5473700"/>
          <p14:tracePt t="71477" x="6953250" y="5257800"/>
          <p14:tracePt t="71494" x="6959600" y="5111750"/>
          <p14:tracePt t="71511" x="6959600" y="4965700"/>
          <p14:tracePt t="71527" x="6959600" y="4851400"/>
          <p14:tracePt t="71544" x="6959600" y="4673600"/>
          <p14:tracePt t="71561" x="6959600" y="4508500"/>
          <p14:tracePt t="71577" x="6940550" y="4318000"/>
          <p14:tracePt t="71594" x="6896100" y="4083050"/>
          <p14:tracePt t="71612" x="6858000" y="3930650"/>
          <p14:tracePt t="71629" x="6826250" y="3822700"/>
          <p14:tracePt t="71631" x="6800850" y="3752850"/>
          <p14:tracePt t="71644" x="6775450" y="3683000"/>
          <p14:tracePt t="71661" x="6731000" y="3517900"/>
          <p14:tracePt t="71662" x="6718300" y="3435350"/>
          <p14:tracePt t="71678" x="6711950" y="3390900"/>
          <p14:tracePt t="71680" x="6686550" y="3282950"/>
          <p14:tracePt t="71694" x="6661150" y="3130550"/>
          <p14:tracePt t="71695" x="6642100" y="3079750"/>
          <p14:tracePt t="71711" x="6559550" y="2800350"/>
          <p14:tracePt t="71728" x="6546850" y="2755900"/>
          <p14:tracePt t="71729" x="6515100" y="2654300"/>
          <p14:tracePt t="71745" x="6496050" y="2578100"/>
          <p14:tracePt t="71761" x="6470650" y="2482850"/>
          <p14:tracePt t="71763" x="6451600" y="2438400"/>
          <p14:tracePt t="71778" x="6432550" y="2381250"/>
          <p14:tracePt t="71796" x="6388100" y="2273300"/>
          <p14:tracePt t="71811" x="6375400" y="2254250"/>
          <p14:tracePt t="71828" x="6362700" y="2228850"/>
          <p14:tracePt t="71844" x="6343650" y="2209800"/>
          <p14:tracePt t="71881" x="6337300" y="2209800"/>
          <p14:tracePt t="71889" x="6330950" y="2209800"/>
          <p14:tracePt t="71898" x="6318250" y="2209800"/>
          <p14:tracePt t="71912" x="6305550" y="2209800"/>
          <p14:tracePt t="71916" x="6292850" y="2209800"/>
          <p14:tracePt t="71928" x="6280150" y="2203450"/>
          <p14:tracePt t="71946" x="6242050" y="2184400"/>
          <p14:tracePt t="71961" x="6229350" y="2178050"/>
          <p14:tracePt t="71978" x="6203950" y="2178050"/>
          <p14:tracePt t="71994" x="6184900" y="2178050"/>
          <p14:tracePt t="72012" x="6172200" y="2184400"/>
          <p14:tracePt t="72028" x="6146800" y="2209800"/>
          <p14:tracePt t="72045" x="6134100" y="2222500"/>
          <p14:tracePt t="72061" x="6127750" y="2247900"/>
          <p14:tracePt t="72079" x="6115050" y="2266950"/>
          <p14:tracePt t="72081" x="6108700" y="2266950"/>
          <p14:tracePt t="72095" x="6108700" y="2273300"/>
          <p14:tracePt t="72112" x="6102350" y="2279650"/>
          <p14:tracePt t="72161" x="6102350" y="2286000"/>
          <p14:tracePt t="72168" x="6102350" y="2292350"/>
          <p14:tracePt t="72178" x="6115050" y="2298700"/>
          <p14:tracePt t="72195" x="6172200" y="2317750"/>
          <p14:tracePt t="72211" x="6273800" y="2343150"/>
          <p14:tracePt t="72228" x="6432550" y="2368550"/>
          <p14:tracePt t="72245" x="6553200" y="2368550"/>
          <p14:tracePt t="72261" x="6673850" y="2349500"/>
          <p14:tracePt t="72263" x="6692900" y="2336800"/>
          <p14:tracePt t="72279" x="6731000" y="2311400"/>
          <p14:tracePt t="72295" x="6756400" y="2292350"/>
          <p14:tracePt t="72311" x="6762750" y="2286000"/>
          <p14:tracePt t="72336" x="6769100" y="2286000"/>
          <p14:tracePt t="72345" x="6775450" y="2286000"/>
          <p14:tracePt t="72362" x="6813550" y="2286000"/>
          <p14:tracePt t="72378" x="6896100" y="2286000"/>
          <p14:tracePt t="72395" x="7023100" y="2305050"/>
          <p14:tracePt t="72411" x="7150100" y="2317750"/>
          <p14:tracePt t="72428" x="7219950" y="2317750"/>
          <p14:tracePt t="72445" x="7366000" y="2317750"/>
          <p14:tracePt t="72462" x="7524750" y="2317750"/>
          <p14:tracePt t="72519" x="7524750" y="2324100"/>
          <p14:tracePt t="72525" x="7543800" y="2355850"/>
          <p14:tracePt t="72534" x="7562850" y="2387600"/>
          <p14:tracePt t="72545" x="7594600" y="2432050"/>
          <p14:tracePt t="72562" x="7670800" y="2540000"/>
          <p14:tracePt t="72579" x="7747000" y="2641600"/>
          <p14:tracePt t="72581" x="7772400" y="2667000"/>
          <p14:tracePt t="72596" x="7791450" y="2679700"/>
          <p14:tracePt t="72598" x="7804150" y="2692400"/>
          <p14:tracePt t="72621" x="7804150" y="2698750"/>
          <p14:tracePt t="72631" x="7810500" y="2698750"/>
          <p14:tracePt t="72646" x="7816850" y="2711450"/>
          <p14:tracePt t="72662" x="7816850" y="2736850"/>
          <p14:tracePt t="72679" x="7816850" y="2787650"/>
          <p14:tracePt t="72696" x="7816850" y="2870200"/>
          <p14:tracePt t="72712" x="7816850" y="2971800"/>
          <p14:tracePt t="72729" x="7816850" y="3035300"/>
          <p14:tracePt t="72745" x="7816850" y="3111500"/>
          <p14:tracePt t="72762" x="7823200" y="3168650"/>
          <p14:tracePt t="72779" x="7823200" y="3225800"/>
          <p14:tracePt t="72795" x="7823200" y="3289300"/>
          <p14:tracePt t="72812" x="7823200" y="3333750"/>
          <p14:tracePt t="72829" x="7823200" y="3390900"/>
          <p14:tracePt t="72847" x="7823200" y="3441700"/>
          <p14:tracePt t="72849" x="7823200" y="3460750"/>
          <p14:tracePt t="72863" x="7823200" y="3505200"/>
          <p14:tracePt t="72881" x="7810500" y="3613150"/>
          <p14:tracePt t="72895" x="7804150" y="3632200"/>
          <p14:tracePt t="72913" x="7778750" y="3765550"/>
          <p14:tracePt t="72929" x="7772400" y="3810000"/>
          <p14:tracePt t="72946" x="7759700" y="3892550"/>
          <p14:tracePt t="72962" x="7753350" y="3962400"/>
          <p14:tracePt t="72979" x="7747000" y="3994150"/>
          <p14:tracePt t="72996" x="7740650" y="4051300"/>
          <p14:tracePt t="73012" x="7734300" y="4076700"/>
          <p14:tracePt t="73029" x="7727950" y="4121150"/>
          <p14:tracePt t="73046" x="7727950" y="4146550"/>
          <p14:tracePt t="73063" x="7721600" y="4171950"/>
          <p14:tracePt t="73079" x="7721600" y="4229100"/>
          <p14:tracePt t="73084" x="7721600" y="4241800"/>
          <p14:tracePt t="73097" x="7715250" y="4254500"/>
          <p14:tracePt t="73100" x="7715250" y="4273550"/>
          <p14:tracePt t="73114" x="7708900" y="4318000"/>
          <p14:tracePt t="73130" x="7708900" y="4356100"/>
          <p14:tracePt t="73146" x="7702550" y="4394200"/>
          <p14:tracePt t="73163" x="7696200" y="4432300"/>
          <p14:tracePt t="73179" x="7696200" y="4483100"/>
          <p14:tracePt t="73196" x="7696200" y="4578350"/>
          <p14:tracePt t="73213" x="7689850" y="4622800"/>
          <p14:tracePt t="73230" x="7689850" y="4654550"/>
          <p14:tracePt t="73246" x="7689850" y="4686300"/>
          <p14:tracePt t="73263" x="7689850" y="4718050"/>
          <p14:tracePt t="73279" x="7689850" y="4749800"/>
          <p14:tracePt t="73296" x="7689850" y="4762500"/>
          <p14:tracePt t="73313" x="7689850" y="4787900"/>
          <p14:tracePt t="73319" x="7689850" y="4806950"/>
          <p14:tracePt t="73330" x="7689850" y="4819650"/>
          <p14:tracePt t="73347" x="7689850" y="4845050"/>
          <p14:tracePt t="73350" x="7689850" y="4864100"/>
          <p14:tracePt t="73364" x="7689850" y="4889500"/>
          <p14:tracePt t="73380" x="7689850" y="4914900"/>
          <p14:tracePt t="73396" x="7689850" y="4927600"/>
          <p14:tracePt t="73413" x="7696200" y="4946650"/>
          <p14:tracePt t="73430" x="7696200" y="4972050"/>
          <p14:tracePt t="73446" x="7702550" y="5003800"/>
          <p14:tracePt t="73463" x="7702550" y="5029200"/>
          <p14:tracePt t="73480" x="7702550" y="5041900"/>
          <p14:tracePt t="73496" x="7702550" y="5054600"/>
          <p14:tracePt t="73513" x="7702550" y="5060950"/>
          <p14:tracePt t="73530" x="7702550" y="5073650"/>
          <p14:tracePt t="73532" x="7702550" y="5086350"/>
          <p14:tracePt t="73547" x="7702550" y="5124450"/>
          <p14:tracePt t="73563" x="7702550" y="5137150"/>
          <p14:tracePt t="73566" x="7702550" y="5149850"/>
          <p14:tracePt t="73580" x="7702550" y="5162550"/>
          <p14:tracePt t="73598" x="7708900" y="5226050"/>
          <p14:tracePt t="73614" x="7708900" y="5251450"/>
          <p14:tracePt t="73631" x="7708900" y="5289550"/>
          <p14:tracePt t="73647" x="7708900" y="5314950"/>
          <p14:tracePt t="73663" x="7708900" y="5353050"/>
          <p14:tracePt t="73680" x="7708900" y="5391150"/>
          <p14:tracePt t="73696" x="7708900" y="5454650"/>
          <p14:tracePt t="73713" x="7715250" y="5492750"/>
          <p14:tracePt t="73730" x="7721600" y="5524500"/>
          <p14:tracePt t="73747" x="7721600" y="5549900"/>
          <p14:tracePt t="73749" x="7721600" y="5556250"/>
          <p14:tracePt t="73764" x="7721600" y="5568950"/>
          <p14:tracePt t="73780" x="7721600" y="5607050"/>
          <p14:tracePt t="73782" x="7721600" y="5613400"/>
          <p14:tracePt t="73798" x="7727950" y="5645150"/>
          <p14:tracePt t="73813" x="7727950" y="5664200"/>
          <p14:tracePt t="73831" x="7727950" y="5689600"/>
          <p14:tracePt t="73848" x="7734300" y="5695950"/>
          <p14:tracePt t="73921" x="7734300" y="5702300"/>
          <p14:tracePt t="73933" x="7734300" y="5708650"/>
          <p14:tracePt t="73937" x="7734300" y="5715000"/>
          <p14:tracePt t="74002" x="7734300" y="5721350"/>
          <p14:tracePt t="74017" x="7734300" y="5727700"/>
          <p14:tracePt t="74024" x="7734300" y="5734050"/>
          <p14:tracePt t="74035" x="7734300" y="5740400"/>
          <p14:tracePt t="75530" x="7740650" y="5740400"/>
          <p14:tracePt t="75604" x="7747000" y="5740400"/>
          <p14:tracePt t="75885" x="7747000" y="5721350"/>
          <p14:tracePt t="75896" x="7753350" y="5670550"/>
          <p14:tracePt t="75901" x="7766050" y="5600700"/>
          <p14:tracePt t="75916" x="7766050" y="5518150"/>
          <p14:tracePt t="75933" x="7753350" y="5067300"/>
          <p14:tracePt t="75949" x="7658100" y="4527550"/>
          <p14:tracePt t="75966" x="7531100" y="4032250"/>
          <p14:tracePt t="75983" x="7302500" y="3467100"/>
          <p14:tracePt t="75999" x="7245350" y="3371850"/>
          <p14:tracePt t="76001" x="7131050" y="3181350"/>
          <p14:tracePt t="76017" x="6883400" y="2787650"/>
          <p14:tracePt t="76034" x="6781800" y="2654300"/>
          <p14:tracePt t="76051" x="6756400" y="2628900"/>
          <p14:tracePt t="76055" x="6731000" y="2603500"/>
          <p14:tracePt t="76066" x="6705600" y="2584450"/>
          <p14:tracePt t="76083" x="6692900" y="2578100"/>
          <p14:tracePt t="76139" x="6686550" y="2571750"/>
          <p14:tracePt t="76147" x="6673850" y="2546350"/>
          <p14:tracePt t="76155" x="6654800" y="2527300"/>
          <p14:tracePt t="76166" x="6597650" y="2438400"/>
          <p14:tracePt t="76183" x="6489700" y="2305050"/>
          <p14:tracePt t="76200" x="6362700" y="2184400"/>
          <p14:tracePt t="76217" x="6280150" y="2114550"/>
          <p14:tracePt t="76233" x="6242050" y="2082800"/>
          <p14:tracePt t="76235" x="6235700" y="2082800"/>
          <p14:tracePt t="76250" x="6229350" y="2082800"/>
          <p14:tracePt t="76292" x="6223000" y="2082800"/>
          <p14:tracePt t="76307" x="6210300" y="2089150"/>
          <p14:tracePt t="76319" x="6184900" y="2101850"/>
          <p14:tracePt t="76323" x="6165850" y="2120900"/>
          <p14:tracePt t="76334" x="6146800" y="2127250"/>
          <p14:tracePt t="76350" x="6108700" y="2146300"/>
          <p14:tracePt t="76366" x="6076950" y="2165350"/>
          <p14:tracePt t="76385" x="6051550" y="2178050"/>
          <p14:tracePt t="76387" x="6045200" y="2184400"/>
          <p14:tracePt t="76400" x="6032500" y="2197100"/>
          <p14:tracePt t="76417" x="6013450" y="2209800"/>
          <p14:tracePt t="76434" x="6007100" y="2216150"/>
          <p14:tracePt t="76450" x="5975350" y="2247900"/>
          <p14:tracePt t="76467" x="5962650" y="2260600"/>
          <p14:tracePt t="76483" x="5949950" y="2273300"/>
          <p14:tracePt t="76486" x="5943600" y="2273300"/>
          <p14:tracePt t="76501" x="5943600" y="2279650"/>
          <p14:tracePt t="76518" x="5930900" y="2286000"/>
          <p14:tracePt t="76535" x="5924550" y="2292350"/>
          <p14:tracePt t="76551" x="5918200" y="2298700"/>
          <p14:tracePt t="76567" x="5911850" y="2305050"/>
          <p14:tracePt t="76583" x="5905500" y="2305050"/>
          <p14:tracePt t="76601" x="5899150" y="2311400"/>
          <p14:tracePt t="76617" x="5892800" y="2317750"/>
          <p14:tracePt t="76634" x="5886450" y="2324100"/>
          <p14:tracePt t="76650" x="5873750" y="2324100"/>
          <p14:tracePt t="76667" x="5873750" y="2330450"/>
          <p14:tracePt t="76683" x="5867400" y="2330450"/>
          <p14:tracePt t="76700" x="5867400" y="2336800"/>
          <p14:tracePt t="76717" x="5861050" y="2343150"/>
          <p14:tracePt t="76734" x="5854700" y="2349500"/>
          <p14:tracePt t="76750" x="5848350" y="2349500"/>
          <p14:tracePt t="76796" x="5842000" y="2349500"/>
          <p14:tracePt t="76812" x="5842000" y="2355850"/>
          <p14:tracePt t="79970" x="5867400" y="2355850"/>
          <p14:tracePt t="79978" x="5911850" y="2349500"/>
          <p14:tracePt t="79988" x="5956300" y="2343150"/>
          <p14:tracePt t="80005" x="6083300" y="2336800"/>
          <p14:tracePt t="80021" x="6235700" y="2336800"/>
          <p14:tracePt t="80038" x="6356350" y="2343150"/>
          <p14:tracePt t="80054" x="6426200" y="2355850"/>
          <p14:tracePt t="80071" x="6477000" y="2368550"/>
          <p14:tracePt t="80073" x="6489700" y="2368550"/>
          <p14:tracePt t="80089" x="6496050" y="2368550"/>
          <p14:tracePt t="80104" x="6515100" y="2368550"/>
          <p14:tracePt t="80121" x="6534150" y="2374900"/>
          <p14:tracePt t="80138" x="6572250" y="2374900"/>
          <p14:tracePt t="80140" x="6610350" y="2374900"/>
          <p14:tracePt t="80155" x="6705600" y="2381250"/>
          <p14:tracePt t="80172" x="6832600" y="2387600"/>
          <p14:tracePt t="80188" x="6978650" y="2400300"/>
          <p14:tracePt t="80205" x="7124700" y="2406650"/>
          <p14:tracePt t="80221" x="7213600" y="2406650"/>
          <p14:tracePt t="80239" x="7277100" y="2406650"/>
          <p14:tracePt t="80255" x="7296150" y="2406650"/>
          <p14:tracePt t="80340" x="7302500" y="2406650"/>
          <p14:tracePt t="80356" x="7315200" y="2413000"/>
          <p14:tracePt t="80364" x="7334250" y="2419350"/>
          <p14:tracePt t="80372" x="7346950" y="2425700"/>
          <p14:tracePt t="80388" x="7359650" y="2432050"/>
          <p14:tracePt t="80405" x="7423150" y="2476500"/>
          <p14:tracePt t="80431" x="7435850" y="2482850"/>
          <p14:tracePt t="80438" x="7467600" y="2501900"/>
          <p14:tracePt t="80455" x="7651750" y="2571750"/>
          <p14:tracePt t="80472" x="7664450" y="2584450"/>
          <p14:tracePt t="80489" x="7670800" y="2584450"/>
          <p14:tracePt t="80490" x="7677150" y="2590800"/>
          <p14:tracePt t="80506" x="7683500" y="2609850"/>
          <p14:tracePt t="80521" x="7708900" y="2660650"/>
          <p14:tracePt t="80538" x="7753350" y="2730500"/>
          <p14:tracePt t="80555" x="7791450" y="2806700"/>
          <p14:tracePt t="80572" x="7829550" y="2889250"/>
          <p14:tracePt t="80588" x="7861300" y="2946400"/>
          <p14:tracePt t="80605" x="7905750" y="3035300"/>
          <p14:tracePt t="80622" x="7969250" y="3162300"/>
          <p14:tracePt t="80638" x="8007350" y="3238500"/>
          <p14:tracePt t="80655" x="8020050" y="3270250"/>
          <p14:tracePt t="80672" x="8045450" y="3340100"/>
          <p14:tracePt t="80688" x="8070850" y="3409950"/>
          <p14:tracePt t="80705" x="8089900" y="3460750"/>
          <p14:tracePt t="80707" x="8102600" y="3486150"/>
          <p14:tracePt t="80722" x="8102600" y="3498850"/>
          <p14:tracePt t="80740" x="8128000" y="3543300"/>
          <p14:tracePt t="80755" x="8134350" y="3575050"/>
          <p14:tracePt t="80772" x="8140700" y="3587750"/>
          <p14:tracePt t="80788" x="8153400" y="3613150"/>
          <p14:tracePt t="80805" x="8159750" y="3638550"/>
          <p14:tracePt t="80822" x="8178800" y="3676650"/>
          <p14:tracePt t="80839" x="8185150" y="3708400"/>
          <p14:tracePt t="80855" x="8197850" y="3733800"/>
          <p14:tracePt t="80872" x="8210550" y="3759200"/>
          <p14:tracePt t="80889" x="8223250" y="3784600"/>
          <p14:tracePt t="80905" x="8235950" y="3816350"/>
          <p14:tracePt t="80922" x="8261350" y="3854450"/>
          <p14:tracePt t="80924" x="8280400" y="3867150"/>
          <p14:tracePt t="80939" x="8299450" y="3892550"/>
          <p14:tracePt t="80956" x="8305800" y="3905250"/>
          <p14:tracePt t="80958" x="8318500" y="3917950"/>
          <p14:tracePt t="80973" x="8318500" y="3930650"/>
          <p14:tracePt t="80974" x="8324850" y="3943350"/>
          <p14:tracePt t="80990" x="8343900" y="3975100"/>
          <p14:tracePt t="81005" x="8356600" y="3994150"/>
          <p14:tracePt t="81022" x="8369300" y="4013200"/>
          <p14:tracePt t="81024" x="8375650" y="4013200"/>
          <p14:tracePt t="81039" x="8382000" y="4025900"/>
          <p14:tracePt t="81056" x="8388350" y="4032250"/>
          <p14:tracePt t="81072" x="8388350" y="4038600"/>
          <p14:tracePt t="81089" x="8394700" y="4064000"/>
          <p14:tracePt t="81105" x="8413750" y="4095750"/>
          <p14:tracePt t="81122" x="8445500" y="4146550"/>
          <p14:tracePt t="81139" x="8464550" y="4178300"/>
          <p14:tracePt t="81156" x="8477250" y="4184650"/>
          <p14:tracePt t="81157" x="8496300" y="4197350"/>
          <p14:tracePt t="81172" x="8515350" y="4222750"/>
          <p14:tracePt t="81189" x="8553450" y="4248150"/>
          <p14:tracePt t="81192" x="8572500" y="4260850"/>
          <p14:tracePt t="81206" x="8610600" y="4298950"/>
          <p14:tracePt t="81223" x="8616950" y="4324350"/>
          <p14:tracePt t="81239" x="8636000" y="4362450"/>
          <p14:tracePt t="81256" x="8674100" y="4432300"/>
          <p14:tracePt t="81272" x="8705850" y="4476750"/>
          <p14:tracePt t="81289" x="8737600" y="4521200"/>
          <p14:tracePt t="81306" x="8756650" y="4552950"/>
          <p14:tracePt t="81323" x="8769350" y="4572000"/>
          <p14:tracePt t="81339" x="8782050" y="4603750"/>
          <p14:tracePt t="81356" x="8801100" y="4692650"/>
          <p14:tracePt t="81373" x="8826500" y="4768850"/>
          <p14:tracePt t="81390" x="8851900" y="4838700"/>
          <p14:tracePt t="81406" x="8870950" y="4908550"/>
          <p14:tracePt t="81423" x="8877300" y="4953000"/>
          <p14:tracePt t="81428" x="8890000" y="5022850"/>
          <p14:tracePt t="81440" x="8896350" y="5041900"/>
          <p14:tracePt t="81458" x="8902700" y="5130800"/>
          <p14:tracePt t="81460" x="8909050" y="5149850"/>
          <p14:tracePt t="81473" x="8909050" y="5168900"/>
          <p14:tracePt t="81491" x="8915400" y="5238750"/>
          <p14:tracePt t="81493" x="8915400" y="5257800"/>
          <p14:tracePt t="81506" x="8921750" y="5321300"/>
          <p14:tracePt t="81524" x="8940800" y="5549900"/>
          <p14:tracePt t="81540" x="8947150" y="5626100"/>
          <p14:tracePt t="81556" x="8947150" y="5765800"/>
          <p14:tracePt t="81558" x="8947150" y="5829300"/>
          <p14:tracePt t="81573" x="8934450" y="5924550"/>
          <p14:tracePt t="81590" x="8928100" y="5969000"/>
          <p14:tracePt t="81606" x="8928100" y="6000750"/>
          <p14:tracePt t="81623" x="8928100" y="6026150"/>
          <p14:tracePt t="81640" x="8928100" y="6038850"/>
          <p14:tracePt t="81656" x="8928100" y="6051550"/>
          <p14:tracePt t="81673" x="8934450" y="6070600"/>
          <p14:tracePt t="81726" x="8934450" y="6089650"/>
          <p14:tracePt t="81733" x="8934450" y="6096000"/>
          <p14:tracePt t="81742" x="8934450" y="6121400"/>
          <p14:tracePt t="81756" x="8928100" y="6159500"/>
          <p14:tracePt t="81757" x="8915400" y="6197600"/>
          <p14:tracePt t="81773" x="8896350" y="6254750"/>
          <p14:tracePt t="81790" x="8870950" y="6286500"/>
          <p14:tracePt t="83849" x="8877300" y="6286500"/>
          <p14:tracePt t="83855" x="8877300" y="6273800"/>
          <p14:tracePt t="83869" x="8883650" y="6273800"/>
          <p14:tracePt t="83870" x="8883650" y="6267450"/>
          <p14:tracePt t="83886" x="8883650" y="6261100"/>
          <p14:tracePt t="83898" x="8883650" y="6254750"/>
          <p14:tracePt t="83916" x="8890000" y="6248400"/>
          <p14:tracePt t="83932" x="8890000" y="6242050"/>
          <p14:tracePt t="83961" x="8890000" y="6235700"/>
          <p14:tracePt t="83986" x="8890000" y="6229350"/>
          <p14:tracePt t="83996" x="8890000" y="6223000"/>
          <p14:tracePt t="84002" x="8896350" y="6210300"/>
          <p14:tracePt t="84010" x="8896350" y="6203950"/>
          <p14:tracePt t="84026" x="8902700" y="6178550"/>
          <p14:tracePt t="84043" x="8902700" y="6140450"/>
          <p14:tracePt t="84059" x="8915400" y="6076950"/>
          <p14:tracePt t="84076" x="8940800" y="5994400"/>
          <p14:tracePt t="84093" x="8978900" y="5892800"/>
          <p14:tracePt t="84109" x="9042400" y="5746750"/>
          <p14:tracePt t="84126" x="9093200" y="5638800"/>
          <p14:tracePt t="84143" x="9156700" y="5461000"/>
          <p14:tracePt t="84160" x="9201150" y="5334000"/>
          <p14:tracePt t="84176" x="9213850" y="5226050"/>
          <p14:tracePt t="84193" x="9220200" y="5111750"/>
          <p14:tracePt t="84209" x="9194800" y="4959350"/>
          <p14:tracePt t="84226" x="9175750" y="4870450"/>
          <p14:tracePt t="84228" x="9175750" y="4845050"/>
          <p14:tracePt t="84243" x="9150350" y="4679950"/>
          <p14:tracePt t="84259" x="9105900" y="4476750"/>
          <p14:tracePt t="84276" x="9042400" y="4298950"/>
          <p14:tracePt t="84293" x="9004300" y="4197350"/>
          <p14:tracePt t="84310" x="8940800" y="4102100"/>
          <p14:tracePt t="84326" x="8877300" y="4019550"/>
          <p14:tracePt t="84343" x="8839200" y="3968750"/>
          <p14:tracePt t="84360" x="8801100" y="3924300"/>
          <p14:tracePt t="84377" x="8769350" y="3886200"/>
          <p14:tracePt t="84394" x="8750300" y="3854450"/>
          <p14:tracePt t="84411" x="8737600" y="3841750"/>
          <p14:tracePt t="84428" x="8712200" y="3803650"/>
          <p14:tracePt t="84443" x="8604250" y="3644900"/>
          <p14:tracePt t="84460" x="8528050" y="3562350"/>
          <p14:tracePt t="84476" x="8394700" y="3441700"/>
          <p14:tracePt t="84493" x="8280400" y="3365500"/>
          <p14:tracePt t="84510" x="8153400" y="3302000"/>
          <p14:tracePt t="84527" x="8020050" y="3251200"/>
          <p14:tracePt t="84530" x="7943850" y="3225800"/>
          <p14:tracePt t="84544" x="7899400" y="3213100"/>
          <p14:tracePt t="84560" x="7753350" y="3162300"/>
          <p14:tracePt t="84578" x="7499350" y="3073400"/>
          <p14:tracePt t="84594" x="7289800" y="3009900"/>
          <p14:tracePt t="84610" x="7054850" y="2933700"/>
          <p14:tracePt t="84627" x="6794500" y="2857500"/>
          <p14:tracePt t="84644" x="6559550" y="2800350"/>
          <p14:tracePt t="84660" x="6369050" y="2749550"/>
          <p14:tracePt t="84677" x="6223000" y="2711450"/>
          <p14:tracePt t="84693" x="6108700" y="2679700"/>
          <p14:tracePt t="84710" x="6057900" y="2654300"/>
          <p14:tracePt t="84727" x="5994400" y="2641600"/>
          <p14:tracePt t="84743" x="5956300" y="2628900"/>
          <p14:tracePt t="84760" x="5905500" y="2616200"/>
          <p14:tracePt t="84777" x="5861050" y="2609850"/>
          <p14:tracePt t="84794" x="5803900" y="2597150"/>
          <p14:tracePt t="84796" x="5797550" y="2590800"/>
          <p14:tracePt t="84810" x="5778500" y="2590800"/>
          <p14:tracePt t="84827" x="5746750" y="2584450"/>
          <p14:tracePt t="84843" x="5734050" y="2584450"/>
          <p14:tracePt t="84860" x="5683250" y="2565400"/>
          <p14:tracePt t="84877" x="5645150" y="2559050"/>
          <p14:tracePt t="84894" x="5632450" y="2552700"/>
          <p14:tracePt t="84912" x="5613400" y="2546350"/>
          <p14:tracePt t="84928" x="5607050" y="2546350"/>
          <p14:tracePt t="84944" x="5600700" y="2546350"/>
          <p14:tracePt t="85084" x="5600700" y="2540000"/>
          <p14:tracePt t="85099" x="5600700" y="2527300"/>
          <p14:tracePt t="85116" x="5600700" y="2520950"/>
          <p14:tracePt t="85132" x="5600700" y="2514600"/>
          <p14:tracePt t="85154" x="5607050" y="2508250"/>
          <p14:tracePt t="85164" x="5607050" y="2501900"/>
          <p14:tracePt t="85170" x="5613400" y="2501900"/>
          <p14:tracePt t="85178" x="5619750" y="2495550"/>
          <p14:tracePt t="85194" x="5626100" y="2489200"/>
          <p14:tracePt t="85211" x="5645150" y="2482850"/>
          <p14:tracePt t="85227" x="5664200" y="2482850"/>
          <p14:tracePt t="85244" x="5695950" y="2476500"/>
          <p14:tracePt t="85261" x="5727700" y="2463800"/>
          <p14:tracePt t="85277" x="5765800" y="2463800"/>
          <p14:tracePt t="85294" x="5829300" y="2457450"/>
          <p14:tracePt t="85311" x="5886450" y="2457450"/>
          <p14:tracePt t="85328" x="5962650" y="2463800"/>
          <p14:tracePt t="85344" x="6026150" y="2463800"/>
          <p14:tracePt t="85350" x="6083300" y="2470150"/>
          <p14:tracePt t="85361" x="6121400" y="2470150"/>
          <p14:tracePt t="85379" x="6197600" y="2470150"/>
          <p14:tracePt t="85381" x="6223000" y="2470150"/>
          <p14:tracePt t="85396" x="6261100" y="2470150"/>
          <p14:tracePt t="85397" x="6286500" y="2470150"/>
          <p14:tracePt t="85412" x="6311900" y="2470150"/>
          <p14:tracePt t="85414" x="6343650" y="2470150"/>
          <p14:tracePt t="85428" x="6388100" y="2470150"/>
          <p14:tracePt t="85445" x="6483350" y="2476500"/>
          <p14:tracePt t="85461" x="6616700" y="2495550"/>
          <p14:tracePt t="85478" x="6731000" y="2501900"/>
          <p14:tracePt t="85494" x="6870700" y="2514600"/>
          <p14:tracePt t="85511" x="7073900" y="2540000"/>
          <p14:tracePt t="85528" x="7232650" y="2565400"/>
          <p14:tracePt t="85544" x="7397750" y="2584450"/>
          <p14:tracePt t="85561" x="7550150" y="2622550"/>
          <p14:tracePt t="85578" x="7670800" y="2647950"/>
          <p14:tracePt t="85595" x="7772400" y="2673350"/>
          <p14:tracePt t="85611" x="7810500" y="2692400"/>
          <p14:tracePt t="85614" x="7829550" y="2692400"/>
          <p14:tracePt t="85628" x="7835900" y="2698750"/>
          <p14:tracePt t="85645" x="7842250" y="2698750"/>
          <p14:tracePt t="85647" x="7848600" y="2698750"/>
          <p14:tracePt t="85662" x="7854950" y="2705100"/>
          <p14:tracePt t="85678" x="7893050" y="2711450"/>
          <p14:tracePt t="85692" x="7931150" y="2724150"/>
          <p14:tracePt t="85695" x="7962900" y="2730500"/>
          <p14:tracePt t="85711" x="8083550" y="2755900"/>
          <p14:tracePt t="85719" x="8153400" y="2774950"/>
          <p14:tracePt t="85728" x="8216900" y="2787650"/>
          <p14:tracePt t="85745" x="8324850" y="2806700"/>
          <p14:tracePt t="85761" x="8439150" y="2825750"/>
          <p14:tracePt t="85778" x="8572500" y="2857500"/>
          <p14:tracePt t="85795" x="8699500" y="2889250"/>
          <p14:tracePt t="85811" x="8813800" y="2914650"/>
          <p14:tracePt t="85828" x="8909050" y="2933700"/>
          <p14:tracePt t="85845" x="8978900" y="2946400"/>
          <p14:tracePt t="85862" x="9042400" y="2952750"/>
          <p14:tracePt t="85865" x="9074150" y="2959100"/>
          <p14:tracePt t="85880" x="9099550" y="2965450"/>
          <p14:tracePt t="85882" x="9124950" y="2971800"/>
          <p14:tracePt t="85897" x="9201150" y="2997200"/>
          <p14:tracePt t="85912" x="9264650" y="3016250"/>
          <p14:tracePt t="85928" x="9321800" y="3035300"/>
          <p14:tracePt t="85945" x="9385300" y="3060700"/>
          <p14:tracePt t="85961" x="9442450" y="3079750"/>
          <p14:tracePt t="85978" x="9512300" y="3111500"/>
          <p14:tracePt t="85995" x="9613900" y="3181350"/>
          <p14:tracePt t="86012" x="9728200" y="3263900"/>
          <p14:tracePt t="86029" x="9829800" y="3333750"/>
          <p14:tracePt t="86046" x="9899650" y="3365500"/>
          <p14:tracePt t="86047" x="9937750" y="3390900"/>
          <p14:tracePt t="86062" x="9975850" y="3416300"/>
          <p14:tracePt t="86079" x="10013950" y="3454400"/>
          <p14:tracePt t="86081" x="10045700" y="3492500"/>
          <p14:tracePt t="86095" x="10058400" y="3511550"/>
          <p14:tracePt t="86113" x="10102850" y="3562350"/>
          <p14:tracePt t="86119" x="10128250" y="3600450"/>
          <p14:tracePt t="86129" x="10147300" y="3619500"/>
          <p14:tracePt t="86131" x="10153650" y="3632200"/>
          <p14:tracePt t="86145" x="10179050" y="3670300"/>
          <p14:tracePt t="86162" x="10217150" y="3727450"/>
          <p14:tracePt t="86178" x="10255250" y="3797300"/>
          <p14:tracePt t="86195" x="10331450" y="3892550"/>
          <p14:tracePt t="86212" x="10426700" y="4006850"/>
          <p14:tracePt t="86229" x="10490200" y="4064000"/>
          <p14:tracePt t="86245" x="10572750" y="4127500"/>
          <p14:tracePt t="86262" x="10610850" y="4152900"/>
          <p14:tracePt t="86279" x="10623550" y="4165600"/>
          <p14:tracePt t="86295" x="10648950" y="4203700"/>
          <p14:tracePt t="86312" x="10699750" y="4279900"/>
          <p14:tracePt t="86329" x="10750550" y="4337050"/>
          <p14:tracePt t="86345" x="10795000" y="4381500"/>
          <p14:tracePt t="86364" x="10801350" y="4387850"/>
          <p14:tracePt t="86424" x="10807700" y="4375150"/>
          <p14:tracePt t="86432" x="10814050" y="4362450"/>
          <p14:tracePt t="86440" x="10814050" y="4349750"/>
          <p14:tracePt t="86453" x="10814050" y="4330700"/>
          <p14:tracePt t="86462" x="10814050" y="4305300"/>
          <p14:tracePt t="86479" x="10795000" y="4216400"/>
          <p14:tracePt t="86496" x="10750550" y="4127500"/>
          <p14:tracePt t="86512" x="10674350" y="4006850"/>
          <p14:tracePt t="86529" x="10598150" y="3917950"/>
          <p14:tracePt t="86546" x="10534650" y="3873500"/>
          <p14:tracePt t="86549" x="10502900" y="3854450"/>
          <p14:tracePt t="86563" x="10477500" y="3835400"/>
          <p14:tracePt t="86580" x="10407650" y="3790950"/>
          <p14:tracePt t="86596" x="10375900" y="3771900"/>
          <p14:tracePt t="86613" x="10287000" y="3695700"/>
          <p14:tracePt t="86631" x="10210800" y="3638550"/>
          <p14:tracePt t="86647" x="10128250" y="3594100"/>
          <p14:tracePt t="86662" x="10077450" y="3575050"/>
          <p14:tracePt t="86679" x="10045700" y="3562350"/>
          <p14:tracePt t="86696" x="10020300" y="3556000"/>
          <p14:tracePt t="86713" x="10007600" y="3549650"/>
          <p14:tracePt t="86734" x="10001250" y="3543300"/>
          <p14:tracePt t="86746" x="10001250" y="3536950"/>
          <p14:tracePt t="86763" x="9982200" y="3511550"/>
          <p14:tracePt t="86766" x="9963150" y="3486150"/>
          <p14:tracePt t="86779" x="9931400" y="3454400"/>
          <p14:tracePt t="86796" x="9880600" y="3409950"/>
          <p14:tracePt t="86800" x="9836150" y="3371850"/>
          <p14:tracePt t="86813" x="9810750" y="3359150"/>
          <p14:tracePt t="86831" x="9740900" y="3314700"/>
          <p14:tracePt t="86846" x="9721850" y="3302000"/>
          <p14:tracePt t="86864" x="9715500" y="3295650"/>
          <p14:tracePt t="86881" x="9715500" y="3282950"/>
          <p14:tracePt t="86896" x="9664700" y="3213100"/>
          <p14:tracePt t="86913" x="9575800" y="3136900"/>
          <p14:tracePt t="86930" x="9442450" y="3054350"/>
          <p14:tracePt t="86947" x="9290050" y="2971800"/>
          <p14:tracePt t="86963" x="9188450" y="2940050"/>
          <p14:tracePt t="86980" x="9093200" y="2914650"/>
          <p14:tracePt t="86996" x="8972550" y="2889250"/>
          <p14:tracePt t="87013" x="8807450" y="2882900"/>
          <p14:tracePt t="87030" x="8648700" y="2882900"/>
          <p14:tracePt t="87031" x="8566150" y="2882900"/>
          <p14:tracePt t="87047" x="8470900" y="2876550"/>
          <p14:tracePt t="87063" x="8312150" y="2851150"/>
          <p14:tracePt t="87067" x="8242300" y="2832100"/>
          <p14:tracePt t="87081" x="8153400" y="2806700"/>
          <p14:tracePt t="87097" x="8121650" y="2800350"/>
          <p14:tracePt t="87107" x="8083550" y="2781300"/>
          <p14:tracePt t="87115" x="8064500" y="2781300"/>
          <p14:tracePt t="87131" x="8039100" y="2768600"/>
          <p14:tracePt t="87136" x="8020050" y="2762250"/>
          <p14:tracePt t="87149" x="7988300" y="2755900"/>
          <p14:tracePt t="87165" x="7937500" y="2743200"/>
          <p14:tracePt t="87169" x="7874000" y="2730500"/>
          <p14:tracePt t="87182" x="7842250" y="2724150"/>
          <p14:tracePt t="87197" x="7753350" y="2705100"/>
          <p14:tracePt t="87213" x="7670800" y="2686050"/>
          <p14:tracePt t="87230" x="7569200" y="2673350"/>
          <p14:tracePt t="87246" x="7454900" y="2660650"/>
          <p14:tracePt t="87263" x="7359650" y="2654300"/>
          <p14:tracePt t="87280" x="7315200" y="2654300"/>
          <p14:tracePt t="87297" x="7302500" y="2654300"/>
          <p14:tracePt t="87348" x="7302500" y="2641600"/>
          <p14:tracePt t="87354" x="7308850" y="2641600"/>
          <p14:tracePt t="87364" x="7315200" y="2628900"/>
          <p14:tracePt t="87380" x="7346950" y="2616200"/>
          <p14:tracePt t="87397" x="7404100" y="2609850"/>
          <p14:tracePt t="87413" x="7467600" y="2609850"/>
          <p14:tracePt t="87430" x="7594600" y="2609850"/>
          <p14:tracePt t="87447" x="7734300" y="2609850"/>
          <p14:tracePt t="87464" x="7867650" y="2609850"/>
          <p14:tracePt t="87467" x="7950200" y="2609850"/>
          <p14:tracePt t="87480" x="8032750" y="2609850"/>
          <p14:tracePt t="87497" x="8210550" y="2609850"/>
          <p14:tracePt t="87514" x="8299450" y="2622550"/>
          <p14:tracePt t="87530" x="8350250" y="2628900"/>
          <p14:tracePt t="87533" x="8407400" y="2635250"/>
          <p14:tracePt t="87547" x="8515350" y="2660650"/>
          <p14:tracePt t="87564" x="8737600" y="2692400"/>
          <p14:tracePt t="87580" x="8845550" y="2705100"/>
          <p14:tracePt t="87598" x="9017000" y="2724150"/>
          <p14:tracePt t="87614" x="9175750" y="2736850"/>
          <p14:tracePt t="87631" x="9290050" y="2749550"/>
          <p14:tracePt t="87648" x="9404350" y="2762250"/>
          <p14:tracePt t="87664" x="9550400" y="2781300"/>
          <p14:tracePt t="87680" x="9632950" y="2794000"/>
          <p14:tracePt t="87698" x="9721850" y="2813050"/>
          <p14:tracePt t="87701" x="9785350" y="2825750"/>
          <p14:tracePt t="87714" x="9810750" y="2832100"/>
          <p14:tracePt t="87731" x="9893300" y="2844800"/>
          <p14:tracePt t="87748" x="10013950" y="2870200"/>
          <p14:tracePt t="87764" x="10052050" y="2876550"/>
          <p14:tracePt t="87780" x="10102850" y="2895600"/>
          <p14:tracePt t="87797" x="10191750" y="2914650"/>
          <p14:tracePt t="87807" x="10255250" y="2927350"/>
          <p14:tracePt t="87814" x="10331450" y="2959100"/>
          <p14:tracePt t="87835" x="10407650" y="2978150"/>
          <p14:tracePt t="87848" x="10502900" y="3009900"/>
          <p14:tracePt t="87865" x="10547350" y="3035300"/>
          <p14:tracePt t="87882" x="10591800" y="3054350"/>
          <p14:tracePt t="87897" x="10598150" y="3060700"/>
          <p14:tracePt t="87917" x="10623550" y="3079750"/>
          <p14:tracePt t="87931" x="10820400" y="3206750"/>
          <p14:tracePt t="87947" x="10883900" y="3238500"/>
          <p14:tracePt t="87964" x="10941050" y="3263900"/>
          <p14:tracePt t="87981" x="10991850" y="3289300"/>
          <p14:tracePt t="87998" x="11017250" y="3295650"/>
          <p14:tracePt t="88014" x="11049000" y="3308350"/>
          <p14:tracePt t="88031" x="11068050" y="3321050"/>
          <p14:tracePt t="88048" x="11080750" y="3327400"/>
          <p14:tracePt t="88091" x="11087100" y="3327400"/>
          <p14:tracePt t="88102" x="11087100" y="3333750"/>
          <p14:tracePt t="88109" x="11093450" y="3340100"/>
          <p14:tracePt t="88124" x="11106150" y="3352800"/>
          <p14:tracePt t="88135" x="11118850" y="3359150"/>
          <p14:tracePt t="88149" x="11150600" y="3384550"/>
          <p14:tracePt t="88165" x="11188700" y="3409950"/>
          <p14:tracePt t="88181" x="11226800" y="3429000"/>
          <p14:tracePt t="88199" x="11252200" y="3441700"/>
          <p14:tracePt t="88215" x="11283950" y="3460750"/>
          <p14:tracePt t="88231" x="11309350" y="3473450"/>
          <p14:tracePt t="88248" x="11328400" y="3486150"/>
          <p14:tracePt t="88265" x="11353800" y="3511550"/>
          <p14:tracePt t="88281" x="11366500" y="3517900"/>
          <p14:tracePt t="88283" x="11372850" y="3524250"/>
          <p14:tracePt t="88320" x="11379200" y="3524250"/>
          <p14:tracePt t="88328" x="11379200" y="3536950"/>
          <p14:tracePt t="88336" x="11398250" y="3543300"/>
          <p14:tracePt t="88349" x="11417300" y="3575050"/>
          <p14:tracePt t="88365" x="11468100" y="3632200"/>
          <p14:tracePt t="88382" x="11506200" y="3670300"/>
          <p14:tracePt t="88398" x="11525250" y="3695700"/>
          <p14:tracePt t="88420" x="11531600" y="3695700"/>
          <p14:tracePt t="88431" x="11537950" y="3702050"/>
          <p14:tracePt t="88449" x="11550650" y="3721100"/>
          <p14:tracePt t="88451" x="11550650" y="3733800"/>
          <p14:tracePt t="88465" x="11563350" y="3752850"/>
          <p14:tracePt t="88482" x="11576050" y="3797300"/>
          <p14:tracePt t="88499" x="11576050" y="3810000"/>
          <p14:tracePt t="88515" x="11582400" y="3835400"/>
          <p14:tracePt t="88532" x="11582400" y="3854450"/>
          <p14:tracePt t="88548" x="11582400" y="3879850"/>
          <p14:tracePt t="88565" x="11582400" y="3911600"/>
          <p14:tracePt t="88583" x="11582400" y="3924300"/>
          <p14:tracePt t="88634" x="11582400" y="3917950"/>
          <p14:tracePt t="88638" x="11582400" y="3886200"/>
          <p14:tracePt t="88649" x="11576050" y="3867150"/>
          <p14:tracePt t="88665" x="11537950" y="3778250"/>
          <p14:tracePt t="88682" x="11436350" y="3651250"/>
          <p14:tracePt t="88698" x="11334750" y="3549650"/>
          <p14:tracePt t="88715" x="11252200" y="3479800"/>
          <p14:tracePt t="88732" x="11195050" y="3435350"/>
          <p14:tracePt t="88748" x="11112500" y="3359150"/>
          <p14:tracePt t="88765" x="11029950" y="3295650"/>
          <p14:tracePt t="88782" x="10947400" y="3238500"/>
          <p14:tracePt t="88786" x="10915650" y="3213100"/>
          <p14:tracePt t="88799" x="10877550" y="3194050"/>
          <p14:tracePt t="88816" x="10712450" y="3130550"/>
          <p14:tracePt t="88833" x="10617200" y="3111500"/>
          <p14:tracePt t="88849" x="10572750" y="3111500"/>
          <p14:tracePt t="88853" x="10528300" y="3105150"/>
          <p14:tracePt t="88866" x="10464800" y="3105150"/>
          <p14:tracePt t="88882" x="10369550" y="3105150"/>
          <p14:tracePt t="88898" x="10274300" y="3105150"/>
          <p14:tracePt t="88916" x="10210800" y="3105150"/>
          <p14:tracePt t="88932" x="10115550" y="3098800"/>
          <p14:tracePt t="88949" x="9988550" y="3079750"/>
          <p14:tracePt t="88965" x="9899650" y="3073400"/>
          <p14:tracePt t="88982" x="9829800" y="3073400"/>
          <p14:tracePt t="88986" x="9766300" y="3067050"/>
          <p14:tracePt t="88999" x="9740900" y="3067050"/>
          <p14:tracePt t="89015" x="9664700" y="3067050"/>
          <p14:tracePt t="89018" x="9645650" y="3067050"/>
          <p14:tracePt t="89032" x="9613900" y="3067050"/>
          <p14:tracePt t="89049" x="9582150" y="3067050"/>
          <p14:tracePt t="89053" x="9569450" y="3067050"/>
          <p14:tracePt t="89067" x="9544050" y="3067050"/>
          <p14:tracePt t="89083" x="9531350" y="3067050"/>
          <p14:tracePt t="89099" x="9518650" y="3067050"/>
          <p14:tracePt t="89203" x="9518650" y="3060700"/>
          <p14:tracePt t="89210" x="9525000" y="3060700"/>
          <p14:tracePt t="89220" x="9544050" y="3054350"/>
          <p14:tracePt t="89232" x="9594850" y="3048000"/>
          <p14:tracePt t="89249" x="9721850" y="3048000"/>
          <p14:tracePt t="89252" x="9810750" y="3048000"/>
          <p14:tracePt t="89266" x="9912350" y="3048000"/>
          <p14:tracePt t="89283" x="10109200" y="3086100"/>
          <p14:tracePt t="89287" x="10331450" y="3143250"/>
          <p14:tracePt t="89300" x="10572750" y="3232150"/>
          <p14:tracePt t="89316" x="10725150" y="3282950"/>
          <p14:tracePt t="89333" x="11156950" y="3479800"/>
          <p14:tracePt t="89349" x="11353800" y="3556000"/>
          <p14:tracePt t="89366" x="11525250" y="3606800"/>
          <p14:tracePt t="89384" x="11620500" y="3619500"/>
          <p14:tracePt t="89399" x="11671300" y="3625850"/>
          <p14:tracePt t="89416" x="11677650" y="3625850"/>
          <p14:tracePt t="89433" x="11677650" y="3632200"/>
          <p14:tracePt t="89825" x="11677650" y="3625850"/>
          <p14:tracePt t="89836" x="11677650" y="3619500"/>
          <p14:tracePt t="89840" x="11677650" y="3613150"/>
          <p14:tracePt t="89850" x="11671300" y="3613150"/>
          <p14:tracePt t="89867" x="11664950" y="3594100"/>
          <p14:tracePt t="89883" x="11664950" y="3587750"/>
          <p14:tracePt t="89900" x="11652250" y="3581400"/>
          <p14:tracePt t="89917" x="11652250" y="3575050"/>
          <p14:tracePt t="89933" x="11645900" y="3575050"/>
          <p14:tracePt t="89950" x="11645900" y="3568700"/>
          <p14:tracePt t="89967" x="11645900" y="3562350"/>
          <p14:tracePt t="89969" x="11639550" y="3562350"/>
          <p14:tracePt t="90017" x="11639550" y="3556000"/>
          <p14:tracePt t="90056" x="11633200" y="3556000"/>
          <p14:tracePt t="90065" x="11626850" y="3543300"/>
          <p14:tracePt t="90072" x="11620500" y="3530600"/>
          <p14:tracePt t="90084" x="11601450" y="3511550"/>
          <p14:tracePt t="90100" x="11550650" y="3454400"/>
          <p14:tracePt t="90117" x="11404600" y="3340100"/>
          <p14:tracePt t="90134" x="11207750" y="3219450"/>
          <p14:tracePt t="90150" x="10890250" y="3067050"/>
          <p14:tracePt t="90167" x="10591800" y="2959100"/>
          <p14:tracePt t="90183" x="10318750" y="2889250"/>
          <p14:tracePt t="90200" x="10109200" y="2857500"/>
          <p14:tracePt t="90203" x="9906000" y="2832100"/>
          <p14:tracePt t="90217" x="9817100" y="2819400"/>
          <p14:tracePt t="90234" x="9556750" y="2813050"/>
          <p14:tracePt t="90250" x="9366250" y="2813050"/>
          <p14:tracePt t="90267" x="9182100" y="2813050"/>
          <p14:tracePt t="90284" x="9017000" y="2813050"/>
          <p14:tracePt t="90302" x="8896350" y="2813050"/>
          <p14:tracePt t="90318" x="8826500" y="2806700"/>
          <p14:tracePt t="90334" x="8801100" y="2806700"/>
          <p14:tracePt t="90350" x="8775700" y="2800350"/>
          <p14:tracePt t="90367" x="8737600" y="2794000"/>
          <p14:tracePt t="90384" x="8686800" y="2781300"/>
          <p14:tracePt t="90400" x="8566150" y="2755900"/>
          <p14:tracePt t="90407" x="8502650" y="2743200"/>
          <p14:tracePt t="90417" x="8445500" y="2736850"/>
          <p14:tracePt t="90434" x="8274050" y="2730500"/>
          <p14:tracePt t="90435" x="8223250" y="2730500"/>
          <p14:tracePt t="90450" x="8172450" y="2730500"/>
          <p14:tracePt t="90467" x="8096250" y="2730500"/>
          <p14:tracePt t="90469" x="8077200" y="2730500"/>
          <p14:tracePt t="90484" x="8070850" y="2730500"/>
          <p14:tracePt t="90865" x="8070850" y="2724150"/>
          <p14:tracePt t="90903" x="8077200" y="2724150"/>
          <p14:tracePt t="91080" x="8077200" y="2717800"/>
          <p14:tracePt t="91168" x="8083550" y="2717800"/>
          <p14:tracePt t="91178" x="8083550" y="2711450"/>
          <p14:tracePt t="91185" x="8089900" y="2711450"/>
          <p14:tracePt t="91201" x="8102600" y="2698750"/>
          <p14:tracePt t="91218" x="8134350" y="2692400"/>
          <p14:tracePt t="91235" x="8204200" y="2679700"/>
          <p14:tracePt t="91252" x="8324850" y="2679700"/>
          <p14:tracePt t="91268" x="8534400" y="2711450"/>
          <p14:tracePt t="91286" x="8883650" y="2768600"/>
          <p14:tracePt t="91303" x="9251950" y="2832100"/>
          <p14:tracePt t="91319" x="9728200" y="2933700"/>
          <p14:tracePt t="91335" x="10255250" y="3073400"/>
          <p14:tracePt t="91352" x="10782300" y="3263900"/>
          <p14:tracePt t="91354" x="10960100" y="3327400"/>
          <p14:tracePt t="91368" x="11118850" y="3390900"/>
          <p14:tracePt t="91385" x="11410950" y="3524250"/>
          <p14:tracePt t="91386" x="11493500" y="3568700"/>
          <p14:tracePt t="91402" x="11607800" y="3663950"/>
          <p14:tracePt t="91418" x="11652250" y="3746500"/>
          <p14:tracePt t="91435" x="11690350" y="3841750"/>
          <p14:tracePt t="91452" x="11722100" y="3924300"/>
          <p14:tracePt t="91468" x="11760200" y="4038600"/>
          <p14:tracePt t="91485" x="11791950" y="4121150"/>
          <p14:tracePt t="91502" x="11830050" y="4191000"/>
          <p14:tracePt t="91518" x="11855450" y="4241800"/>
          <p14:tracePt t="91536" x="11861800" y="4260850"/>
          <p14:tracePt t="91863" x="11861800" y="4254500"/>
          <p14:tracePt t="91887" x="11861800" y="4248150"/>
          <p14:tracePt t="91915" x="11861800" y="4241800"/>
          <p14:tracePt t="91919" x="11861800" y="4222750"/>
          <p14:tracePt t="91929" x="11861800" y="4210050"/>
          <p14:tracePt t="91935" x="11855450" y="4178300"/>
          <p14:tracePt t="91952" x="11817350" y="4108450"/>
          <p14:tracePt t="91969" x="11728450" y="3987800"/>
          <p14:tracePt t="91986" x="11576050" y="3854450"/>
          <p14:tracePt t="92002" x="11417300" y="3771900"/>
          <p14:tracePt t="92019" x="11347450" y="3740150"/>
          <p14:tracePt t="92036" x="11334750" y="3740150"/>
          <p14:tracePt t="92112" x="11328400" y="3740150"/>
          <p14:tracePt t="92131" x="11328400" y="3746500"/>
          <p14:tracePt t="92153" x="11328400" y="3752850"/>
          <p14:tracePt t="92162" x="11328400" y="3759200"/>
          <p14:tracePt t="92169" x="11328400" y="3765550"/>
          <p14:tracePt t="92186" x="11328400" y="3771900"/>
          <p14:tracePt t="92203" x="11328400" y="3784600"/>
          <p14:tracePt t="92219" x="11328400" y="3790950"/>
          <p14:tracePt t="92236" x="11328400" y="3797300"/>
          <p14:tracePt t="92253" x="11328400" y="3803650"/>
          <p14:tracePt t="92269" x="11328400" y="3816350"/>
          <p14:tracePt t="92287" x="11334750" y="3822700"/>
          <p14:tracePt t="93448" x="11334750" y="3810000"/>
          <p14:tracePt t="93452" x="11334750" y="3803650"/>
          <p14:tracePt t="93461" x="11303000" y="3778250"/>
          <p14:tracePt t="93471" x="11245850" y="3746500"/>
          <p14:tracePt t="93489" x="11163300" y="3708400"/>
          <p14:tracePt t="93505" x="10871200" y="3587750"/>
          <p14:tracePt t="93507" x="10458450" y="3454400"/>
          <p14:tracePt t="93521" x="10299700" y="3397250"/>
          <p14:tracePt t="93538" x="9417050" y="3143250"/>
          <p14:tracePt t="93555" x="8940800" y="3003550"/>
          <p14:tracePt t="93571" x="8509000" y="2882900"/>
          <p14:tracePt t="93588" x="8210550" y="2787650"/>
          <p14:tracePt t="93604" x="7988300" y="2698750"/>
          <p14:tracePt t="93621" x="7816850" y="2628900"/>
          <p14:tracePt t="93638" x="7708900" y="2590800"/>
          <p14:tracePt t="93654" x="7600950" y="2552700"/>
          <p14:tracePt t="93671" x="7512050" y="2520950"/>
          <p14:tracePt t="93688" x="7435850" y="2489200"/>
          <p14:tracePt t="93705" x="7378700" y="2463800"/>
          <p14:tracePt t="93707" x="7359650" y="2457450"/>
          <p14:tracePt t="93721" x="7340600" y="2438400"/>
          <p14:tracePt t="93724" x="7327900" y="2432050"/>
          <p14:tracePt t="93739" x="7277100" y="2400300"/>
          <p14:tracePt t="93755" x="7239000" y="2374900"/>
          <p14:tracePt t="93758" x="7226300" y="2362200"/>
          <p14:tracePt t="93772" x="7156450" y="2330450"/>
          <p14:tracePt t="93788" x="7105650" y="2305050"/>
          <p14:tracePt t="93804" x="7023100" y="2273300"/>
          <p14:tracePt t="93821" x="6927850" y="2247900"/>
          <p14:tracePt t="93838" x="6819900" y="2222500"/>
          <p14:tracePt t="93855" x="6699250" y="2203450"/>
          <p14:tracePt t="93871" x="6553200" y="2190750"/>
          <p14:tracePt t="93888" x="6394450" y="2190750"/>
          <p14:tracePt t="93905" x="6203950" y="2203450"/>
          <p14:tracePt t="93921" x="6096000" y="2222500"/>
          <p14:tracePt t="93938" x="5937250" y="2247900"/>
          <p14:tracePt t="93940" x="5892800" y="2254250"/>
          <p14:tracePt t="93955" x="5816600" y="2266950"/>
          <p14:tracePt t="93972" x="5695950" y="2292350"/>
          <p14:tracePt t="93990" x="5657850" y="2298700"/>
          <p14:tracePt t="93994" x="5645150" y="2298700"/>
          <p14:tracePt t="94007" x="5613400" y="2305050"/>
          <p14:tracePt t="94008" x="5600700" y="2311400"/>
          <p14:tracePt t="94022" x="5575300" y="2311400"/>
          <p14:tracePt t="94102" x="5575300" y="2317750"/>
          <p14:tracePt t="94111" x="5568950" y="2317750"/>
          <p14:tracePt t="94118" x="5568950" y="2336800"/>
          <p14:tracePt t="94126" x="5549900" y="2368550"/>
          <p14:tracePt t="94138" x="5537200" y="2438400"/>
          <p14:tracePt t="94155" x="5505450" y="2571750"/>
          <p14:tracePt t="94172" x="5480050" y="2736850"/>
          <p14:tracePt t="94189" x="5448300" y="2882900"/>
          <p14:tracePt t="94194" x="5441950" y="2952750"/>
          <p14:tracePt t="94206" x="5429250" y="3016250"/>
          <p14:tracePt t="94211" x="5422900" y="3054350"/>
          <p14:tracePt t="94225" x="5410200" y="3143250"/>
          <p14:tracePt t="94239" x="5397500" y="3232150"/>
          <p14:tracePt t="94258" x="5378450" y="3327400"/>
          <p14:tracePt t="94273" x="5372100" y="3397250"/>
          <p14:tracePt t="94289" x="5365750" y="3441700"/>
          <p14:tracePt t="94305" x="5359400" y="3473450"/>
          <p14:tracePt t="94322" x="5359400" y="3479800"/>
          <p14:tracePt t="94339" x="5359400" y="3486150"/>
          <p14:tracePt t="94458" x="5359400" y="3505200"/>
          <p14:tracePt t="94465" x="5359400" y="3543300"/>
          <p14:tracePt t="94474" x="5359400" y="3600450"/>
          <p14:tracePt t="94490" x="5372100" y="3746500"/>
          <p14:tracePt t="94506" x="5410200" y="3911600"/>
          <p14:tracePt t="94522" x="5454650" y="4083050"/>
          <p14:tracePt t="94539" x="5499100" y="4197350"/>
          <p14:tracePt t="94555" x="5543550" y="4273550"/>
          <p14:tracePt t="94573" x="5568950" y="4298950"/>
          <p14:tracePt t="94589" x="5588000" y="4318000"/>
          <p14:tracePt t="94606" x="5626100" y="4330700"/>
          <p14:tracePt t="94622" x="5664200" y="4349750"/>
          <p14:tracePt t="94624" x="5676900" y="4356100"/>
          <p14:tracePt t="94639" x="5721350" y="4368800"/>
          <p14:tracePt t="94656" x="5797550" y="4406900"/>
          <p14:tracePt t="94672" x="5918200" y="4464050"/>
          <p14:tracePt t="94689" x="6153150" y="4552950"/>
          <p14:tracePt t="94692" x="6254750" y="4584700"/>
          <p14:tracePt t="94706" x="6667500" y="4692650"/>
          <p14:tracePt t="94722" x="7099300" y="4768850"/>
          <p14:tracePt t="94740" x="7670800" y="4838700"/>
          <p14:tracePt t="94757" x="8267700" y="4902200"/>
          <p14:tracePt t="94773" x="8655050" y="4921250"/>
          <p14:tracePt t="94789" x="9124950" y="4933950"/>
          <p14:tracePt t="94806" x="9404350" y="4927600"/>
          <p14:tracePt t="94822" x="9594850" y="4889500"/>
          <p14:tracePt t="94839" x="9683750" y="4851400"/>
          <p14:tracePt t="94856" x="9753600" y="4806950"/>
          <p14:tracePt t="94858" x="9766300" y="4794250"/>
          <p14:tracePt t="94872" x="9785350" y="4781550"/>
          <p14:tracePt t="94889" x="9810750" y="4756150"/>
          <p14:tracePt t="94892" x="9823450" y="4730750"/>
          <p14:tracePt t="94907" x="9867900" y="4679950"/>
          <p14:tracePt t="94923" x="9931400" y="4578350"/>
          <p14:tracePt t="94940" x="9982200" y="4502150"/>
          <p14:tracePt t="94956" x="10020300" y="4432300"/>
          <p14:tracePt t="94960" x="10039350" y="4394200"/>
          <p14:tracePt t="94974" x="10077450" y="4311650"/>
          <p14:tracePt t="94990" x="10090150" y="4248150"/>
          <p14:tracePt t="95006" x="10090150" y="4184650"/>
          <p14:tracePt t="95023" x="10090150" y="4070350"/>
          <p14:tracePt t="95039" x="10058400" y="3937000"/>
          <p14:tracePt t="95056" x="9994900" y="3790950"/>
          <p14:tracePt t="95073" x="9918700" y="3625850"/>
          <p14:tracePt t="95090" x="9798050" y="3422650"/>
          <p14:tracePt t="95092" x="9728200" y="3302000"/>
          <p14:tracePt t="95106" x="9626600" y="3181350"/>
          <p14:tracePt t="95123" x="9486900" y="3003550"/>
          <p14:tracePt t="95125" x="9385300" y="2901950"/>
          <p14:tracePt t="95140" x="9213850" y="2743200"/>
          <p14:tracePt t="95156" x="9086850" y="2641600"/>
          <p14:tracePt t="95173" x="8896350" y="2520950"/>
          <p14:tracePt t="95190" x="8756650" y="2451100"/>
          <p14:tracePt t="95206" x="8616950" y="2406650"/>
          <p14:tracePt t="95223" x="8458200" y="2374900"/>
          <p14:tracePt t="95240" x="8286750" y="2368550"/>
          <p14:tracePt t="95256" x="8058150" y="2362200"/>
          <p14:tracePt t="95273" x="7899400" y="2362200"/>
          <p14:tracePt t="95290" x="7689850" y="2362200"/>
          <p14:tracePt t="95307" x="7562850" y="2362200"/>
          <p14:tracePt t="95323" x="7429500" y="2368550"/>
          <p14:tracePt t="95340" x="7340600" y="2387600"/>
          <p14:tracePt t="95357" x="7277100" y="2406650"/>
          <p14:tracePt t="95373" x="7175500" y="2444750"/>
          <p14:tracePt t="95375" x="7124700" y="2463800"/>
          <p14:tracePt t="95390" x="7105650" y="2476500"/>
          <p14:tracePt t="95407" x="6959600" y="2571750"/>
          <p14:tracePt t="95423" x="6826250" y="2673350"/>
          <p14:tracePt t="95440" x="6737350" y="2762250"/>
          <p14:tracePt t="95458" x="6661150" y="2844800"/>
          <p14:tracePt t="95473" x="6604000" y="2921000"/>
          <p14:tracePt t="95491" x="6553200" y="3003550"/>
          <p14:tracePt t="95508" x="6508750" y="3086100"/>
          <p14:tracePt t="95523" x="6483350" y="3162300"/>
          <p14:tracePt t="95540" x="6457950" y="3251200"/>
          <p14:tracePt t="95557" x="6438900" y="3352800"/>
          <p14:tracePt t="95573" x="6426200" y="3454400"/>
          <p14:tracePt t="95590" x="6413500" y="3594100"/>
          <p14:tracePt t="95607" x="6413500" y="3683000"/>
          <p14:tracePt t="95624" x="6413500" y="3771900"/>
          <p14:tracePt t="95641" x="6419850" y="3854450"/>
          <p14:tracePt t="95657" x="6445250" y="3968750"/>
          <p14:tracePt t="95673" x="6477000" y="4102100"/>
          <p14:tracePt t="95690" x="6521450" y="4235450"/>
          <p14:tracePt t="95707" x="6584950" y="4406900"/>
          <p14:tracePt t="95724" x="6661150" y="4597400"/>
          <p14:tracePt t="95741" x="6769100" y="4768850"/>
          <p14:tracePt t="95748" x="6826250" y="4826000"/>
          <p14:tracePt t="95758" x="6883400" y="4883150"/>
          <p14:tracePt t="95774" x="7016750" y="4991100"/>
          <p14:tracePt t="95790" x="7150100" y="5060950"/>
          <p14:tracePt t="95807" x="7378700" y="5168900"/>
          <p14:tracePt t="95824" x="7531100" y="5219700"/>
          <p14:tracePt t="95840" x="7721600" y="5276850"/>
          <p14:tracePt t="95842" x="7842250" y="5308600"/>
          <p14:tracePt t="95857" x="7981950" y="5346700"/>
          <p14:tracePt t="95874" x="8153400" y="5384800"/>
          <p14:tracePt t="95890" x="8210550" y="5397500"/>
          <p14:tracePt t="95907" x="8763000" y="5480050"/>
          <p14:tracePt t="95924" x="8940800" y="5486400"/>
          <p14:tracePt t="95941" x="9105900" y="5486400"/>
          <p14:tracePt t="95942" x="9150350" y="5486400"/>
          <p14:tracePt t="95959" x="9188450" y="5486400"/>
          <p14:tracePt t="95961" x="9309100" y="5486400"/>
          <p14:tracePt t="95975" x="9404350" y="5480050"/>
          <p14:tracePt t="95992" x="9556750" y="5461000"/>
          <p14:tracePt t="96007" x="9690100" y="5435600"/>
          <p14:tracePt t="96024" x="9766300" y="5422900"/>
          <p14:tracePt t="96041" x="9867900" y="5391150"/>
          <p14:tracePt t="96057" x="9950450" y="5359400"/>
          <p14:tracePt t="96074" x="9994900" y="5334000"/>
          <p14:tracePt t="96091" x="10013950" y="5321300"/>
          <p14:tracePt t="96107" x="10033000" y="5302250"/>
          <p14:tracePt t="96124" x="10052050" y="5264150"/>
          <p14:tracePt t="96141" x="10071100" y="5238750"/>
          <p14:tracePt t="96158" x="10083800" y="5207000"/>
          <p14:tracePt t="96174" x="10096500" y="5175250"/>
          <p14:tracePt t="96192" x="10109200" y="5143500"/>
          <p14:tracePt t="96195" x="10115550" y="5118100"/>
          <p14:tracePt t="96209" x="10134600" y="5067300"/>
          <p14:tracePt t="96225" x="10147300" y="4991100"/>
          <p14:tracePt t="96241" x="10153650" y="4940300"/>
          <p14:tracePt t="96258" x="10160000" y="4902200"/>
          <p14:tracePt t="96275" x="10160000" y="4857750"/>
          <p14:tracePt t="96291" x="10160000" y="4819650"/>
          <p14:tracePt t="96308" x="10160000" y="4775200"/>
          <p14:tracePt t="96324" x="10160000" y="4743450"/>
          <p14:tracePt t="96341" x="10160000" y="4711700"/>
          <p14:tracePt t="96358" x="10147300" y="4635500"/>
          <p14:tracePt t="96374" x="10134600" y="4584700"/>
          <p14:tracePt t="96391" x="10102850" y="4502150"/>
          <p14:tracePt t="96408" x="10077450" y="4438650"/>
          <p14:tracePt t="96425" x="9963150" y="4222750"/>
          <p14:tracePt t="96442" x="9918700" y="4140200"/>
          <p14:tracePt t="96458" x="9848850" y="4044950"/>
          <p14:tracePt t="96475" x="9759950" y="3956050"/>
          <p14:tracePt t="96492" x="9645650" y="3873500"/>
          <p14:tracePt t="96508" x="9512300" y="3803650"/>
          <p14:tracePt t="96510" x="9474200" y="3784600"/>
          <p14:tracePt t="96524" x="9378950" y="3759200"/>
          <p14:tracePt t="96543" x="9144000" y="3695700"/>
          <p14:tracePt t="96558" x="8909050" y="3644900"/>
          <p14:tracePt t="96575" x="8782050" y="3619500"/>
          <p14:tracePt t="96591" x="8540750" y="3587750"/>
          <p14:tracePt t="96608" x="8318500" y="3562350"/>
          <p14:tracePt t="96625" x="8197850" y="3549650"/>
          <p14:tracePt t="96641" x="8020050" y="3536950"/>
          <p14:tracePt t="96658" x="7918450" y="3530600"/>
          <p14:tracePt t="96675" x="7829550" y="3530600"/>
          <p14:tracePt t="96692" x="7772400" y="3530600"/>
          <p14:tracePt t="96709" x="7715250" y="3530600"/>
          <p14:tracePt t="96725" x="7677150" y="3530600"/>
          <p14:tracePt t="96741" x="7607300" y="3549650"/>
          <p14:tracePt t="96758" x="7531100" y="3581400"/>
          <p14:tracePt t="96775" x="7429500" y="3632200"/>
          <p14:tracePt t="96778" x="7378700" y="3657600"/>
          <p14:tracePt t="96792" x="7321550" y="3676650"/>
          <p14:tracePt t="96808" x="7175500" y="3759200"/>
          <p14:tracePt t="96825" x="7118350" y="3790950"/>
          <p14:tracePt t="96842" x="6978650" y="3867150"/>
          <p14:tracePt t="96858" x="6921500" y="3911600"/>
          <p14:tracePt t="96875" x="6870700" y="3994150"/>
          <p14:tracePt t="96892" x="6838950" y="4038600"/>
          <p14:tracePt t="96908" x="6813550" y="4095750"/>
          <p14:tracePt t="96925" x="6794500" y="4146550"/>
          <p14:tracePt t="96930" x="6788150" y="4191000"/>
          <p14:tracePt t="96943" x="6781800" y="4210050"/>
          <p14:tracePt t="96959" x="6762750" y="4286250"/>
          <p14:tracePt t="96975" x="6756400" y="4337050"/>
          <p14:tracePt t="96992" x="6750050" y="4387850"/>
          <p14:tracePt t="97009" x="6743700" y="4419600"/>
          <p14:tracePt t="97012" x="6743700" y="4464050"/>
          <p14:tracePt t="97025" x="6743700" y="4476750"/>
          <p14:tracePt t="97042" x="6756400" y="4565650"/>
          <p14:tracePt t="97059" x="6788150" y="4648200"/>
          <p14:tracePt t="97075" x="6819900" y="4699000"/>
          <p14:tracePt t="97092" x="6870700" y="4756150"/>
          <p14:tracePt t="97109" x="6908800" y="4794250"/>
          <p14:tracePt t="97125" x="6997700" y="4857750"/>
          <p14:tracePt t="97142" x="7048500" y="4895850"/>
          <p14:tracePt t="97159" x="7156450" y="4972050"/>
          <p14:tracePt t="97177" x="7277100" y="5048250"/>
          <p14:tracePt t="97180" x="7321550" y="5067300"/>
          <p14:tracePt t="97194" x="7429500" y="5118100"/>
          <p14:tracePt t="97196" x="7473950" y="5130800"/>
          <p14:tracePt t="97210" x="7600950" y="5168900"/>
          <p14:tracePt t="97225" x="7696200" y="5187950"/>
          <p14:tracePt t="97242" x="7893050" y="5232400"/>
          <p14:tracePt t="97260" x="8115300" y="5264150"/>
          <p14:tracePt t="97261" x="8172450" y="5270500"/>
          <p14:tracePt t="97276" x="8375650" y="5295900"/>
          <p14:tracePt t="97293" x="8578850" y="5302250"/>
          <p14:tracePt t="97309" x="8686800" y="5302250"/>
          <p14:tracePt t="97326" x="8883650" y="5302250"/>
          <p14:tracePt t="97342" x="9067800" y="5270500"/>
          <p14:tracePt t="97359" x="9156700" y="5238750"/>
          <p14:tracePt t="97376" x="9239250" y="5200650"/>
          <p14:tracePt t="97392" x="9359900" y="5099050"/>
          <p14:tracePt t="97409" x="9372600" y="5086350"/>
          <p14:tracePt t="97427" x="9455150" y="4984750"/>
          <p14:tracePt t="97443" x="9467850" y="4946650"/>
          <p14:tracePt t="97459" x="9493250" y="4876800"/>
          <p14:tracePt t="97476" x="9518650" y="4724400"/>
          <p14:tracePt t="97493" x="9518650" y="4629150"/>
          <p14:tracePt t="97509" x="9518650" y="4502150"/>
          <p14:tracePt t="97526" x="9518650" y="4413250"/>
          <p14:tracePt t="97543" x="9499600" y="4330700"/>
          <p14:tracePt t="97559" x="9474200" y="4260850"/>
          <p14:tracePt t="97576" x="9442450" y="4203700"/>
          <p14:tracePt t="97593" x="9417050" y="4165600"/>
          <p14:tracePt t="97595" x="9404350" y="4146550"/>
          <p14:tracePt t="97609" x="9378950" y="4114800"/>
          <p14:tracePt t="97626" x="9315450" y="4044950"/>
          <p14:tracePt t="97643" x="9277350" y="4006850"/>
          <p14:tracePt t="97659" x="9232900" y="3975100"/>
          <p14:tracePt t="97676" x="9156700" y="3930650"/>
          <p14:tracePt t="97693" x="9105900" y="3905250"/>
          <p14:tracePt t="97710" x="9055100" y="3886200"/>
          <p14:tracePt t="97726" x="8991600" y="3860800"/>
          <p14:tracePt t="97743" x="8921750" y="3835400"/>
          <p14:tracePt t="97760" x="8832850" y="3810000"/>
          <p14:tracePt t="97763" x="8801100" y="3803650"/>
          <p14:tracePt t="97776" x="8718550" y="3784600"/>
          <p14:tracePt t="97793" x="8648700" y="3765550"/>
          <p14:tracePt t="97810" x="8515350" y="3733800"/>
          <p14:tracePt t="97826" x="8394700" y="3708400"/>
          <p14:tracePt t="97828" x="8362950" y="3702050"/>
          <p14:tracePt t="97843" x="8286750" y="3676650"/>
          <p14:tracePt t="97860" x="8223250" y="3663950"/>
          <p14:tracePt t="97876" x="8108950" y="3651250"/>
          <p14:tracePt t="97893" x="8058150" y="3644900"/>
          <p14:tracePt t="97911" x="8007350" y="3632200"/>
          <p14:tracePt t="97927" x="7956550" y="3625850"/>
          <p14:tracePt t="97932" x="7937500" y="3625850"/>
          <p14:tracePt t="97944" x="7893050" y="3625850"/>
          <p14:tracePt t="97960" x="7842250" y="3625850"/>
          <p14:tracePt t="97976" x="7804150" y="3619500"/>
          <p14:tracePt t="97993" x="7747000" y="3613150"/>
          <p14:tracePt t="98010" x="7677150" y="3606800"/>
          <p14:tracePt t="98026" x="7639050" y="3600450"/>
          <p14:tracePt t="98029" x="7594600" y="3600450"/>
          <p14:tracePt t="98043" x="7575550" y="3600450"/>
          <p14:tracePt t="98060" x="7512050" y="3600450"/>
          <p14:tracePt t="98076" x="7493000" y="3600450"/>
          <p14:tracePt t="98093" x="7429500" y="3600450"/>
          <p14:tracePt t="98096" x="7410450" y="3600450"/>
          <p14:tracePt t="98110" x="7366000" y="3619500"/>
          <p14:tracePt t="98127" x="7277100" y="3651250"/>
          <p14:tracePt t="98143" x="7226300" y="3676650"/>
          <p14:tracePt t="98160" x="7162800" y="3721100"/>
          <p14:tracePt t="98177" x="7067550" y="3816350"/>
          <p14:tracePt t="98194" x="7016750" y="3879850"/>
          <p14:tracePt t="98210" x="6972300" y="3949700"/>
          <p14:tracePt t="98227" x="6908800" y="4076700"/>
          <p14:tracePt t="98243" x="6883400" y="4146550"/>
          <p14:tracePt t="98260" x="6851650" y="4305300"/>
          <p14:tracePt t="98262" x="6845300" y="4362450"/>
          <p14:tracePt t="98277" x="6838950" y="4413250"/>
          <p14:tracePt t="98293" x="6838950" y="4591050"/>
          <p14:tracePt t="98295" x="6838950" y="4635500"/>
          <p14:tracePt t="98310" x="6845300" y="4724400"/>
          <p14:tracePt t="98327" x="6877050" y="4806950"/>
          <p14:tracePt t="98344" x="6908800" y="4889500"/>
          <p14:tracePt t="98360" x="6953250" y="4972050"/>
          <p14:tracePt t="98377" x="6972300" y="5010150"/>
          <p14:tracePt t="98394" x="7010400" y="5067300"/>
          <p14:tracePt t="98411" x="7067550" y="5130800"/>
          <p14:tracePt t="98427" x="7156450" y="5175250"/>
          <p14:tracePt t="98444" x="7251700" y="5200650"/>
          <p14:tracePt t="98460" x="7512050" y="5226050"/>
          <p14:tracePt t="98477" x="7689850" y="5245100"/>
          <p14:tracePt t="98494" x="7962900" y="5270500"/>
          <p14:tracePt t="98511" x="8191500" y="5289550"/>
          <p14:tracePt t="98527" x="8388350" y="5314950"/>
          <p14:tracePt t="98544" x="8553450" y="5334000"/>
          <p14:tracePt t="98549" x="8623300" y="5340350"/>
          <p14:tracePt t="98561" x="8686800" y="5340350"/>
          <p14:tracePt t="98577" x="8794750" y="5327650"/>
          <p14:tracePt t="98594" x="8858250" y="5289550"/>
          <p14:tracePt t="98596" x="8902700" y="5251450"/>
          <p14:tracePt t="98610" x="8947150" y="5200650"/>
          <p14:tracePt t="98627" x="9004300" y="5118100"/>
          <p14:tracePt t="98645" x="9080500" y="5010150"/>
          <p14:tracePt t="98647" x="9093200" y="4991100"/>
          <p14:tracePt t="98661" x="9118600" y="4946650"/>
          <p14:tracePt t="98664" x="9137650" y="4921250"/>
          <p14:tracePt t="98678" x="9163050" y="4864100"/>
          <p14:tracePt t="98681" x="9169400" y="4832350"/>
          <p14:tracePt t="98694" x="9201150" y="4730750"/>
          <p14:tracePt t="98712" x="9220200" y="4591050"/>
          <p14:tracePt t="98727" x="9226550" y="4432300"/>
          <p14:tracePt t="98744" x="9226550" y="4248150"/>
          <p14:tracePt t="98761" x="9213850" y="4178300"/>
          <p14:tracePt t="98777" x="9201150" y="4114800"/>
          <p14:tracePt t="98794" x="9194800" y="4102100"/>
          <p14:tracePt t="98811" x="9188450" y="4076700"/>
          <p14:tracePt t="98828" x="9169400" y="4051300"/>
          <p14:tracePt t="98844" x="9144000" y="4019550"/>
          <p14:tracePt t="98848" x="9124950" y="4000500"/>
          <p14:tracePt t="98861" x="9112250" y="3987800"/>
          <p14:tracePt t="98878" x="9067800" y="3956050"/>
          <p14:tracePt t="98895" x="9029700" y="3937000"/>
          <p14:tracePt t="98912" x="8991600" y="3924300"/>
          <p14:tracePt t="98921" x="8940800" y="3905250"/>
          <p14:tracePt t="98930" x="8909050" y="3898900"/>
          <p14:tracePt t="98945" x="8832850" y="3873500"/>
          <p14:tracePt t="98961" x="8731250" y="3848100"/>
          <p14:tracePt t="98978" x="8629650" y="3829050"/>
          <p14:tracePt t="98994" x="8540750" y="3816350"/>
          <p14:tracePt t="99011" x="8477250" y="3810000"/>
          <p14:tracePt t="99028" x="8394700" y="3797300"/>
          <p14:tracePt t="99044" x="8324850" y="3797300"/>
          <p14:tracePt t="99061" x="8293100" y="3797300"/>
          <p14:tracePt t="99078" x="8255000" y="3797300"/>
          <p14:tracePt t="99081" x="8229600" y="3797300"/>
          <p14:tracePt t="99094" x="8223250" y="3797300"/>
          <p14:tracePt t="99112" x="8178800" y="3803650"/>
          <p14:tracePt t="99114" x="8140700" y="3803650"/>
          <p14:tracePt t="99129" x="8070850" y="3829050"/>
          <p14:tracePt t="99145" x="7994650" y="3854450"/>
          <p14:tracePt t="99162" x="7912100" y="3886200"/>
          <p14:tracePt t="99178" x="7848600" y="3905250"/>
          <p14:tracePt t="99194" x="7810500" y="3924300"/>
          <p14:tracePt t="99211" x="7797800" y="3937000"/>
          <p14:tracePt t="99228" x="7772400" y="3962400"/>
          <p14:tracePt t="99245" x="7740650" y="4006850"/>
          <p14:tracePt t="99261" x="7721600" y="4044950"/>
          <p14:tracePt t="99278" x="7696200" y="4102100"/>
          <p14:tracePt t="99295" x="7683500" y="4152900"/>
          <p14:tracePt t="99311" x="7664450" y="4222750"/>
          <p14:tracePt t="99328" x="7651750" y="4260850"/>
          <p14:tracePt t="99345" x="7639050" y="4349750"/>
          <p14:tracePt t="99349" x="7632700" y="4381500"/>
          <p14:tracePt t="99361" x="7632700" y="4406900"/>
          <p14:tracePt t="99378" x="7626350" y="4559300"/>
          <p14:tracePt t="99395" x="7626350" y="4648200"/>
          <p14:tracePt t="99412" x="7639050" y="4718050"/>
          <p14:tracePt t="99428" x="7677150" y="4806950"/>
          <p14:tracePt t="99446" x="7702550" y="4845050"/>
          <p14:tracePt t="99462" x="7727950" y="4870450"/>
          <p14:tracePt t="99478" x="7766050" y="4902200"/>
          <p14:tracePt t="99495" x="7842250" y="4927600"/>
          <p14:tracePt t="99512" x="7950200" y="4946650"/>
          <p14:tracePt t="99528" x="8172450" y="4953000"/>
          <p14:tracePt t="99545" x="8350250" y="4953000"/>
          <p14:tracePt t="99562" x="8540750" y="4953000"/>
          <p14:tracePt t="99578" x="8705850" y="4946650"/>
          <p14:tracePt t="99581" x="8731250" y="4940300"/>
          <p14:tracePt t="99595" x="8801100" y="4921250"/>
          <p14:tracePt t="99613" x="8864600" y="4876800"/>
          <p14:tracePt t="99629" x="8877300" y="4851400"/>
          <p14:tracePt t="99646" x="8883650" y="4826000"/>
          <p14:tracePt t="99662" x="8883650" y="4794250"/>
          <p14:tracePt t="99679" x="8896350" y="4756150"/>
          <p14:tracePt t="99695" x="8896350" y="4730750"/>
          <p14:tracePt t="99712" x="8896350" y="4705350"/>
          <p14:tracePt t="99728" x="8896350" y="4699000"/>
          <p14:tracePt t="99745" x="8896350" y="4692650"/>
          <p14:tracePt t="99762" x="8896350" y="4679950"/>
          <p14:tracePt t="99779" x="8896350" y="4673600"/>
          <p14:tracePt t="99795" x="8896350" y="4654550"/>
          <p14:tracePt t="99812" x="8896350" y="4635500"/>
          <p14:tracePt t="99815" x="8896350" y="4622800"/>
          <p14:tracePt t="99829" x="8896350" y="4610100"/>
          <p14:tracePt t="99846" x="8890000" y="4597400"/>
          <p14:tracePt t="99847" x="8890000" y="4591050"/>
          <p14:tracePt t="99862" x="8890000" y="4584700"/>
          <p14:tracePt t="99880" x="8883650" y="4584700"/>
          <p14:tracePt t="99934" x="8883650" y="4578350"/>
          <p14:tracePt t="99945" x="8883650" y="4572000"/>
          <p14:tracePt t="99960" x="8883650" y="4565650"/>
          <p14:tracePt t="112276" x="8890000" y="4565650"/>
          <p14:tracePt t="112281" x="8915400" y="4565650"/>
          <p14:tracePt t="112294" x="8953500" y="4565650"/>
          <p14:tracePt t="112311" x="9086850" y="4584700"/>
          <p14:tracePt t="112327" x="9245600" y="4610100"/>
          <p14:tracePt t="112344" x="9391650" y="4641850"/>
          <p14:tracePt t="112361" x="9556750" y="4654550"/>
          <p14:tracePt t="112378" x="9639300" y="4654550"/>
          <p14:tracePt t="112394" x="9785350" y="4610100"/>
          <p14:tracePt t="112411" x="9836150" y="4546600"/>
          <p14:tracePt t="112415" x="9848850" y="4527550"/>
          <p14:tracePt t="112428" x="9874250" y="4483100"/>
          <p14:tracePt t="112445" x="9899650" y="4419600"/>
          <p14:tracePt t="112461" x="9925050" y="4337050"/>
          <p14:tracePt t="112477" x="9937750" y="4273550"/>
          <p14:tracePt t="112479" x="9944100" y="4235450"/>
          <p14:tracePt t="112494" x="9950450" y="4210050"/>
          <p14:tracePt t="112495" x="9956800" y="4159250"/>
          <p14:tracePt t="112511" x="9956800" y="4083050"/>
          <p14:tracePt t="112528" x="9956800" y="3968750"/>
          <p14:tracePt t="112544" x="9944100" y="3854450"/>
          <p14:tracePt t="112561" x="9906000" y="3695700"/>
          <p14:tracePt t="112578" x="9861550" y="3606800"/>
          <p14:tracePt t="112594" x="9823450" y="3549650"/>
          <p14:tracePt t="112611" x="9772650" y="3498850"/>
          <p14:tracePt t="112628" x="9734550" y="3467100"/>
          <p14:tracePt t="112644" x="9709150" y="3454400"/>
          <p14:tracePt t="112649" x="9696450" y="3448050"/>
          <p14:tracePt t="112661" x="9677400" y="3435350"/>
          <p14:tracePt t="112678" x="9652000" y="3416300"/>
          <p14:tracePt t="112694" x="9607550" y="3397250"/>
          <p14:tracePt t="112712" x="9505950" y="3359150"/>
          <p14:tracePt t="112714" x="9486900" y="3346450"/>
          <p14:tracePt t="112728" x="9417050" y="3333750"/>
          <p14:tracePt t="112745" x="9232900" y="3308350"/>
          <p14:tracePt t="112761" x="9175750" y="3302000"/>
          <p14:tracePt t="112778" x="9055100" y="3282950"/>
          <p14:tracePt t="112795" x="8940800" y="3263900"/>
          <p14:tracePt t="112811" x="8826500" y="3244850"/>
          <p14:tracePt t="112828" x="8718550" y="3232150"/>
          <p14:tracePt t="112845" x="8629650" y="3219450"/>
          <p14:tracePt t="112861" x="8566150" y="3213100"/>
          <p14:tracePt t="112878" x="8477250" y="3200400"/>
          <p14:tracePt t="112882" x="8458200" y="3200400"/>
          <p14:tracePt t="112895" x="8420100" y="3194050"/>
          <p14:tracePt t="112912" x="8362950" y="3187700"/>
          <p14:tracePt t="112919" x="8350250" y="3187700"/>
          <p14:tracePt t="112928" x="8318500" y="3187700"/>
          <p14:tracePt t="112945" x="8280400" y="3187700"/>
          <p14:tracePt t="112947" x="8267700" y="3187700"/>
          <p14:tracePt t="112961" x="8235950" y="3194050"/>
          <p14:tracePt t="112978" x="8185150" y="3206750"/>
          <p14:tracePt t="112995" x="8077200" y="3238500"/>
          <p14:tracePt t="113012" x="8013700" y="3251200"/>
          <p14:tracePt t="113028" x="7880350" y="3295650"/>
          <p14:tracePt t="113045" x="7727950" y="3327400"/>
          <p14:tracePt t="113062" x="7645400" y="3352800"/>
          <p14:tracePt t="113078" x="7505700" y="3403600"/>
          <p14:tracePt t="113095" x="7442200" y="3441700"/>
          <p14:tracePt t="113112" x="7346950" y="3517900"/>
          <p14:tracePt t="113128" x="7289800" y="3568700"/>
          <p14:tracePt t="113146" x="7232650" y="3651250"/>
          <p14:tracePt t="113148" x="7219950" y="3676650"/>
          <p14:tracePt t="113162" x="7188200" y="3727450"/>
          <p14:tracePt t="113179" x="7150100" y="3816350"/>
          <p14:tracePt t="113196" x="7118350" y="3911600"/>
          <p14:tracePt t="113198" x="7105650" y="3981450"/>
          <p14:tracePt t="113212" x="7105650" y="4013200"/>
          <p14:tracePt t="113229" x="7105650" y="4191000"/>
          <p14:tracePt t="113245" x="7137400" y="4387850"/>
          <p14:tracePt t="113262" x="7181850" y="4508500"/>
          <p14:tracePt t="113279" x="7251700" y="4610100"/>
          <p14:tracePt t="113295" x="7334250" y="4699000"/>
          <p14:tracePt t="113312" x="7416800" y="4762500"/>
          <p14:tracePt t="113329" x="7543800" y="4838700"/>
          <p14:tracePt t="113345" x="7689850" y="4902200"/>
          <p14:tracePt t="113362" x="7867650" y="4953000"/>
          <p14:tracePt t="113366" x="7962900" y="4978400"/>
          <p14:tracePt t="113379" x="8077200" y="4991100"/>
          <p14:tracePt t="113396" x="8337550" y="5035550"/>
          <p14:tracePt t="113400" x="8382000" y="5041900"/>
          <p14:tracePt t="113413" x="8502650" y="5060950"/>
          <p14:tracePt t="113415" x="8636000" y="5073650"/>
          <p14:tracePt t="113429" x="8763000" y="5092700"/>
          <p14:tracePt t="113433" x="8807450" y="5099050"/>
          <p14:tracePt t="113445" x="8915400" y="5118100"/>
          <p14:tracePt t="113462" x="9074150" y="5130800"/>
          <p14:tracePt t="113465" x="9163050" y="5137150"/>
          <p14:tracePt t="113480" x="9271000" y="5149850"/>
          <p14:tracePt t="113496" x="9385300" y="5156200"/>
          <p14:tracePt t="113513" x="9448800" y="5156200"/>
          <p14:tracePt t="113530" x="9512300" y="5149850"/>
          <p14:tracePt t="113546" x="9537700" y="5137150"/>
          <p14:tracePt t="113563" x="9569450" y="5124450"/>
          <p14:tracePt t="113579" x="9594850" y="5111750"/>
          <p14:tracePt t="113596" x="9639300" y="5086350"/>
          <p14:tracePt t="113612" x="9702800" y="5035550"/>
          <p14:tracePt t="113629" x="9791700" y="4959350"/>
          <p14:tracePt t="113633" x="9855200" y="4883150"/>
          <p14:tracePt t="113647" x="9912350" y="4800600"/>
          <p14:tracePt t="113648" x="9950450" y="4705350"/>
          <p14:tracePt t="113664" x="9982200" y="4622800"/>
          <p14:tracePt t="113666" x="10007600" y="4489450"/>
          <p14:tracePt t="113680" x="10026650" y="4184650"/>
          <p14:tracePt t="113696" x="9988550" y="4019550"/>
          <p14:tracePt t="113712" x="9912350" y="3892550"/>
          <p14:tracePt t="113729" x="9829800" y="3816350"/>
          <p14:tracePt t="113746" x="9715500" y="3740150"/>
          <p14:tracePt t="113762" x="9632950" y="3695700"/>
          <p14:tracePt t="113779" x="9512300" y="3632200"/>
          <p14:tracePt t="113796" x="9391650" y="3568700"/>
          <p14:tracePt t="113812" x="9264650" y="3498850"/>
          <p14:tracePt t="113829" x="9169400" y="3460750"/>
          <p14:tracePt t="113846" x="9055100" y="3409950"/>
          <p14:tracePt t="113862" x="8978900" y="3390900"/>
          <p14:tracePt t="113867" x="8934450" y="3378200"/>
          <p14:tracePt t="113879" x="8896350" y="3365500"/>
          <p14:tracePt t="113897" x="8813800" y="3352800"/>
          <p14:tracePt t="113901" x="8782050" y="3346450"/>
          <p14:tracePt t="113915" x="8737600" y="3333750"/>
          <p14:tracePt t="113930" x="8699500" y="3321050"/>
          <p14:tracePt t="113947" x="8680450" y="3321050"/>
          <p14:tracePt t="113963" x="8674100" y="3314700"/>
          <p14:tracePt t="113995" x="8667750" y="3314700"/>
          <p14:tracePt t="114002" x="8648700" y="3308350"/>
          <p14:tracePt t="114013" x="8623300" y="3302000"/>
          <p14:tracePt t="114029" x="8559800" y="3282950"/>
          <p14:tracePt t="114046" x="8439150" y="3263900"/>
          <p14:tracePt t="114063" x="8350250" y="3244850"/>
          <p14:tracePt t="114080" x="8248650" y="3219450"/>
          <p14:tracePt t="114096" x="8159750" y="3206750"/>
          <p14:tracePt t="114113" x="8045450" y="3181350"/>
          <p14:tracePt t="114130" x="7956550" y="3168650"/>
          <p14:tracePt t="114133" x="7905750" y="3168650"/>
          <p14:tracePt t="114147" x="7867650" y="3162300"/>
          <p14:tracePt t="114149" x="7848600" y="3162300"/>
          <p14:tracePt t="114164" x="7759700" y="3162300"/>
          <p14:tracePt t="114180" x="7651750" y="3168650"/>
          <p14:tracePt t="114196" x="7556500" y="3200400"/>
          <p14:tracePt t="114213" x="7448550" y="3244850"/>
          <p14:tracePt t="114230" x="7308850" y="3333750"/>
          <p14:tracePt t="114246" x="7207250" y="3409950"/>
          <p14:tracePt t="114263" x="7112000" y="3486150"/>
          <p14:tracePt t="114280" x="7029450" y="3575050"/>
          <p14:tracePt t="114296" x="6953250" y="3663950"/>
          <p14:tracePt t="114314" x="6896100" y="3746500"/>
          <p14:tracePt t="114330" x="6864350" y="3822700"/>
          <p14:tracePt t="114347" x="6838950" y="3898900"/>
          <p14:tracePt t="114363" x="6826250" y="3987800"/>
          <p14:tracePt t="114366" x="6826250" y="4013200"/>
          <p14:tracePt t="114380" x="6819900" y="4044950"/>
          <p14:tracePt t="114398" x="6819900" y="4165600"/>
          <p14:tracePt t="114414" x="6851650" y="4267200"/>
          <p14:tracePt t="114430" x="6902450" y="4368800"/>
          <p14:tracePt t="114446" x="6953250" y="4432300"/>
          <p14:tracePt t="114463" x="7061200" y="4502150"/>
          <p14:tracePt t="114480" x="7169150" y="4533900"/>
          <p14:tracePt t="114497" x="7366000" y="4565650"/>
          <p14:tracePt t="114514" x="7639050" y="4603750"/>
          <p14:tracePt t="114530" x="8032750" y="4635500"/>
          <p14:tracePt t="114547" x="8280400" y="4660900"/>
          <p14:tracePt t="114564" x="8686800" y="4692650"/>
          <p14:tracePt t="114567" x="8864600" y="4699000"/>
          <p14:tracePt t="114580" x="9023350" y="4699000"/>
          <p14:tracePt t="114597" x="9283700" y="4699000"/>
          <p14:tracePt t="114601" x="9398000" y="4686300"/>
          <p14:tracePt t="114614" x="9436100" y="4679950"/>
          <p14:tracePt t="114631" x="9582150" y="4616450"/>
          <p14:tracePt t="114634" x="9620250" y="4591050"/>
          <p14:tracePt t="114647" x="9677400" y="4521200"/>
          <p14:tracePt t="114664" x="9715500" y="4419600"/>
          <p14:tracePt t="114680" x="9740900" y="4298950"/>
          <p14:tracePt t="114698" x="9740900" y="4210050"/>
          <p14:tracePt t="114714" x="9740900" y="4127500"/>
          <p14:tracePt t="114730" x="9721850" y="4025900"/>
          <p14:tracePt t="114747" x="9702800" y="3981450"/>
          <p14:tracePt t="114764" x="9696450" y="3943350"/>
          <p14:tracePt t="114780" x="9683750" y="3905250"/>
          <p14:tracePt t="114797" x="9664700" y="3835400"/>
          <p14:tracePt t="114814" x="9639300" y="3771900"/>
          <p14:tracePt t="114830" x="9620250" y="3714750"/>
          <p14:tracePt t="114832" x="9607550" y="3689350"/>
          <p14:tracePt t="114847" x="9588500" y="3651250"/>
          <p14:tracePt t="114864" x="9550400" y="3594100"/>
          <p14:tracePt t="114883" x="9531350" y="3581400"/>
          <p14:tracePt t="114886" x="9525000" y="3568700"/>
          <p14:tracePt t="114898" x="9493250" y="3536950"/>
          <p14:tracePt t="114915" x="9474200" y="3511550"/>
          <p14:tracePt t="114931" x="9442450" y="3486150"/>
          <p14:tracePt t="114947" x="9398000" y="3460750"/>
          <p14:tracePt t="114964" x="9321800" y="3416300"/>
          <p14:tracePt t="114981" x="9251950" y="3384550"/>
          <p14:tracePt t="114997" x="9112250" y="3327400"/>
          <p14:tracePt t="115014" x="8985250" y="3282950"/>
          <p14:tracePt t="115031" x="8870950" y="3257550"/>
          <p14:tracePt t="115048" x="8680450" y="3225800"/>
          <p14:tracePt t="115064" x="8572500" y="3213100"/>
          <p14:tracePt t="115081" x="8477250" y="3213100"/>
          <p14:tracePt t="115097" x="8394700" y="3213100"/>
          <p14:tracePt t="115115" x="8312150" y="3219450"/>
          <p14:tracePt t="115118" x="8248650" y="3238500"/>
          <p14:tracePt t="115132" x="8216900" y="3251200"/>
          <p14:tracePt t="115134" x="8178800" y="3263900"/>
          <p14:tracePt t="115148" x="8077200" y="3302000"/>
          <p14:tracePt t="115165" x="7994650" y="3346450"/>
          <p14:tracePt t="115167" x="7874000" y="3403600"/>
          <p14:tracePt t="115181" x="7829550" y="3429000"/>
          <p14:tracePt t="115198" x="7689850" y="3511550"/>
          <p14:tracePt t="115199" x="7658100" y="3536950"/>
          <p14:tracePt t="115214" x="7600950" y="3575050"/>
          <p14:tracePt t="115216" x="7562850" y="3600450"/>
          <p14:tracePt t="115232" x="7537450" y="3619500"/>
          <p14:tracePt t="115247" x="7518400" y="3632200"/>
          <p14:tracePt t="115264" x="7512050" y="3638550"/>
          <p14:tracePt t="115281" x="7512050" y="3644900"/>
          <p14:tracePt t="115305" x="7512050" y="3651250"/>
          <p14:tracePt t="115315" x="7467600" y="3721100"/>
          <p14:tracePt t="115332" x="7448550" y="3746500"/>
          <p14:tracePt t="115348" x="7416800" y="3797300"/>
          <p14:tracePt t="115365" x="7378700" y="3854450"/>
          <p14:tracePt t="115382" x="7346950" y="3898900"/>
          <p14:tracePt t="115399" x="7334250" y="3924300"/>
          <p14:tracePt t="115415" x="7321550" y="3962400"/>
          <p14:tracePt t="115431" x="7315200" y="3975100"/>
          <p14:tracePt t="115448" x="7302500" y="4025900"/>
          <p14:tracePt t="115465" x="7296150" y="4070350"/>
          <p14:tracePt t="115481" x="7296150" y="4095750"/>
          <p14:tracePt t="115498" x="7296150" y="4140200"/>
          <p14:tracePt t="115515" x="7327900" y="4248150"/>
          <p14:tracePt t="115518" x="7353300" y="4305300"/>
          <p14:tracePt t="115532" x="7372350" y="4337050"/>
          <p14:tracePt t="115548" x="7416800" y="4406900"/>
          <p14:tracePt t="115550" x="7454900" y="4445000"/>
          <p14:tracePt t="115566" x="7524750" y="4489450"/>
          <p14:tracePt t="115582" x="7588250" y="4514850"/>
          <p14:tracePt t="115598" x="7715250" y="4552950"/>
          <p14:tracePt t="115615" x="7861300" y="4591050"/>
          <p14:tracePt t="115633" x="8032750" y="4629150"/>
          <p14:tracePt t="115648" x="8274050" y="4673600"/>
          <p14:tracePt t="115667" x="8597900" y="4737100"/>
          <p14:tracePt t="115681" x="8978900" y="4794250"/>
          <p14:tracePt t="115698" x="9321800" y="4832350"/>
          <p14:tracePt t="115715" x="9601200" y="4838700"/>
          <p14:tracePt t="115732" x="9842500" y="4806950"/>
          <p14:tracePt t="115748" x="9937750" y="4749800"/>
          <p14:tracePt t="115765" x="9975850" y="4686300"/>
          <p14:tracePt t="115782" x="10007600" y="4610100"/>
          <p14:tracePt t="115783" x="10020300" y="4552950"/>
          <p14:tracePt t="115799" x="10026650" y="4508500"/>
          <p14:tracePt t="115815" x="10052050" y="4330700"/>
          <p14:tracePt t="115832" x="10052050" y="4121150"/>
          <p14:tracePt t="115848" x="10033000" y="3924300"/>
          <p14:tracePt t="115866" x="10013950" y="3848100"/>
          <p14:tracePt t="115882" x="9886950" y="3556000"/>
          <p14:tracePt t="115893" x="9829800" y="3486150"/>
          <p14:tracePt t="115901" x="9785350" y="3441700"/>
          <p14:tracePt t="115916" x="9734550" y="3416300"/>
          <p14:tracePt t="115932" x="9683750" y="3403600"/>
          <p14:tracePt t="115948" x="9645650" y="3397250"/>
          <p14:tracePt t="115965" x="9556750" y="3384550"/>
          <p14:tracePt t="115982" x="9448800" y="3378200"/>
          <p14:tracePt t="115998" x="9347200" y="3371850"/>
          <p14:tracePt t="116015" x="9207500" y="3365500"/>
          <p14:tracePt t="116032" x="8985250" y="3359150"/>
          <p14:tracePt t="116048" x="8788400" y="3359150"/>
          <p14:tracePt t="116065" x="8610600" y="3359150"/>
          <p14:tracePt t="116082" x="8445500" y="3359150"/>
          <p14:tracePt t="116100" x="8280400" y="3390900"/>
          <p14:tracePt t="116102" x="8242300" y="3397250"/>
          <p14:tracePt t="116117" x="8153400" y="3416300"/>
          <p14:tracePt t="116119" x="8096250" y="3435350"/>
          <p14:tracePt t="116132" x="8070850" y="3448050"/>
          <p14:tracePt t="116149" x="7969250" y="3505200"/>
          <p14:tracePt t="116165" x="7918450" y="3536950"/>
          <p14:tracePt t="116182" x="7874000" y="3568700"/>
          <p14:tracePt t="116200" x="7823200" y="3625850"/>
          <p14:tracePt t="116215" x="7804150" y="3657600"/>
          <p14:tracePt t="116232" x="7778750" y="3721100"/>
          <p14:tracePt t="116249" x="7753350" y="3822700"/>
          <p14:tracePt t="116266" x="7747000" y="3937000"/>
          <p14:tracePt t="116282" x="7747000" y="4038600"/>
          <p14:tracePt t="116299" x="7772400" y="4140200"/>
          <p14:tracePt t="116316" x="7791450" y="4191000"/>
          <p14:tracePt t="116332" x="7842250" y="4279900"/>
          <p14:tracePt t="116350" x="7886700" y="4330700"/>
          <p14:tracePt t="116371" x="7950200" y="4387850"/>
          <p14:tracePt t="116382" x="7975600" y="4413250"/>
          <p14:tracePt t="116399" x="8407400" y="4667250"/>
          <p14:tracePt t="116417" x="8636000" y="4743450"/>
          <p14:tracePt t="116432" x="8940800" y="4794250"/>
          <p14:tracePt t="116449" x="9232900" y="4826000"/>
          <p14:tracePt t="116466" x="9525000" y="4826000"/>
          <p14:tracePt t="116483" x="9848850" y="4813300"/>
          <p14:tracePt t="116500" x="10090150" y="4749800"/>
          <p14:tracePt t="116516" x="10217150" y="4679950"/>
          <p14:tracePt t="116534" x="10274300" y="4622800"/>
          <p14:tracePt t="116535" x="10287000" y="4603750"/>
          <p14:tracePt t="116550" x="10299700" y="4578350"/>
          <p14:tracePt t="116551" x="10299700" y="4565650"/>
          <p14:tracePt t="116566" x="10306050" y="4546600"/>
          <p14:tracePt t="116583" x="10306050" y="4521200"/>
          <p14:tracePt t="116600" x="10306050" y="4508500"/>
          <p14:tracePt t="116617" x="10306050" y="4502150"/>
          <p14:tracePt t="116674" x="10306050" y="4495800"/>
          <p14:tracePt t="116797" x="10306050" y="4483100"/>
          <p14:tracePt t="116803" x="10306050" y="4476750"/>
          <p14:tracePt t="116810" x="10306050" y="4451350"/>
          <p14:tracePt t="116819" x="10306050" y="4425950"/>
          <p14:tracePt t="116834" x="10306050" y="4356100"/>
          <p14:tracePt t="116851" x="10287000" y="4267200"/>
          <p14:tracePt t="116867" x="10267950" y="4203700"/>
          <p14:tracePt t="116870" x="10229850" y="4127500"/>
          <p14:tracePt t="116884" x="10160000" y="3987800"/>
          <p14:tracePt t="116901" x="10007600" y="3797300"/>
          <p14:tracePt t="116916" x="9810750" y="3606800"/>
          <p14:tracePt t="116933" x="9664700" y="3511550"/>
          <p14:tracePt t="116950" x="9505950" y="3448050"/>
          <p14:tracePt t="116966" x="9404350" y="3403600"/>
          <p14:tracePt t="116983" x="9258300" y="3352800"/>
          <p14:tracePt t="117000" x="9156700" y="3321050"/>
          <p14:tracePt t="117016" x="9055100" y="3302000"/>
          <p14:tracePt t="117033" x="8947150" y="3289300"/>
          <p14:tracePt t="117050" x="8890000" y="3289300"/>
          <p14:tracePt t="117067" x="8801100" y="3282950"/>
          <p14:tracePt t="117084" x="8705850" y="3282950"/>
          <p14:tracePt t="117100" x="8629650" y="3308350"/>
          <p14:tracePt t="117117" x="8547100" y="3340100"/>
          <p14:tracePt t="117134" x="8439150" y="3390900"/>
          <p14:tracePt t="117150" x="8337550" y="3448050"/>
          <p14:tracePt t="117167" x="8096250" y="3556000"/>
          <p14:tracePt t="117183" x="7950200" y="3638550"/>
          <p14:tracePt t="117200" x="7854950" y="3727450"/>
          <p14:tracePt t="117202" x="7842250" y="3746500"/>
          <p14:tracePt t="117218" x="7772400" y="3879850"/>
          <p14:tracePt t="117234" x="7721600" y="4013200"/>
          <p14:tracePt t="117250" x="7708900" y="4127500"/>
          <p14:tracePt t="117267" x="7702550" y="4235450"/>
          <p14:tracePt t="117283" x="7715250" y="4330700"/>
          <p14:tracePt t="117300" x="7759700" y="4445000"/>
          <p14:tracePt t="117317" x="7823200" y="4540250"/>
          <p14:tracePt t="117335" x="7893050" y="4641850"/>
          <p14:tracePt t="117338" x="7943850" y="4679950"/>
          <p14:tracePt t="117350" x="7975600" y="4705350"/>
          <p14:tracePt t="117368" x="8089900" y="4737100"/>
          <p14:tracePt t="117370" x="8172450" y="4743450"/>
          <p14:tracePt t="117383" x="8248650" y="4749800"/>
          <p14:tracePt t="117400" x="8489950" y="4749800"/>
          <p14:tracePt t="117403" x="8616950" y="4743450"/>
          <p14:tracePt t="117418" x="8763000" y="4730750"/>
          <p14:tracePt t="117434" x="9099550" y="4705350"/>
          <p14:tracePt t="117436" x="9283700" y="4673600"/>
          <p14:tracePt t="117450" x="9467850" y="4641850"/>
          <p14:tracePt t="117468" x="9969500" y="4502150"/>
          <p14:tracePt t="117484" x="10172700" y="4362450"/>
          <p14:tracePt t="117500" x="10229850" y="4305300"/>
          <p14:tracePt t="117517" x="10325100" y="4102100"/>
          <p14:tracePt t="117520" x="10344150" y="4032250"/>
          <p14:tracePt t="117534" x="10344150" y="3968750"/>
          <p14:tracePt t="117551" x="10344150" y="3886200"/>
          <p14:tracePt t="117552" x="10331450" y="3841750"/>
          <p14:tracePt t="117568" x="10318750" y="3810000"/>
          <p14:tracePt t="117585" x="10229850" y="3746500"/>
          <p14:tracePt t="117602" x="10166350" y="3714750"/>
          <p14:tracePt t="117605" x="10121900" y="3702050"/>
          <p14:tracePt t="117617" x="10058400" y="3689350"/>
          <p14:tracePt t="117634" x="9861550" y="3651250"/>
          <p14:tracePt t="117637" x="9766300" y="3644900"/>
          <p14:tracePt t="117650" x="9677400" y="3644900"/>
          <p14:tracePt t="117652" x="9569450" y="3638550"/>
          <p14:tracePt t="117668" x="9385300" y="3638550"/>
          <p14:tracePt t="117684" x="9353550" y="3644900"/>
          <p14:tracePt t="117702" x="9144000" y="3714750"/>
          <p14:tracePt t="117718" x="9093200" y="3752850"/>
          <p14:tracePt t="117734" x="9055100" y="3810000"/>
          <p14:tracePt t="117751" x="9036050" y="3860800"/>
          <p14:tracePt t="117767" x="9023350" y="3924300"/>
          <p14:tracePt t="117784" x="9023350" y="3968750"/>
          <p14:tracePt t="117801" x="9023350" y="3987800"/>
          <p14:tracePt t="118812" x="0" y="0"/>
        </p14:tracePtLst>
        <p14:tracePtLst>
          <p14:tracePt t="126542" x="1574800" y="5257800"/>
          <p14:tracePt t="126574" x="1581150" y="5257800"/>
          <p14:tracePt t="126594" x="1581150" y="5251450"/>
          <p14:tracePt t="126638" x="1587500" y="5251450"/>
          <p14:tracePt t="126682" x="1593850" y="5251450"/>
          <p14:tracePt t="126699" x="1600200" y="5251450"/>
          <p14:tracePt t="126889" x="1612900" y="5251450"/>
          <p14:tracePt t="126904" x="1625600" y="5257800"/>
          <p14:tracePt t="126917" x="1644650" y="5264150"/>
          <p14:tracePt t="126920" x="1657350" y="5270500"/>
          <p14:tracePt t="126932" x="1682750" y="5276850"/>
          <p14:tracePt t="126945" x="1778000" y="5295900"/>
          <p14:tracePt t="126962" x="1898650" y="5308600"/>
          <p14:tracePt t="126979" x="1968500" y="5327650"/>
          <p14:tracePt t="126996" x="2000250" y="5334000"/>
          <p14:tracePt t="127051" x="1981200" y="5353050"/>
          <p14:tracePt t="127058" x="1955800" y="5353050"/>
          <p14:tracePt t="127066" x="1885950" y="5372100"/>
          <p14:tracePt t="127079" x="1816100" y="5378450"/>
          <p14:tracePt t="127096" x="1543050" y="5384800"/>
          <p14:tracePt t="127098" x="1352550" y="5384800"/>
          <p14:tracePt t="127112" x="1263650" y="5384800"/>
          <p14:tracePt t="127129" x="1060450" y="5384800"/>
          <p14:tracePt t="127131" x="996950" y="5384800"/>
          <p14:tracePt t="127146" x="971550" y="5384800"/>
          <p14:tracePt t="127197" x="977900" y="5384800"/>
          <p14:tracePt t="127203" x="1003300" y="5384800"/>
          <p14:tracePt t="127212" x="1060450" y="5384800"/>
          <p14:tracePt t="127229" x="1200150" y="5391150"/>
          <p14:tracePt t="127246" x="1466850" y="5410200"/>
          <p14:tracePt t="127262" x="1854200" y="5429250"/>
          <p14:tracePt t="127279" x="2279650" y="5461000"/>
          <p14:tracePt t="127296" x="2540000" y="5492750"/>
          <p14:tracePt t="127312" x="2667000" y="5505450"/>
          <p14:tracePt t="127329" x="2679700" y="5511800"/>
          <p14:tracePt t="127348" x="2679700" y="5518150"/>
          <p14:tracePt t="127363" x="2667000" y="5524500"/>
          <p14:tracePt t="127380" x="2482850" y="5543550"/>
          <p14:tracePt t="127398" x="2298700" y="5543550"/>
          <p14:tracePt t="127414" x="2159000" y="5543550"/>
          <p14:tracePt t="127430" x="1657350" y="5505450"/>
          <p14:tracePt t="127448" x="1460500" y="5486400"/>
          <p14:tracePt t="127463" x="1346200" y="5473700"/>
          <p14:tracePt t="127479" x="1320800" y="5473700"/>
          <p14:tracePt t="127510" x="1327150" y="5467350"/>
          <p14:tracePt t="127517" x="1346200" y="5467350"/>
          <p14:tracePt t="127529" x="1397000" y="5467350"/>
          <p14:tracePt t="127546" x="1568450" y="5461000"/>
          <p14:tracePt t="127563" x="1784350" y="5480050"/>
          <p14:tracePt t="127567" x="1962150" y="5499100"/>
          <p14:tracePt t="127579" x="2076450" y="5511800"/>
          <p14:tracePt t="127596" x="2336800" y="5549900"/>
          <p14:tracePt t="127598" x="2413000" y="5556250"/>
          <p14:tracePt t="127613" x="2457450" y="5556250"/>
          <p14:tracePt t="127629" x="2476500" y="5562600"/>
          <p14:tracePt t="127654" x="2470150" y="5562600"/>
          <p14:tracePt t="127663" x="2451100" y="5562600"/>
          <p14:tracePt t="127680" x="2406650" y="5562600"/>
          <p14:tracePt t="127696" x="2343150" y="5562600"/>
          <p14:tracePt t="127713" x="2305050" y="5562600"/>
          <p14:tracePt t="127730" x="2292350" y="5562600"/>
          <p14:tracePt t="127758" x="2292350" y="5556250"/>
          <p14:tracePt t="127882" x="2292350" y="5549900"/>
          <p14:tracePt t="128126" x="2292350" y="5543550"/>
          <p14:tracePt t="129107" x="2286000" y="5543550"/>
          <p14:tracePt t="129138" x="2286000" y="5549900"/>
          <p14:tracePt t="129141" x="2279650" y="5549900"/>
          <p14:tracePt t="129156" x="2273300" y="5549900"/>
          <p14:tracePt t="129165" x="2273300" y="5556250"/>
          <p14:tracePt t="129181" x="2266950" y="5562600"/>
          <p14:tracePt t="129199" x="2260600" y="5568950"/>
          <p14:tracePt t="129215" x="2241550" y="5588000"/>
          <p14:tracePt t="129220" x="2235200" y="5600700"/>
          <p14:tracePt t="129231" x="2216150" y="5607050"/>
          <p14:tracePt t="129248" x="2203450" y="5626100"/>
          <p14:tracePt t="129265" x="2171700" y="5657850"/>
          <p14:tracePt t="129281" x="2133600" y="5683250"/>
          <p14:tracePt t="129298" x="2076450" y="5715000"/>
          <p14:tracePt t="129315" x="2038350" y="5734050"/>
          <p14:tracePt t="129331" x="1981200" y="5765800"/>
          <p14:tracePt t="129348" x="1974850" y="5765800"/>
          <p14:tracePt t="129432" x="1968500" y="5765800"/>
          <p14:tracePt t="129455" x="1962150" y="5772150"/>
          <p14:tracePt t="129464" x="1949450" y="5778500"/>
          <p14:tracePt t="129471" x="1943100" y="5778500"/>
          <p14:tracePt t="129482" x="1924050" y="5791200"/>
          <p14:tracePt t="129498" x="1892300" y="5803900"/>
          <p14:tracePt t="129515" x="1854200" y="5822950"/>
          <p14:tracePt t="129532" x="1822450" y="5848350"/>
          <p14:tracePt t="129549" x="1803400" y="5854700"/>
          <p14:tracePt t="129657" x="1797050" y="5861050"/>
          <p14:tracePt t="129682" x="1784350" y="5873750"/>
          <p14:tracePt t="129689" x="1778000" y="5880100"/>
          <p14:tracePt t="129699" x="1771650" y="5880100"/>
          <p14:tracePt t="129715" x="1752600" y="5899150"/>
          <p14:tracePt t="129732" x="1739900" y="5905500"/>
          <p14:tracePt t="130019" x="1739900" y="5899150"/>
          <p14:tracePt t="130027" x="1746250" y="5899150"/>
          <p14:tracePt t="130034" x="1752600" y="5886450"/>
          <p14:tracePt t="130049" x="1778000" y="5880100"/>
          <p14:tracePt t="130067" x="1841500" y="5873750"/>
          <p14:tracePt t="130083" x="1847850" y="5873750"/>
          <p14:tracePt t="130099" x="1879600" y="5873750"/>
          <p14:tracePt t="130103" x="1885950" y="5873750"/>
          <p14:tracePt t="130117" x="1892300" y="5873750"/>
          <p14:tracePt t="130134" x="1898650" y="5873750"/>
          <p14:tracePt t="130150" x="1936750" y="5873750"/>
          <p14:tracePt t="130167" x="1993900" y="5867400"/>
          <p14:tracePt t="130183" x="2025650" y="5861050"/>
          <p14:tracePt t="130199" x="2101850" y="5861050"/>
          <p14:tracePt t="130216" x="2114550" y="5861050"/>
          <p14:tracePt t="130233" x="2120900" y="5861050"/>
          <p14:tracePt t="130833" x="2120900" y="5867400"/>
          <p14:tracePt t="130849" x="2127250" y="5873750"/>
          <p14:tracePt t="130858" x="2133600" y="5873750"/>
          <p14:tracePt t="130867" x="2139950" y="5880100"/>
          <p14:tracePt t="130931" x="2146300" y="5880100"/>
          <p14:tracePt t="130947" x="2159000" y="5886450"/>
          <p14:tracePt t="130955" x="2171700" y="5886450"/>
          <p14:tracePt t="130964" x="2190750" y="5886450"/>
          <p14:tracePt t="130971" x="2209800" y="5886450"/>
          <p14:tracePt t="130983" x="2254250" y="5886450"/>
          <p14:tracePt t="131000" x="2305050" y="5886450"/>
          <p14:tracePt t="131003" x="2330450" y="5892800"/>
          <p14:tracePt t="131017" x="2368550" y="5892800"/>
          <p14:tracePt t="131034" x="2406650" y="5892800"/>
          <p14:tracePt t="131114" x="2413000" y="5892800"/>
          <p14:tracePt t="131133" x="2419350" y="5892800"/>
          <p14:tracePt t="131155" x="2425700" y="5892800"/>
          <p14:tracePt t="131163" x="2432050" y="5892800"/>
          <p14:tracePt t="131270" x="2438400" y="5892800"/>
          <p14:tracePt t="131288" x="2451100" y="5892800"/>
          <p14:tracePt t="131295" x="2476500" y="5886450"/>
          <p14:tracePt t="131302" x="2482850" y="5886450"/>
          <p14:tracePt t="131309" x="2520950" y="5886450"/>
          <p14:tracePt t="131321" x="2533650" y="5886450"/>
          <p14:tracePt t="131335" x="2584450" y="5886450"/>
          <p14:tracePt t="131352" x="2616200" y="5886450"/>
          <p14:tracePt t="131357" x="2622550" y="5886450"/>
          <p14:tracePt t="131752" x="2628900" y="5886450"/>
          <p14:tracePt t="131761" x="2635250" y="5886450"/>
          <p14:tracePt t="131768" x="2641600" y="5880100"/>
          <p14:tracePt t="131785" x="2647950" y="5880100"/>
          <p14:tracePt t="131802" x="2660650" y="5873750"/>
          <p14:tracePt t="131818" x="2673350" y="5867400"/>
          <p14:tracePt t="131839" x="2679700" y="5867400"/>
          <p14:tracePt t="131851" x="2692400" y="5867400"/>
          <p14:tracePt t="131853" x="2705100" y="5867400"/>
          <p14:tracePt t="131870" x="2717800" y="5867400"/>
          <p14:tracePt t="131885" x="2724150" y="5861050"/>
          <p14:tracePt t="131957" x="2730500" y="5861050"/>
          <p14:tracePt t="131964" x="2743200" y="5861050"/>
          <p14:tracePt t="131973" x="2749550" y="5861050"/>
          <p14:tracePt t="131985" x="2762250" y="5861050"/>
          <p14:tracePt t="132002" x="2794000" y="5861050"/>
          <p14:tracePt t="132018" x="2825750" y="5861050"/>
          <p14:tracePt t="132035" x="2832100" y="5861050"/>
          <p14:tracePt t="132052" x="2838450" y="5861050"/>
          <p14:tracePt t="132224" x="2844800" y="5861050"/>
          <p14:tracePt t="132231" x="2851150" y="5861050"/>
          <p14:tracePt t="132249" x="2857500" y="5861050"/>
          <p14:tracePt t="132369" x="2863850" y="5861050"/>
          <p14:tracePt t="132377" x="2870200" y="5861050"/>
          <p14:tracePt t="132393" x="2876550" y="5861050"/>
          <p14:tracePt t="132402" x="2882900" y="5861050"/>
          <p14:tracePt t="132419" x="2908300" y="5861050"/>
          <p14:tracePt t="132435" x="2946400" y="5861050"/>
          <p14:tracePt t="132437" x="2965450" y="5867400"/>
          <p14:tracePt t="132452" x="3016250" y="5873750"/>
          <p14:tracePt t="132469" x="3041650" y="5873750"/>
          <p14:tracePt t="133966" x="3048000" y="5873750"/>
          <p14:tracePt t="133975" x="3060700" y="5873750"/>
          <p14:tracePt t="133983" x="3098800" y="5873750"/>
          <p14:tracePt t="133992" x="3149600" y="5873750"/>
          <p14:tracePt t="134004" x="3219450" y="5873750"/>
          <p14:tracePt t="134021" x="3346450" y="5873750"/>
          <p14:tracePt t="134026" x="3422650" y="5880100"/>
          <p14:tracePt t="134039" x="3486150" y="5886450"/>
          <p14:tracePt t="134040" x="3530600" y="5886450"/>
          <p14:tracePt t="134055" x="3587750" y="5886450"/>
          <p14:tracePt t="134072" x="3606800" y="5886450"/>
          <p14:tracePt t="134087" x="3625850" y="5886450"/>
          <p14:tracePt t="134104" x="3657600" y="5892800"/>
          <p14:tracePt t="134121" x="3721100" y="5905500"/>
          <p14:tracePt t="134138" x="3797300" y="5918200"/>
          <p14:tracePt t="134154" x="3892550" y="5924550"/>
          <p14:tracePt t="134171" x="4025900" y="5930900"/>
          <p14:tracePt t="134188" x="4127500" y="5937250"/>
          <p14:tracePt t="134204" x="4191000" y="5937250"/>
          <p14:tracePt t="134221" x="4216400" y="5937250"/>
          <p14:tracePt t="137175" x="4222750" y="5937250"/>
          <p14:tracePt t="137189" x="4235450" y="5937250"/>
          <p14:tracePt t="137197" x="4241800" y="5937250"/>
          <p14:tracePt t="137208" x="4254500" y="5937250"/>
          <p14:tracePt t="137225" x="4273550" y="5937250"/>
          <p14:tracePt t="137243" x="4279900" y="5937250"/>
          <p14:tracePt t="137279" x="4279900" y="5930900"/>
          <p14:tracePt t="137287" x="4286250" y="5930900"/>
          <p14:tracePt t="137295" x="4292600" y="5924550"/>
          <p14:tracePt t="137308" x="4298950" y="5924550"/>
          <p14:tracePt t="137325" x="4330700" y="5924550"/>
          <p14:tracePt t="137328" x="4362450" y="5924550"/>
          <p14:tracePt t="137341" x="4381500" y="5924550"/>
          <p14:tracePt t="137360" x="4451350" y="5924550"/>
          <p14:tracePt t="137375" x="4470400" y="5924550"/>
          <p14:tracePt t="137392" x="4476750" y="5924550"/>
          <p14:tracePt t="140192" x="4445000" y="5924550"/>
          <p14:tracePt t="140199" x="4368800" y="5918200"/>
          <p14:tracePt t="140207" x="4286250" y="5905500"/>
          <p14:tracePt t="140215" x="4140200" y="5892800"/>
          <p14:tracePt t="140228" x="3994150" y="5873750"/>
          <p14:tracePt t="140245" x="3568700" y="5842000"/>
          <p14:tracePt t="140262" x="3117850" y="5784850"/>
          <p14:tracePt t="140263" x="2971800" y="5759450"/>
          <p14:tracePt t="140279" x="2686050" y="5708650"/>
          <p14:tracePt t="140296" x="2597150" y="5689600"/>
          <p14:tracePt t="140312" x="2571750" y="5689600"/>
          <p14:tracePt t="140313" x="2559050" y="5683250"/>
          <p14:tracePt t="140354" x="2552700" y="5683250"/>
          <p14:tracePt t="140361" x="2540000" y="5695950"/>
          <p14:tracePt t="140371" x="2520950" y="5708650"/>
          <p14:tracePt t="140378" x="2482850" y="5727700"/>
          <p14:tracePt t="140396" x="2406650" y="5778500"/>
          <p14:tracePt t="140412" x="2279650" y="5835650"/>
          <p14:tracePt t="140430" x="2228850" y="5848350"/>
          <p14:tracePt t="140446" x="2159000" y="5854700"/>
          <p14:tracePt t="140462" x="2076450" y="5842000"/>
          <p14:tracePt t="140479" x="2038350" y="5829300"/>
          <p14:tracePt t="140496" x="2006600" y="5829300"/>
          <p14:tracePt t="140497" x="2000250" y="5829300"/>
          <p14:tracePt t="140514" x="1993900" y="5829300"/>
          <p14:tracePt t="140588" x="1981200" y="5835650"/>
          <p14:tracePt t="140594" x="1974850" y="5848350"/>
          <p14:tracePt t="140603" x="1962150" y="5854700"/>
          <p14:tracePt t="140612" x="1943100" y="5867400"/>
          <p14:tracePt t="140629" x="1898650" y="5892800"/>
          <p14:tracePt t="140645" x="1828800" y="5924550"/>
          <p14:tracePt t="140662" x="1784350" y="5956300"/>
          <p14:tracePt t="140680" x="1765300" y="5981700"/>
          <p14:tracePt t="140696" x="1765300" y="5994400"/>
          <p14:tracePt t="140699" x="1758950" y="5994400"/>
          <p14:tracePt t="140712" x="1758950" y="6000750"/>
          <p14:tracePt t="140729" x="1752600" y="6013450"/>
          <p14:tracePt t="140731" x="1752600" y="6038850"/>
          <p14:tracePt t="140745" x="1746250" y="6070600"/>
          <p14:tracePt t="140763" x="1733550" y="6153150"/>
          <p14:tracePt t="140779" x="1720850" y="6203950"/>
          <p14:tracePt t="140796" x="1714500" y="6235700"/>
          <p14:tracePt t="140812" x="1714500" y="6248400"/>
          <p14:tracePt t="140830" x="1714500" y="6254750"/>
          <p14:tracePt t="140852" x="1714500" y="6261100"/>
          <p14:tracePt t="140870" x="1714500" y="6267450"/>
          <p14:tracePt t="140879" x="1714500" y="6280150"/>
          <p14:tracePt t="140896" x="1714500" y="6292850"/>
          <p14:tracePt t="140912" x="1720850" y="6318250"/>
          <p14:tracePt t="140930" x="1727200" y="6343650"/>
          <p14:tracePt t="140935" x="1739900" y="6369050"/>
          <p14:tracePt t="140949" x="1752600" y="6375400"/>
          <p14:tracePt t="140962" x="1752600" y="6381750"/>
          <p14:tracePt t="140979" x="1765300" y="6394450"/>
          <p14:tracePt t="140997" x="1784350" y="6407150"/>
          <p14:tracePt t="141013" x="1797050" y="6426200"/>
          <p14:tracePt t="141029" x="1816100" y="6432550"/>
          <p14:tracePt t="141046" x="1866900" y="6445250"/>
          <p14:tracePt t="141063" x="1917700" y="6451600"/>
          <p14:tracePt t="141079" x="2063750" y="6477000"/>
          <p14:tracePt t="141096" x="2178050" y="6496050"/>
          <p14:tracePt t="141113" x="2266950" y="6515100"/>
          <p14:tracePt t="141129" x="2330450" y="6521450"/>
          <p14:tracePt t="141146" x="2362200" y="6521450"/>
          <p14:tracePt t="141164" x="2387600" y="6521450"/>
          <p14:tracePt t="141166" x="2406650" y="6521450"/>
          <p14:tracePt t="141180" x="2425700" y="6521450"/>
          <p14:tracePt t="141196" x="2457450" y="6521450"/>
          <p14:tracePt t="141213" x="2508250" y="6521450"/>
          <p14:tracePt t="141229" x="2559050" y="6508750"/>
          <p14:tracePt t="141246" x="2603500" y="6496050"/>
          <p14:tracePt t="141263" x="2654300" y="6470650"/>
          <p14:tracePt t="141280" x="2692400" y="6451600"/>
          <p14:tracePt t="141296" x="2736850" y="6432550"/>
          <p14:tracePt t="141299" x="2749550" y="6426200"/>
          <p14:tracePt t="141313" x="2755900" y="6419850"/>
          <p14:tracePt t="141330" x="2774950" y="6413500"/>
          <p14:tracePt t="141332" x="2781300" y="6407150"/>
          <p14:tracePt t="141347" x="2781300" y="6394450"/>
          <p14:tracePt t="141363" x="2787650" y="6369050"/>
          <p14:tracePt t="141380" x="2787650" y="6337300"/>
          <p14:tracePt t="141397" x="2774950" y="6292850"/>
          <p14:tracePt t="141414" x="2755900" y="6248400"/>
          <p14:tracePt t="141430" x="2736850" y="6229350"/>
          <p14:tracePt t="141446" x="2717800" y="6210300"/>
          <p14:tracePt t="141465" x="2705100" y="6191250"/>
          <p14:tracePt t="141480" x="2692400" y="6172200"/>
          <p14:tracePt t="141497" x="2679700" y="6153150"/>
          <p14:tracePt t="141513" x="2654300" y="6134100"/>
          <p14:tracePt t="141530" x="2616200" y="6115050"/>
          <p14:tracePt t="141547" x="2527300" y="6076950"/>
          <p14:tracePt t="141563" x="2463800" y="6051550"/>
          <p14:tracePt t="141580" x="2381250" y="6019800"/>
          <p14:tracePt t="141597" x="2292350" y="5994400"/>
          <p14:tracePt t="141614" x="2146300" y="5956300"/>
          <p14:tracePt t="141630" x="2095500" y="5949950"/>
          <p14:tracePt t="141647" x="1987550" y="5943600"/>
          <p14:tracePt t="141666" x="1949450" y="5943600"/>
          <p14:tracePt t="141668" x="1936750" y="5943600"/>
          <p14:tracePt t="141681" x="1924050" y="5943600"/>
          <p14:tracePt t="141686" x="1917700" y="5949950"/>
          <p14:tracePt t="141697" x="1885950" y="5956300"/>
          <p14:tracePt t="141713" x="1860550" y="5969000"/>
          <p14:tracePt t="141730" x="1809750" y="5988050"/>
          <p14:tracePt t="141748" x="1739900" y="6032500"/>
          <p14:tracePt t="141763" x="1631950" y="6096000"/>
          <p14:tracePt t="141780" x="1593850" y="6115050"/>
          <p14:tracePt t="141797" x="1524000" y="6153150"/>
          <p14:tracePt t="141814" x="1485900" y="6184900"/>
          <p14:tracePt t="141830" x="1460500" y="6210300"/>
          <p14:tracePt t="141848" x="1460500" y="6223000"/>
          <p14:tracePt t="141864" x="1460500" y="6235700"/>
          <p14:tracePt t="141882" x="1460500" y="6248400"/>
          <p14:tracePt t="141899" x="1473200" y="6267450"/>
          <p14:tracePt t="141901" x="1498600" y="6280150"/>
          <p14:tracePt t="141916" x="1536700" y="6292850"/>
          <p14:tracePt t="141921" x="1606550" y="6311900"/>
          <p14:tracePt t="141931" x="1733550" y="6350000"/>
          <p14:tracePt t="141947" x="1828800" y="6362700"/>
          <p14:tracePt t="141964" x="1981200" y="6394450"/>
          <p14:tracePt t="141980" x="2387600" y="6470650"/>
          <p14:tracePt t="141997" x="2470150" y="6470650"/>
          <p14:tracePt t="142014" x="2482850" y="6470650"/>
          <p14:tracePt t="142031" x="2508250" y="6438900"/>
          <p14:tracePt t="142047" x="2520950" y="6407150"/>
          <p14:tracePt t="142065" x="2565400" y="6311900"/>
          <p14:tracePt t="142081" x="2590800" y="6280150"/>
          <p14:tracePt t="142098" x="2597150" y="6280150"/>
          <p14:tracePt t="142228" x="2597150" y="6273800"/>
          <p14:tracePt t="142759" x="2603500" y="6267450"/>
          <p14:tracePt t="142766" x="2622550" y="6261100"/>
          <p14:tracePt t="142778" x="2641600" y="6254750"/>
          <p14:tracePt t="142782" x="2667000" y="6242050"/>
          <p14:tracePt t="142798" x="2724150" y="6229350"/>
          <p14:tracePt t="142815" x="2755900" y="6216650"/>
          <p14:tracePt t="142832" x="2762250" y="6210300"/>
          <p14:tracePt t="142853" x="2762250" y="6203950"/>
          <p14:tracePt t="142872" x="2768600" y="6197600"/>
          <p14:tracePt t="142883" x="2768600" y="6184900"/>
          <p14:tracePt t="142887" x="2768600" y="6178550"/>
          <p14:tracePt t="142898" x="2755900" y="6165850"/>
          <p14:tracePt t="142916" x="2736850" y="6127750"/>
          <p14:tracePt t="142932" x="2692400" y="6083300"/>
          <p14:tracePt t="142948" x="2647950" y="6051550"/>
          <p14:tracePt t="142965" x="2616200" y="6032500"/>
          <p14:tracePt t="142982" x="2584450" y="6019800"/>
          <p14:tracePt t="142984" x="2578100" y="6013450"/>
          <p14:tracePt t="142999" x="2559050" y="6007100"/>
          <p14:tracePt t="143015" x="2520950" y="6007100"/>
          <p14:tracePt t="143032" x="2489200" y="6019800"/>
          <p14:tracePt t="143048" x="2400300" y="6057900"/>
          <p14:tracePt t="143065" x="2311400" y="6102350"/>
          <p14:tracePt t="143082" x="2241550" y="6146800"/>
          <p14:tracePt t="143098" x="2120900" y="6242050"/>
          <p14:tracePt t="143115" x="2089150" y="6286500"/>
          <p14:tracePt t="143133" x="2089150" y="6305550"/>
          <p14:tracePt t="143136" x="2089150" y="6311900"/>
          <p14:tracePt t="143149" x="2089150" y="6318250"/>
          <p14:tracePt t="143166" x="2120900" y="6324600"/>
          <p14:tracePt t="143169" x="2139950" y="6324600"/>
          <p14:tracePt t="143182" x="2203450" y="6324600"/>
          <p14:tracePt t="143201" x="2317750" y="6324600"/>
          <p14:tracePt t="143202" x="2393950" y="6330950"/>
          <p14:tracePt t="143215" x="2463800" y="6337300"/>
          <p14:tracePt t="143232" x="2546350" y="6337300"/>
          <p14:tracePt t="143234" x="2565400" y="6337300"/>
          <p14:tracePt t="143249" x="2578100" y="6337300"/>
          <p14:tracePt t="145248" x="2597150" y="6337300"/>
          <p14:tracePt t="145252" x="2647950" y="6337300"/>
          <p14:tracePt t="145268" x="2787650" y="6337300"/>
          <p14:tracePt t="145285" x="2914650" y="6337300"/>
          <p14:tracePt t="145301" x="2984500" y="6330950"/>
          <p14:tracePt t="145318" x="3003550" y="6324600"/>
          <p14:tracePt t="145976" x="3009900" y="6318250"/>
          <p14:tracePt t="145994" x="3016250" y="6311900"/>
          <p14:tracePt t="145999" x="3028950" y="6292850"/>
          <p14:tracePt t="146008" x="3028950" y="6280150"/>
          <p14:tracePt t="146019" x="3035300" y="6261100"/>
          <p14:tracePt t="146035" x="3054350" y="6203950"/>
          <p14:tracePt t="146052" x="3060700" y="6153150"/>
          <p14:tracePt t="146057" x="3060700" y="6140450"/>
          <p14:tracePt t="146162" x="3054350" y="6140450"/>
          <p14:tracePt t="146170" x="3048000" y="6140450"/>
          <p14:tracePt t="146178" x="3041650" y="6140450"/>
          <p14:tracePt t="146188" x="3035300" y="6140450"/>
          <p14:tracePt t="146202" x="3016250" y="6140450"/>
          <p14:tracePt t="146220" x="3003550" y="6140450"/>
          <p14:tracePt t="146236" x="2990850" y="6140450"/>
          <p14:tracePt t="146253" x="2984500" y="6134100"/>
          <p14:tracePt t="146307" x="2978150" y="6134100"/>
          <p14:tracePt t="146323" x="2971800" y="6134100"/>
          <p14:tracePt t="146332" x="2965450" y="6140450"/>
          <p14:tracePt t="146340" x="2959100" y="6140450"/>
          <p14:tracePt t="146352" x="2952750" y="6146800"/>
          <p14:tracePt t="146370" x="2940050" y="6159500"/>
          <p14:tracePt t="146373" x="2933700" y="6172200"/>
          <p14:tracePt t="146386" x="2927350" y="6172200"/>
          <p14:tracePt t="146388" x="2921000" y="6172200"/>
          <p14:tracePt t="146403" x="2921000" y="6178550"/>
          <p14:tracePt t="152656" x="2933700" y="6178550"/>
          <p14:tracePt t="152667" x="2965450" y="6178550"/>
          <p14:tracePt t="152675" x="3009900" y="6178550"/>
          <p14:tracePt t="152685" x="3060700" y="6178550"/>
          <p14:tracePt t="152694" x="3117850" y="6178550"/>
          <p14:tracePt t="152711" x="3232150" y="6184900"/>
          <p14:tracePt t="152717" x="3270250" y="6191250"/>
          <p14:tracePt t="152730" x="3314700" y="6197600"/>
          <p14:tracePt t="152747" x="3321050" y="6197600"/>
          <p14:tracePt t="152832" x="3327400" y="6197600"/>
          <p14:tracePt t="152855" x="3333750" y="6197600"/>
          <p14:tracePt t="153390" x="3340100" y="6197600"/>
          <p14:tracePt t="153396" x="3352800" y="6197600"/>
          <p14:tracePt t="153404" x="3359150" y="6197600"/>
          <p14:tracePt t="153413" x="3365500" y="6197600"/>
          <p14:tracePt t="153428" x="3390900" y="6197600"/>
          <p14:tracePt t="153445" x="3397250" y="6197600"/>
          <p14:tracePt t="153447" x="3403600" y="6197600"/>
          <p14:tracePt t="153614" x="3409950" y="6197600"/>
          <p14:tracePt t="153631" x="3422650" y="6197600"/>
          <p14:tracePt t="153638" x="3429000" y="6197600"/>
          <p14:tracePt t="153646" x="3448050" y="6197600"/>
          <p14:tracePt t="153663" x="3492500" y="6197600"/>
          <p14:tracePt t="153678" x="3517900" y="6197600"/>
          <p14:tracePt t="153695" x="3543300" y="6197600"/>
          <p14:tracePt t="153712" x="3549650" y="6197600"/>
          <p14:tracePt t="167795" x="0" y="0"/>
        </p14:tracePtLst>
      </p14:laserTraceLst>
    </p:ext>
  </p:extLs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数据相关处理总结</a:t>
            </a:r>
          </a:p>
        </p:txBody>
      </p:sp>
      <p:sp>
        <p:nvSpPr>
          <p:cNvPr id="3" name="内容占位符 2"/>
          <p:cNvSpPr>
            <a:spLocks noGrp="1"/>
          </p:cNvSpPr>
          <p:nvPr>
            <p:ph idx="1"/>
          </p:nvPr>
        </p:nvSpPr>
        <p:spPr>
          <a:xfrm>
            <a:off x="487823" y="942764"/>
            <a:ext cx="10396842" cy="5637024"/>
          </a:xfrm>
        </p:spPr>
        <p:txBody>
          <a:bodyPr>
            <a:normAutofit fontScale="92500" lnSpcReduction="10000"/>
          </a:bodyPr>
          <a:lstStyle/>
          <a:p>
            <a:pPr>
              <a:lnSpc>
                <a:spcPct val="150000"/>
              </a:lnSpc>
            </a:pPr>
            <a:r>
              <a:rPr lang="en-US" altLang="zh-CN" dirty="0"/>
              <a:t>ID</a:t>
            </a:r>
            <a:r>
              <a:rPr lang="zh-CN" altLang="en-US" dirty="0"/>
              <a:t>段与</a:t>
            </a:r>
            <a:r>
              <a:rPr lang="en-US" altLang="zh-CN" dirty="0"/>
              <a:t>WB</a:t>
            </a:r>
            <a:r>
              <a:rPr lang="zh-CN" altLang="en-US" dirty="0"/>
              <a:t>段相关</a:t>
            </a:r>
            <a:endParaRPr lang="en-US" altLang="zh-CN" dirty="0"/>
          </a:p>
          <a:p>
            <a:pPr lvl="1">
              <a:lnSpc>
                <a:spcPct val="150000"/>
              </a:lnSpc>
            </a:pPr>
            <a:r>
              <a:rPr lang="zh-CN" altLang="en-US" dirty="0"/>
              <a:t>寄存器文件先写后读（下跳沿写入）</a:t>
            </a:r>
            <a:endParaRPr lang="en-US" altLang="zh-CN" dirty="0"/>
          </a:p>
          <a:p>
            <a:pPr>
              <a:lnSpc>
                <a:spcPct val="150000"/>
              </a:lnSpc>
            </a:pPr>
            <a:r>
              <a:rPr lang="en-US" altLang="zh-CN" dirty="0"/>
              <a:t>ID</a:t>
            </a:r>
            <a:r>
              <a:rPr lang="zh-CN" altLang="en-US" dirty="0"/>
              <a:t>段与</a:t>
            </a:r>
            <a:r>
              <a:rPr lang="en-US" altLang="zh-CN" dirty="0"/>
              <a:t>EX</a:t>
            </a:r>
            <a:r>
              <a:rPr lang="zh-CN" altLang="en-US" dirty="0"/>
              <a:t>、</a:t>
            </a:r>
            <a:r>
              <a:rPr lang="en-US" altLang="zh-CN" dirty="0"/>
              <a:t>MEM</a:t>
            </a:r>
            <a:r>
              <a:rPr lang="zh-CN" altLang="en-US" dirty="0"/>
              <a:t>段数据相关</a:t>
            </a:r>
            <a:endParaRPr lang="en-US" altLang="zh-CN" dirty="0"/>
          </a:p>
          <a:p>
            <a:pPr lvl="1">
              <a:lnSpc>
                <a:spcPct val="150000"/>
              </a:lnSpc>
            </a:pPr>
            <a:r>
              <a:rPr lang="zh-CN" altLang="en-US" dirty="0"/>
              <a:t>在</a:t>
            </a:r>
            <a:r>
              <a:rPr lang="en-US" altLang="zh-CN" dirty="0"/>
              <a:t>ID</a:t>
            </a:r>
            <a:r>
              <a:rPr lang="zh-CN" altLang="en-US" dirty="0"/>
              <a:t>段增加</a:t>
            </a:r>
            <a:r>
              <a:rPr lang="zh-CN" altLang="en-US" u="sng" dirty="0">
                <a:solidFill>
                  <a:srgbClr val="C00000"/>
                </a:solidFill>
              </a:rPr>
              <a:t>数据相关检测</a:t>
            </a:r>
            <a:r>
              <a:rPr lang="zh-CN" altLang="en-US" dirty="0"/>
              <a:t>逻辑</a:t>
            </a:r>
            <a:endParaRPr lang="en-US" altLang="zh-CN" dirty="0"/>
          </a:p>
          <a:p>
            <a:pPr lvl="1">
              <a:lnSpc>
                <a:spcPct val="150000"/>
              </a:lnSpc>
            </a:pPr>
            <a:r>
              <a:rPr lang="en-US" altLang="zh-CN" dirty="0"/>
              <a:t>IF</a:t>
            </a:r>
            <a:r>
              <a:rPr lang="zh-CN" altLang="en-US" dirty="0"/>
              <a:t>段，</a:t>
            </a:r>
            <a:r>
              <a:rPr lang="en-US" altLang="zh-CN" dirty="0"/>
              <a:t>ID</a:t>
            </a:r>
            <a:r>
              <a:rPr lang="zh-CN" altLang="en-US" dirty="0"/>
              <a:t>段暂停，应该给出</a:t>
            </a:r>
            <a:r>
              <a:rPr lang="en-US" altLang="zh-CN" dirty="0"/>
              <a:t>PC</a:t>
            </a:r>
            <a:r>
              <a:rPr lang="zh-CN" altLang="en-US" dirty="0"/>
              <a:t>和</a:t>
            </a:r>
            <a:r>
              <a:rPr lang="en-US" altLang="zh-CN" dirty="0"/>
              <a:t>ID/EX</a:t>
            </a:r>
            <a:r>
              <a:rPr lang="zh-CN" altLang="en-US" dirty="0"/>
              <a:t>的阻塞信号</a:t>
            </a:r>
            <a:r>
              <a:rPr lang="en-US" altLang="zh-CN" dirty="0"/>
              <a:t>stall</a:t>
            </a:r>
            <a:r>
              <a:rPr lang="zh-CN" altLang="en-US" dirty="0"/>
              <a:t>（低电平有效，流水线停顿）</a:t>
            </a:r>
            <a:endParaRPr lang="en-US" altLang="zh-CN" dirty="0"/>
          </a:p>
          <a:p>
            <a:pPr lvl="2">
              <a:lnSpc>
                <a:spcPct val="150000"/>
              </a:lnSpc>
            </a:pPr>
            <a:r>
              <a:rPr lang="zh-CN" altLang="en-US" dirty="0"/>
              <a:t>控制</a:t>
            </a:r>
            <a:r>
              <a:rPr lang="en-US" altLang="zh-CN" dirty="0"/>
              <a:t>PC</a:t>
            </a:r>
            <a:r>
              <a:rPr lang="zh-CN" altLang="en-US" dirty="0"/>
              <a:t>写使能，</a:t>
            </a:r>
            <a:r>
              <a:rPr lang="en-US" altLang="zh-CN" dirty="0"/>
              <a:t>IF/ID</a:t>
            </a:r>
            <a:r>
              <a:rPr lang="zh-CN" altLang="en-US" dirty="0"/>
              <a:t>流水接口写使能</a:t>
            </a:r>
            <a:endParaRPr lang="en-US" altLang="zh-CN" dirty="0"/>
          </a:p>
          <a:p>
            <a:pPr lvl="2">
              <a:lnSpc>
                <a:spcPct val="150000"/>
              </a:lnSpc>
            </a:pPr>
            <a:r>
              <a:rPr lang="zh-CN" altLang="en-US" dirty="0"/>
              <a:t>需要增加</a:t>
            </a:r>
            <a:r>
              <a:rPr lang="en-US" altLang="zh-CN" dirty="0"/>
              <a:t>IF/ID</a:t>
            </a:r>
            <a:r>
              <a:rPr lang="zh-CN" altLang="en-US" dirty="0"/>
              <a:t>流水接口的写使能接口</a:t>
            </a:r>
            <a:endParaRPr lang="en-US" altLang="zh-CN" dirty="0"/>
          </a:p>
          <a:p>
            <a:pPr lvl="1">
              <a:lnSpc>
                <a:spcPct val="150000"/>
              </a:lnSpc>
            </a:pPr>
            <a:r>
              <a:rPr lang="en-US" altLang="zh-CN" dirty="0"/>
              <a:t>ID</a:t>
            </a:r>
            <a:r>
              <a:rPr lang="zh-CN" altLang="en-US" dirty="0"/>
              <a:t>向</a:t>
            </a:r>
            <a:r>
              <a:rPr lang="en-US" altLang="zh-CN" dirty="0"/>
              <a:t>EX</a:t>
            </a:r>
            <a:r>
              <a:rPr lang="zh-CN" altLang="en-US" dirty="0"/>
              <a:t>段插入一个气泡  （给出</a:t>
            </a:r>
            <a:r>
              <a:rPr lang="en-US" altLang="zh-CN" dirty="0"/>
              <a:t>ID/EX</a:t>
            </a:r>
            <a:r>
              <a:rPr lang="zh-CN" altLang="en-US" dirty="0"/>
              <a:t>接口同步清零信号）</a:t>
            </a:r>
          </a:p>
          <a:p>
            <a:pPr lvl="1">
              <a:lnSpc>
                <a:spcPct val="150000"/>
              </a:lnSpc>
            </a:pPr>
            <a:r>
              <a:rPr lang="zh-CN" altLang="en-US" dirty="0"/>
              <a:t>下一时刻如果相关解除，暂停信号，气泡信号也自然解除</a:t>
            </a:r>
            <a:endParaRPr lang="en-US" altLang="zh-CN" dirty="0"/>
          </a:p>
          <a:p>
            <a:pPr marL="0" indent="0">
              <a:buNone/>
            </a:pPr>
            <a:endParaRPr lang="zh-CN" altLang="en-US" dirty="0"/>
          </a:p>
          <a:p>
            <a:pPr lvl="1"/>
            <a:endParaRPr lang="en-US" altLang="zh-CN" dirty="0"/>
          </a:p>
        </p:txBody>
      </p:sp>
    </p:spTree>
    <p:extLst>
      <p:ext uri="{BB962C8B-B14F-4D97-AF65-F5344CB8AC3E}">
        <p14:creationId xmlns:p14="http://schemas.microsoft.com/office/powerpoint/2010/main" val="3732115635"/>
      </p:ext>
    </p:extLst>
  </p:cSld>
  <p:clrMapOvr>
    <a:masterClrMapping/>
  </p:clrMapOvr>
  <mc:AlternateContent xmlns:mc="http://schemas.openxmlformats.org/markup-compatibility/2006" xmlns:p14="http://schemas.microsoft.com/office/powerpoint/2010/main">
    <mc:Choice Requires="p14">
      <p:transition spd="slow" p14:dur="2000" advTm="91444"/>
    </mc:Choice>
    <mc:Fallback xmlns="">
      <p:transition spd="slow" advTm="91444"/>
    </mc:Fallback>
  </mc:AlternateContent>
  <p:extLst mod="1">
    <p:ext uri="{3A86A75C-4F4B-4683-9AE1-C65F6400EC91}">
      <p14:laserTraceLst xmlns:p14="http://schemas.microsoft.com/office/powerpoint/2010/main">
        <p14:tracePtLst>
          <p14:tracePt t="1125" x="755650" y="908050"/>
          <p14:tracePt t="1197" x="762000" y="908050"/>
          <p14:tracePt t="1205" x="781050" y="908050"/>
          <p14:tracePt t="1214" x="812800" y="908050"/>
          <p14:tracePt t="1227" x="857250" y="908050"/>
          <p14:tracePt t="1240" x="996950" y="933450"/>
          <p14:tracePt t="1255" x="1181100" y="958850"/>
          <p14:tracePt t="1272" x="1352550" y="990600"/>
          <p14:tracePt t="1289" x="1524000" y="1003300"/>
          <p14:tracePt t="1305" x="1663700" y="1003300"/>
          <p14:tracePt t="1321" x="1809750" y="1003300"/>
          <p14:tracePt t="1339" x="1968500" y="984250"/>
          <p14:tracePt t="1343" x="2019300" y="977900"/>
          <p14:tracePt t="1355" x="2070100" y="971550"/>
          <p14:tracePt t="1372" x="2197100" y="952500"/>
          <p14:tracePt t="1388" x="2286000" y="952500"/>
          <p14:tracePt t="1389" x="2336800" y="952500"/>
          <p14:tracePt t="1405" x="2393950" y="952500"/>
          <p14:tracePt t="1421" x="2533650" y="952500"/>
          <p14:tracePt t="1438" x="2654300" y="952500"/>
          <p14:tracePt t="1455" x="2768600" y="952500"/>
          <p14:tracePt t="1471" x="2838450" y="952500"/>
          <p14:tracePt t="1489" x="2921000" y="952500"/>
          <p14:tracePt t="1505" x="3003550" y="952500"/>
          <p14:tracePt t="1521" x="3028950" y="952500"/>
          <p14:tracePt t="1538" x="3048000" y="952500"/>
          <p14:tracePt t="1575" x="3054350" y="952500"/>
          <p14:tracePt t="1592" x="3067050" y="952500"/>
          <p14:tracePt t="1600" x="3086100" y="952500"/>
          <p14:tracePt t="1607" x="3098800" y="952500"/>
          <p14:tracePt t="1622" x="3117850" y="952500"/>
          <p14:tracePt t="1638" x="3155950" y="952500"/>
          <p14:tracePt t="1639" x="3181350" y="946150"/>
          <p14:tracePt t="1655" x="3232150" y="946150"/>
          <p14:tracePt t="1672" x="3282950" y="946150"/>
          <p14:tracePt t="1689" x="3314700" y="946150"/>
          <p14:tracePt t="1705" x="3346450" y="946150"/>
          <p14:tracePt t="1722" x="3378200" y="946150"/>
          <p14:tracePt t="1739" x="3397250" y="946150"/>
          <p14:tracePt t="1756" x="3422650" y="946150"/>
          <p14:tracePt t="1772" x="3435350" y="946150"/>
          <p14:tracePt t="1788" x="3441700" y="946150"/>
          <p14:tracePt t="2025" x="3448050" y="946150"/>
          <p14:tracePt t="3534" x="3448050" y="952500"/>
          <p14:tracePt t="3544" x="3454400" y="971550"/>
          <p14:tracePt t="3558" x="3467100" y="1073150"/>
          <p14:tracePt t="3574" x="3467100" y="1162050"/>
          <p14:tracePt t="3591" x="3467100" y="1250950"/>
          <p14:tracePt t="3608" x="3467100" y="1320800"/>
          <p14:tracePt t="3624" x="3448050" y="1397000"/>
          <p14:tracePt t="3641" x="3422650" y="1428750"/>
          <p14:tracePt t="3657" x="3371850" y="1473200"/>
          <p14:tracePt t="3674" x="3257550" y="1492250"/>
          <p14:tracePt t="3691" x="3086100" y="1498600"/>
          <p14:tracePt t="3708" x="2851150" y="1504950"/>
          <p14:tracePt t="3709" x="2749550" y="1504950"/>
          <p14:tracePt t="3725" x="2654300" y="1511300"/>
          <p14:tracePt t="3726" x="2565400" y="1517650"/>
          <p14:tracePt t="3741" x="2374900" y="1543050"/>
          <p14:tracePt t="3757" x="2190750" y="1581150"/>
          <p14:tracePt t="3774" x="2114550" y="1593850"/>
          <p14:tracePt t="3791" x="1924050" y="1625600"/>
          <p14:tracePt t="3808" x="1803400" y="1638300"/>
          <p14:tracePt t="3824" x="1739900" y="1644650"/>
          <p14:tracePt t="3851" x="1708150" y="1651000"/>
          <p14:tracePt t="3858" x="1689100" y="1651000"/>
          <p14:tracePt t="3874" x="1600200" y="1670050"/>
          <p14:tracePt t="3891" x="1581150" y="1676400"/>
          <p14:tracePt t="3908" x="1574800" y="1676400"/>
          <p14:tracePt t="3924" x="1562100" y="1676400"/>
          <p14:tracePt t="3942" x="1524000" y="1676400"/>
          <p14:tracePt t="3958" x="1454150" y="1676400"/>
          <p14:tracePt t="3975" x="1377950" y="1676400"/>
          <p14:tracePt t="3991" x="1333500" y="1682750"/>
          <p14:tracePt t="4008" x="1295400" y="1689100"/>
          <p14:tracePt t="4025" x="1289050" y="1695450"/>
          <p14:tracePt t="4190" x="1289050" y="1689100"/>
          <p14:tracePt t="4198" x="1295400" y="1682750"/>
          <p14:tracePt t="4208" x="1295400" y="1676400"/>
          <p14:tracePt t="4225" x="1301750" y="1676400"/>
          <p14:tracePt t="4242" x="1314450" y="1670050"/>
          <p14:tracePt t="4258" x="1320800" y="1670050"/>
          <p14:tracePt t="4275" x="1339850" y="1670050"/>
          <p14:tracePt t="4292" x="1377950" y="1657350"/>
          <p14:tracePt t="4308" x="1441450" y="1651000"/>
          <p14:tracePt t="4325" x="1543050" y="1644650"/>
          <p14:tracePt t="4342" x="1682750" y="1638300"/>
          <p14:tracePt t="4358" x="1809750" y="1638300"/>
          <p14:tracePt t="4359" x="1936750" y="1638300"/>
          <p14:tracePt t="4375" x="2019300" y="1638300"/>
          <p14:tracePt t="4392" x="2235200" y="1638300"/>
          <p14:tracePt t="4408" x="2330450" y="1638300"/>
          <p14:tracePt t="4425" x="2355850" y="1638300"/>
          <p14:tracePt t="4495" x="2362200" y="1638300"/>
          <p14:tracePt t="4504" x="2368550" y="1638300"/>
          <p14:tracePt t="4511" x="2381250" y="1631950"/>
          <p14:tracePt t="4525" x="2400300" y="1625600"/>
          <p14:tracePt t="4542" x="2451100" y="1619250"/>
          <p14:tracePt t="4559" x="2540000" y="1612900"/>
          <p14:tracePt t="4575" x="2578100" y="1612900"/>
          <p14:tracePt t="4592" x="2603500" y="1612900"/>
          <p14:tracePt t="4689" x="2609850" y="1612900"/>
          <p14:tracePt t="4697" x="2622550" y="1612900"/>
          <p14:tracePt t="4709" x="2628900" y="1612900"/>
          <p14:tracePt t="4725" x="2641600" y="1612900"/>
          <p14:tracePt t="4742" x="2660650" y="1612900"/>
          <p14:tracePt t="4759" x="2679700" y="1606550"/>
          <p14:tracePt t="4775" x="2686050" y="1606550"/>
          <p14:tracePt t="4792" x="2698750" y="1606550"/>
          <p14:tracePt t="4809" x="2717800" y="1606550"/>
          <p14:tracePt t="4825" x="2730500" y="1606550"/>
          <p14:tracePt t="4842" x="2749550" y="1600200"/>
          <p14:tracePt t="4859" x="2787650" y="1600200"/>
          <p14:tracePt t="4876" x="2825750" y="1600200"/>
          <p14:tracePt t="4892" x="2882900" y="1600200"/>
          <p14:tracePt t="4909" x="2914650" y="1600200"/>
          <p14:tracePt t="4926" x="2965450" y="1600200"/>
          <p14:tracePt t="4943" x="3022600" y="1600200"/>
          <p14:tracePt t="4960" x="3054350" y="1600200"/>
          <p14:tracePt t="4976" x="3105150" y="1600200"/>
          <p14:tracePt t="4993" x="3130550" y="1593850"/>
          <p14:tracePt t="5009" x="3143250" y="1593850"/>
          <p14:tracePt t="5262" x="3155950" y="1593850"/>
          <p14:tracePt t="5271" x="3168650" y="1587500"/>
          <p14:tracePt t="5278" x="3194050" y="1587500"/>
          <p14:tracePt t="5294" x="3263900" y="1587500"/>
          <p14:tracePt t="5310" x="3352800" y="1587500"/>
          <p14:tracePt t="5326" x="3448050" y="1587500"/>
          <p14:tracePt t="5343" x="3498850" y="1587500"/>
          <p14:tracePt t="5360" x="3517900" y="1587500"/>
          <p14:tracePt t="6418" x="3517900" y="1612900"/>
          <p14:tracePt t="6427" x="3498850" y="1670050"/>
          <p14:tracePt t="6434" x="3479800" y="1689100"/>
          <p14:tracePt t="6445" x="3435350" y="1739900"/>
          <p14:tracePt t="6461" x="3314700" y="1835150"/>
          <p14:tracePt t="6477" x="3181350" y="1898650"/>
          <p14:tracePt t="6495" x="3016250" y="1955800"/>
          <p14:tracePt t="6511" x="2787650" y="1987550"/>
          <p14:tracePt t="6528" x="2609850" y="1993900"/>
          <p14:tracePt t="6530" x="2470150" y="1993900"/>
          <p14:tracePt t="6544" x="2317750" y="1993900"/>
          <p14:tracePt t="6546" x="2241550" y="1993900"/>
          <p14:tracePt t="6562" x="2044700" y="1993900"/>
          <p14:tracePt t="6578" x="1898650" y="1993900"/>
          <p14:tracePt t="6594" x="1841500" y="1993900"/>
          <p14:tracePt t="6611" x="1708150" y="2025650"/>
          <p14:tracePt t="6628" x="1644650" y="2044700"/>
          <p14:tracePt t="6645" x="1606550" y="2051050"/>
          <p14:tracePt t="6661" x="1574800" y="2063750"/>
          <p14:tracePt t="6678" x="1536700" y="2070100"/>
          <p14:tracePt t="6695" x="1504950" y="2070100"/>
          <p14:tracePt t="6712" x="1460500" y="2076450"/>
          <p14:tracePt t="6728" x="1447800" y="2082800"/>
          <p14:tracePt t="6745" x="1441450" y="2082800"/>
          <p14:tracePt t="6927" x="1441450" y="2089150"/>
          <p14:tracePt t="6933" x="1441450" y="2095500"/>
          <p14:tracePt t="6945" x="1435100" y="2108200"/>
          <p14:tracePt t="6962" x="1428750" y="2120900"/>
          <p14:tracePt t="7144" x="1435100" y="2120900"/>
          <p14:tracePt t="7150" x="1460500" y="2120900"/>
          <p14:tracePt t="7162" x="1492250" y="2120900"/>
          <p14:tracePt t="7179" x="1587500" y="2120900"/>
          <p14:tracePt t="7195" x="1714500" y="2120900"/>
          <p14:tracePt t="7212" x="1873250" y="2120900"/>
          <p14:tracePt t="7228" x="2057400" y="2120900"/>
          <p14:tracePt t="7245" x="2184400" y="2120900"/>
          <p14:tracePt t="7262" x="2298700" y="2120900"/>
          <p14:tracePt t="7263" x="2343150" y="2120900"/>
          <p14:tracePt t="7280" x="2438400" y="2108200"/>
          <p14:tracePt t="7295" x="2508250" y="2089150"/>
          <p14:tracePt t="7312" x="2546350" y="2082800"/>
          <p14:tracePt t="7329" x="2603500" y="2070100"/>
          <p14:tracePt t="7345" x="2628900" y="2070100"/>
          <p14:tracePt t="7362" x="2647950" y="2070100"/>
          <p14:tracePt t="7379" x="2673350" y="2070100"/>
          <p14:tracePt t="7396" x="2705100" y="2070100"/>
          <p14:tracePt t="7412" x="2774950" y="2070100"/>
          <p14:tracePt t="7430" x="2825750" y="2070100"/>
          <p14:tracePt t="7447" x="2882900" y="2070100"/>
          <p14:tracePt t="7448" x="2901950" y="2070100"/>
          <p14:tracePt t="7463" x="2940050" y="2063750"/>
          <p14:tracePt t="7479" x="2971800" y="2063750"/>
          <p14:tracePt t="7496" x="3035300" y="2063750"/>
          <p14:tracePt t="7498" x="3105150" y="2070100"/>
          <p14:tracePt t="7513" x="3130550" y="2070100"/>
          <p14:tracePt t="7530" x="3244850" y="2082800"/>
          <p14:tracePt t="7547" x="3302000" y="2082800"/>
          <p14:tracePt t="7562" x="3327400" y="2082800"/>
          <p14:tracePt t="7579" x="3346450" y="2082800"/>
          <p14:tracePt t="7596" x="3352800" y="2082800"/>
          <p14:tracePt t="8103" x="3365500" y="2082800"/>
          <p14:tracePt t="8110" x="3378200" y="2082800"/>
          <p14:tracePt t="8118" x="3397250" y="2082800"/>
          <p14:tracePt t="8130" x="3422650" y="2082800"/>
          <p14:tracePt t="8147" x="3460750" y="2082800"/>
          <p14:tracePt t="8163" x="3517900" y="2082800"/>
          <p14:tracePt t="8180" x="3581400" y="2082800"/>
          <p14:tracePt t="8197" x="3644900" y="2089150"/>
          <p14:tracePt t="8214" x="3676650" y="2089150"/>
          <p14:tracePt t="8230" x="3689350" y="2089150"/>
          <p14:tracePt t="8794" x="3695700" y="2089150"/>
          <p14:tracePt t="8826" x="3702050" y="2089150"/>
          <p14:tracePt t="10184" x="3714750" y="2089150"/>
          <p14:tracePt t="10189" x="3721100" y="2089150"/>
          <p14:tracePt t="10199" x="3759200" y="2089150"/>
          <p14:tracePt t="10216" x="3860800" y="2089150"/>
          <p14:tracePt t="10232" x="4013200" y="2089150"/>
          <p14:tracePt t="10249" x="4210050" y="2089150"/>
          <p14:tracePt t="10266" x="4381500" y="2095500"/>
          <p14:tracePt t="10283" x="4540250" y="2095500"/>
          <p14:tracePt t="10299" x="4610100" y="2095500"/>
          <p14:tracePt t="10317" x="4845050" y="2063750"/>
          <p14:tracePt t="10334" x="4870450" y="2057400"/>
          <p14:tracePt t="10336" x="4921250" y="2051050"/>
          <p14:tracePt t="10351" x="4972050" y="2051050"/>
          <p14:tracePt t="10366" x="5035550" y="2044700"/>
          <p14:tracePt t="10384" x="5067300" y="2044700"/>
          <p14:tracePt t="10400" x="5092700" y="2044700"/>
          <p14:tracePt t="10416" x="5105400" y="2044700"/>
          <p14:tracePt t="10510" x="5111750" y="2044700"/>
          <p14:tracePt t="10552" x="5118100" y="2044700"/>
          <p14:tracePt t="10559" x="5130800" y="2044700"/>
          <p14:tracePt t="10568" x="5137150" y="2044700"/>
          <p14:tracePt t="10584" x="5181600" y="2044700"/>
          <p14:tracePt t="10601" x="5251450" y="2038350"/>
          <p14:tracePt t="10617" x="5334000" y="2032000"/>
          <p14:tracePt t="10633" x="5422900" y="2032000"/>
          <p14:tracePt t="10640" x="5441950" y="2032000"/>
          <p14:tracePt t="10651" x="5480050" y="2032000"/>
          <p14:tracePt t="10666" x="5505450" y="2032000"/>
          <p14:tracePt t="10683" x="5511800" y="2032000"/>
          <p14:tracePt t="11663" x="5524500" y="2032000"/>
          <p14:tracePt t="11670" x="5549900" y="2032000"/>
          <p14:tracePt t="11679" x="5575300" y="2032000"/>
          <p14:tracePt t="11686" x="5600700" y="2032000"/>
          <p14:tracePt t="11701" x="5626100" y="2025650"/>
          <p14:tracePt t="11717" x="5683250" y="2000250"/>
          <p14:tracePt t="11734" x="5695950" y="1993900"/>
          <p14:tracePt t="11751" x="5715000" y="1974850"/>
          <p14:tracePt t="11753" x="5715000" y="1962150"/>
          <p14:tracePt t="11768" x="5715000" y="1943100"/>
          <p14:tracePt t="11784" x="5702300" y="1892300"/>
          <p14:tracePt t="11801" x="5651500" y="1828800"/>
          <p14:tracePt t="11818" x="5588000" y="1758950"/>
          <p14:tracePt t="11834" x="5511800" y="1695450"/>
          <p14:tracePt t="11851" x="5448300" y="1651000"/>
          <p14:tracePt t="11868" x="5391150" y="1625600"/>
          <p14:tracePt t="11884" x="5353050" y="1606550"/>
          <p14:tracePt t="11901" x="5327650" y="1606550"/>
          <p14:tracePt t="11918" x="5314950" y="1600200"/>
          <p14:tracePt t="11934" x="5289550" y="1600200"/>
          <p14:tracePt t="11951" x="5264150" y="1600200"/>
          <p14:tracePt t="11952" x="5245100" y="1600200"/>
          <p14:tracePt t="11968" x="5207000" y="1600200"/>
          <p14:tracePt t="11984" x="5143500" y="1600200"/>
          <p14:tracePt t="12001" x="5099050" y="1600200"/>
          <p14:tracePt t="12018" x="5060950" y="1619250"/>
          <p14:tracePt t="12034" x="5022850" y="1644650"/>
          <p14:tracePt t="12052" x="4991100" y="1689100"/>
          <p14:tracePt t="12068" x="4959350" y="1733550"/>
          <p14:tracePt t="12085" x="4940300" y="1784350"/>
          <p14:tracePt t="12101" x="4933950" y="1809750"/>
          <p14:tracePt t="12118" x="4933950" y="1822450"/>
          <p14:tracePt t="12135" x="4933950" y="1841500"/>
          <p14:tracePt t="12152" x="4933950" y="1854200"/>
          <p14:tracePt t="12168" x="4933950" y="1879600"/>
          <p14:tracePt t="12185" x="4959350" y="1917700"/>
          <p14:tracePt t="12187" x="4965700" y="1936750"/>
          <p14:tracePt t="12202" x="4991100" y="1981200"/>
          <p14:tracePt t="12218" x="5003800" y="1993900"/>
          <p14:tracePt t="12235" x="5022850" y="2012950"/>
          <p14:tracePt t="12251" x="5029200" y="2019300"/>
          <p14:tracePt t="12268" x="5035550" y="2019300"/>
          <p14:tracePt t="12285" x="5035550" y="2025650"/>
          <p14:tracePt t="12302" x="5041900" y="2032000"/>
          <p14:tracePt t="12318" x="5054600" y="2044700"/>
          <p14:tracePt t="12335" x="5080000" y="2057400"/>
          <p14:tracePt t="12352" x="5092700" y="2070100"/>
          <p14:tracePt t="12370" x="5130800" y="2076450"/>
          <p14:tracePt t="12373" x="5143500" y="2076450"/>
          <p14:tracePt t="12385" x="5162550" y="2082800"/>
          <p14:tracePt t="12402" x="5200650" y="2089150"/>
          <p14:tracePt t="12404" x="5226050" y="2089150"/>
          <p14:tracePt t="12418" x="5245100" y="2089150"/>
          <p14:tracePt t="12436" x="5283200" y="2089150"/>
          <p14:tracePt t="12453" x="5295900" y="2089150"/>
          <p14:tracePt t="12556" x="5302250" y="2089150"/>
          <p14:tracePt t="12565" x="5308600" y="2082800"/>
          <p14:tracePt t="12581" x="5321300" y="2076450"/>
          <p14:tracePt t="12590" x="5340350" y="2076450"/>
          <p14:tracePt t="12602" x="5365750" y="2063750"/>
          <p14:tracePt t="12619" x="5416550" y="2051050"/>
          <p14:tracePt t="12636" x="5454650" y="2038350"/>
          <p14:tracePt t="12652" x="5530850" y="2019300"/>
          <p14:tracePt t="12656" x="5543550" y="2019300"/>
          <p14:tracePt t="12669" x="5588000" y="2012950"/>
          <p14:tracePt t="12686" x="5676900" y="2000250"/>
          <p14:tracePt t="12703" x="5721350" y="2000250"/>
          <p14:tracePt t="12719" x="5791200" y="2000250"/>
          <p14:tracePt t="12735" x="5822950" y="1993900"/>
          <p14:tracePt t="12752" x="5842000" y="1987550"/>
          <p14:tracePt t="12769" x="5842000" y="1981200"/>
          <p14:tracePt t="12786" x="5822950" y="1974850"/>
          <p14:tracePt t="12803" x="5810250" y="1968500"/>
          <p14:tracePt t="12820" x="5797550" y="1962150"/>
          <p14:tracePt t="12823" x="5791200" y="1955800"/>
          <p14:tracePt t="12840" x="5778500" y="1949450"/>
          <p14:tracePt t="12856" x="5772150" y="1943100"/>
          <p14:tracePt t="12869" x="5753100" y="1936750"/>
          <p14:tracePt t="12873" x="5746750" y="1917700"/>
          <p14:tracePt t="12886" x="5721350" y="1898650"/>
          <p14:tracePt t="12903" x="5670550" y="1841500"/>
          <p14:tracePt t="12907" x="5638800" y="1816100"/>
          <p14:tracePt t="12919" x="5607050" y="1784350"/>
          <p14:tracePt t="12937" x="5543550" y="1714500"/>
          <p14:tracePt t="12953" x="5530850" y="1701800"/>
          <p14:tracePt t="12969" x="5518150" y="1689100"/>
          <p14:tracePt t="12986" x="5511800" y="1676400"/>
          <p14:tracePt t="13019" x="5505450" y="1663700"/>
          <p14:tracePt t="13038" x="5499100" y="1657350"/>
          <p14:tracePt t="13042" x="5492750" y="1651000"/>
          <p14:tracePt t="13057" x="5486400" y="1644650"/>
          <p14:tracePt t="13070" x="5480050" y="1638300"/>
          <p14:tracePt t="13086" x="5473700" y="1638300"/>
          <p14:tracePt t="13103" x="5461000" y="1631950"/>
          <p14:tracePt t="13301" x="5289550" y="1949450"/>
          <p14:tracePt t="13620" x="5270500" y="1949450"/>
          <p14:tracePt t="13628" x="5251450" y="1949450"/>
          <p14:tracePt t="13636" x="5238750" y="1943100"/>
          <p14:tracePt t="13653" x="5264150" y="1936750"/>
          <p14:tracePt t="13670" x="5327650" y="1955800"/>
          <p14:tracePt t="13686" x="5359400" y="1974850"/>
          <p14:tracePt t="13703" x="5391150" y="1993900"/>
          <p14:tracePt t="13720" x="5403850" y="2019300"/>
          <p14:tracePt t="13736" x="5410200" y="2038350"/>
          <p14:tracePt t="13753" x="5422900" y="2038350"/>
          <p14:tracePt t="13787" x="5429250" y="2038350"/>
          <p14:tracePt t="13803" x="5441950" y="2044700"/>
          <p14:tracePt t="13820" x="5467350" y="2051050"/>
          <p14:tracePt t="13837" x="5511800" y="2051050"/>
          <p14:tracePt t="13838" x="5549900" y="2057400"/>
          <p14:tracePt t="13853" x="5740400" y="2070100"/>
          <p14:tracePt t="13870" x="5956300" y="2070100"/>
          <p14:tracePt t="13887" x="6203950" y="2070100"/>
          <p14:tracePt t="13903" x="6553200" y="2070100"/>
          <p14:tracePt t="13920" x="6838950" y="2070100"/>
          <p14:tracePt t="13937" x="7023100" y="2051050"/>
          <p14:tracePt t="13953" x="7207250" y="2038350"/>
          <p14:tracePt t="13970" x="7385050" y="2032000"/>
          <p14:tracePt t="13987" x="7556500" y="2032000"/>
          <p14:tracePt t="14004" x="7689850" y="2032000"/>
          <p14:tracePt t="14020" x="7766050" y="2025650"/>
          <p14:tracePt t="14037" x="7785100" y="2025650"/>
          <p14:tracePt t="15003" x="7778750" y="2025650"/>
          <p14:tracePt t="15011" x="7747000" y="2025650"/>
          <p14:tracePt t="15023" x="7696200" y="2032000"/>
          <p14:tracePt t="15039" x="7524750" y="2044700"/>
          <p14:tracePt t="15056" x="7207250" y="2070100"/>
          <p14:tracePt t="15058" x="6959600" y="2089150"/>
          <p14:tracePt t="15072" x="6699250" y="2114550"/>
          <p14:tracePt t="15089" x="6064250" y="2178050"/>
          <p14:tracePt t="15092" x="5784850" y="2197100"/>
          <p14:tracePt t="15105" x="5454650" y="2222500"/>
          <p14:tracePt t="15107" x="5124450" y="2247900"/>
          <p14:tracePt t="15122" x="4629150" y="2305050"/>
          <p14:tracePt t="15139" x="4114800" y="2349500"/>
          <p14:tracePt t="15155" x="3600450" y="2406650"/>
          <p14:tracePt t="15172" x="3111500" y="2438400"/>
          <p14:tracePt t="15189" x="2806700" y="2470150"/>
          <p14:tracePt t="15205" x="2495550" y="2508250"/>
          <p14:tracePt t="15222" x="2349500" y="2533650"/>
          <p14:tracePt t="15239" x="2260600" y="2552700"/>
          <p14:tracePt t="15256" x="2216150" y="2565400"/>
          <p14:tracePt t="15273" x="2178050" y="2578100"/>
          <p14:tracePt t="15289" x="2152650" y="2590800"/>
          <p14:tracePt t="15293" x="2139950" y="2597150"/>
          <p14:tracePt t="15305" x="2120900" y="2609850"/>
          <p14:tracePt t="15322" x="2063750" y="2628900"/>
          <p14:tracePt t="15324" x="2019300" y="2635250"/>
          <p14:tracePt t="15339" x="2000250" y="2641600"/>
          <p14:tracePt t="15341" x="1949450" y="2654300"/>
          <p14:tracePt t="15357" x="1809750" y="2673350"/>
          <p14:tracePt t="15372" x="1689100" y="2692400"/>
          <p14:tracePt t="15389" x="1473200" y="2705100"/>
          <p14:tracePt t="15405" x="1250950" y="2705100"/>
          <p14:tracePt t="15422" x="1066800" y="2705100"/>
          <p14:tracePt t="15439" x="984250" y="2705100"/>
          <p14:tracePt t="15456" x="977900" y="2705100"/>
          <p14:tracePt t="15654" x="977900" y="2711450"/>
          <p14:tracePt t="16053" x="990600" y="2711450"/>
          <p14:tracePt t="16058" x="1003300" y="2711450"/>
          <p14:tracePt t="16073" x="1022350" y="2711450"/>
          <p14:tracePt t="16074" x="1047750" y="2711450"/>
          <p14:tracePt t="16090" x="1143000" y="2711450"/>
          <p14:tracePt t="16106" x="1257300" y="2711450"/>
          <p14:tracePt t="16123" x="1377950" y="2711450"/>
          <p14:tracePt t="16139" x="1473200" y="2711450"/>
          <p14:tracePt t="16156" x="1530350" y="2711450"/>
          <p14:tracePt t="16173" x="1543050" y="2711450"/>
          <p14:tracePt t="16292" x="1549400" y="2711450"/>
          <p14:tracePt t="16298" x="1549400" y="2705100"/>
          <p14:tracePt t="16306" x="1555750" y="2705100"/>
          <p14:tracePt t="16323" x="1555750" y="2698750"/>
          <p14:tracePt t="16340" x="1568450" y="2698750"/>
          <p14:tracePt t="16357" x="1587500" y="2692400"/>
          <p14:tracePt t="16373" x="1619250" y="2686050"/>
          <p14:tracePt t="16390" x="1663700" y="2686050"/>
          <p14:tracePt t="16406" x="1727200" y="2686050"/>
          <p14:tracePt t="16408" x="1771650" y="2686050"/>
          <p14:tracePt t="16423" x="1803400" y="2686050"/>
          <p14:tracePt t="16440" x="1816100" y="2686050"/>
          <p14:tracePt t="16497" x="1822450" y="2686050"/>
          <p14:tracePt t="16504" x="1828800" y="2686050"/>
          <p14:tracePt t="16521" x="1835150" y="2686050"/>
          <p14:tracePt t="16530" x="1841500" y="2686050"/>
          <p14:tracePt t="16540" x="1847850" y="2686050"/>
          <p14:tracePt t="16557" x="1854200" y="2686050"/>
          <p14:tracePt t="16826" x="1860550" y="2686050"/>
          <p14:tracePt t="16838" x="1885950" y="2686050"/>
          <p14:tracePt t="16842" x="1917700" y="2686050"/>
          <p14:tracePt t="16857" x="1962150" y="2686050"/>
          <p14:tracePt t="16874" x="2082800" y="2686050"/>
          <p14:tracePt t="16891" x="2184400" y="2686050"/>
          <p14:tracePt t="16908" x="2279650" y="2686050"/>
          <p14:tracePt t="16925" x="2305050" y="2686050"/>
          <p14:tracePt t="16941" x="2311400" y="2686050"/>
          <p14:tracePt t="16975" x="2317750" y="2686050"/>
          <p14:tracePt t="16982" x="2317750" y="2679700"/>
          <p14:tracePt t="16992" x="2324100" y="2679700"/>
          <p14:tracePt t="17007" x="2343150" y="2673350"/>
          <p14:tracePt t="17024" x="2368550" y="2667000"/>
          <p14:tracePt t="17041" x="2400300" y="2667000"/>
          <p14:tracePt t="17058" x="2451100" y="2667000"/>
          <p14:tracePt t="17074" x="2540000" y="2667000"/>
          <p14:tracePt t="17092" x="2622550" y="2667000"/>
          <p14:tracePt t="17093" x="2698750" y="2673350"/>
          <p14:tracePt t="17108" x="2857500" y="2686050"/>
          <p14:tracePt t="17125" x="2965450" y="2686050"/>
          <p14:tracePt t="17141" x="3111500" y="2679700"/>
          <p14:tracePt t="17159" x="3200400" y="2673350"/>
          <p14:tracePt t="17176" x="3270250" y="2667000"/>
          <p14:tracePt t="17191" x="3321050" y="2667000"/>
          <p14:tracePt t="17208" x="3346450" y="2667000"/>
          <p14:tracePt t="17226" x="3384550" y="2660650"/>
          <p14:tracePt t="17231" x="3403600" y="2660650"/>
          <p14:tracePt t="17241" x="3422650" y="2660650"/>
          <p14:tracePt t="17258" x="3473450" y="2660650"/>
          <p14:tracePt t="17274" x="3524250" y="2660650"/>
          <p14:tracePt t="17291" x="3556000" y="2660650"/>
          <p14:tracePt t="17308" x="3594100" y="2660650"/>
          <p14:tracePt t="17312" x="3613150" y="2660650"/>
          <p14:tracePt t="17325" x="3619500" y="2660650"/>
          <p14:tracePt t="17342" x="3651250" y="2660650"/>
          <p14:tracePt t="17360" x="3670300" y="2660650"/>
          <p14:tracePt t="17376" x="3695700" y="2660650"/>
          <p14:tracePt t="17393" x="3727450" y="2654300"/>
          <p14:tracePt t="17408" x="3790950" y="2654300"/>
          <p14:tracePt t="17426" x="3867150" y="2654300"/>
          <p14:tracePt t="17442" x="3994150" y="2654300"/>
          <p14:tracePt t="17460" x="4089400" y="2654300"/>
          <p14:tracePt t="17475" x="4216400" y="2654300"/>
          <p14:tracePt t="17492" x="4273550" y="2654300"/>
          <p14:tracePt t="17508" x="4343400" y="2654300"/>
          <p14:tracePt t="17526" x="4387850" y="2660650"/>
          <p14:tracePt t="17541" x="4445000" y="2660650"/>
          <p14:tracePt t="17558" x="4470400" y="2660650"/>
          <p14:tracePt t="17576" x="4514850" y="2660650"/>
          <p14:tracePt t="17577" x="4533900" y="2660650"/>
          <p14:tracePt t="17591" x="4552950" y="2660650"/>
          <p14:tracePt t="17594" x="4559300" y="2660650"/>
          <p14:tracePt t="17609" x="4597400" y="2660650"/>
          <p14:tracePt t="17625" x="4641850" y="2660650"/>
          <p14:tracePt t="17642" x="4724400" y="2660650"/>
          <p14:tracePt t="17659" x="4826000" y="2660650"/>
          <p14:tracePt t="17675" x="4902200" y="2660650"/>
          <p14:tracePt t="17692" x="4946650" y="2660650"/>
          <p14:tracePt t="17708" x="4959350" y="2667000"/>
          <p14:tracePt t="17725" x="4978400" y="2667000"/>
          <p14:tracePt t="18845" x="4984750" y="2667000"/>
          <p14:tracePt t="18960" x="4984750" y="2679700"/>
          <p14:tracePt t="18967" x="4978400" y="2679700"/>
          <p14:tracePt t="18977" x="4946650" y="2698750"/>
          <p14:tracePt t="18993" x="4883150" y="2724150"/>
          <p14:tracePt t="19010" x="4724400" y="2749550"/>
          <p14:tracePt t="19027" x="4464050" y="2781300"/>
          <p14:tracePt t="19043" x="4146550" y="2800350"/>
          <p14:tracePt t="19060" x="3670300" y="2832100"/>
          <p14:tracePt t="19076" x="3270250" y="2844800"/>
          <p14:tracePt t="19093" x="2851150" y="2863850"/>
          <p14:tracePt t="19095" x="2533650" y="2901950"/>
          <p14:tracePt t="19110" x="2222500" y="2940050"/>
          <p14:tracePt t="19127" x="1758950" y="2990850"/>
          <p14:tracePt t="19143" x="1593850" y="3022600"/>
          <p14:tracePt t="19144" x="1441450" y="3048000"/>
          <p14:tracePt t="19161" x="1212850" y="3086100"/>
          <p14:tracePt t="19176" x="1041400" y="3117850"/>
          <p14:tracePt t="19193" x="952500" y="3136900"/>
          <p14:tracePt t="19211" x="908050" y="3149600"/>
          <p14:tracePt t="19228" x="882650" y="3155950"/>
          <p14:tracePt t="19243" x="869950" y="3168650"/>
          <p14:tracePt t="19262" x="863600" y="3175000"/>
          <p14:tracePt t="19370" x="863600" y="3181350"/>
          <p14:tracePt t="19377" x="863600" y="3206750"/>
          <p14:tracePt t="19385" x="882650" y="3232150"/>
          <p14:tracePt t="19394" x="901700" y="3263900"/>
          <p14:tracePt t="19411" x="939800" y="3340100"/>
          <p14:tracePt t="19428" x="971550" y="3378200"/>
          <p14:tracePt t="19445" x="984250" y="3384550"/>
          <p14:tracePt t="19462" x="1009650" y="3384550"/>
          <p14:tracePt t="19478" x="1073150" y="3352800"/>
          <p14:tracePt t="19495" x="1174750" y="3314700"/>
          <p14:tracePt t="19511" x="1301750" y="3282950"/>
          <p14:tracePt t="19514" x="1346200" y="3270250"/>
          <p14:tracePt t="19527" x="1416050" y="3263900"/>
          <p14:tracePt t="19544" x="1485900" y="3244850"/>
          <p14:tracePt t="19560" x="1504950" y="3244850"/>
          <p14:tracePt t="19652" x="1504950" y="3238500"/>
          <p14:tracePt t="20051" x="1511300" y="3238500"/>
          <p14:tracePt t="20063" x="1517650" y="3238500"/>
          <p14:tracePt t="20078" x="1600200" y="3238500"/>
          <p14:tracePt t="20094" x="1733550" y="3238500"/>
          <p14:tracePt t="20111" x="1905000" y="3251200"/>
          <p14:tracePt t="20128" x="2076450" y="3263900"/>
          <p14:tracePt t="20144" x="2209800" y="3270250"/>
          <p14:tracePt t="20161" x="2279650" y="3276600"/>
          <p14:tracePt t="20179" x="2324100" y="3276600"/>
          <p14:tracePt t="20195" x="2336800" y="3270250"/>
          <p14:tracePt t="20228" x="2336800" y="3263900"/>
          <p14:tracePt t="20244" x="2336800" y="3257550"/>
          <p14:tracePt t="20261" x="2343150" y="3257550"/>
          <p14:tracePt t="20365" x="2343150" y="3251200"/>
          <p14:tracePt t="20567" x="2330450" y="3251200"/>
          <p14:tracePt t="20575" x="2311400" y="3244850"/>
          <p14:tracePt t="20583" x="2286000" y="3238500"/>
          <p14:tracePt t="20595" x="2235200" y="3225800"/>
          <p14:tracePt t="20612" x="2089150" y="3200400"/>
          <p14:tracePt t="20993" x="2082800" y="3200400"/>
          <p14:tracePt t="21001" x="2076450" y="3187700"/>
          <p14:tracePt t="21012" x="2076450" y="3175000"/>
          <p14:tracePt t="21029" x="2165350" y="3168650"/>
          <p14:tracePt t="21046" x="2292350" y="3168650"/>
          <p14:tracePt t="21062" x="2381250" y="3168650"/>
          <p14:tracePt t="21079" x="2457450" y="3168650"/>
          <p14:tracePt t="21080" x="2482850" y="3168650"/>
          <p14:tracePt t="21096" x="2533650" y="3168650"/>
          <p14:tracePt t="21112" x="2590800" y="3162300"/>
          <p14:tracePt t="21129" x="2647950" y="3155950"/>
          <p14:tracePt t="21146" x="2705100" y="3149600"/>
          <p14:tracePt t="21164" x="2755900" y="3143250"/>
          <p14:tracePt t="21179" x="2832100" y="3143250"/>
          <p14:tracePt t="21196" x="2901950" y="3143250"/>
          <p14:tracePt t="21213" x="2978150" y="3143250"/>
          <p14:tracePt t="21229" x="3054350" y="3149600"/>
          <p14:tracePt t="21246" x="3143250" y="3155950"/>
          <p14:tracePt t="21262" x="3168650" y="3162300"/>
          <p14:tracePt t="21279" x="3181350" y="3162300"/>
          <p14:tracePt t="21322" x="3187700" y="3162300"/>
          <p14:tracePt t="21331" x="3200400" y="3168650"/>
          <p14:tracePt t="21339" x="3219450" y="3168650"/>
          <p14:tracePt t="21347" x="3232150" y="3168650"/>
          <p14:tracePt t="21363" x="3333750" y="3175000"/>
          <p14:tracePt t="21379" x="3473450" y="3175000"/>
          <p14:tracePt t="21396" x="3562350" y="3181350"/>
          <p14:tracePt t="21413" x="3708400" y="3181350"/>
          <p14:tracePt t="21430" x="3778250" y="3194050"/>
          <p14:tracePt t="21446" x="3848100" y="3200400"/>
          <p14:tracePt t="21463" x="3879850" y="3206750"/>
          <p14:tracePt t="21479" x="3892550" y="3206750"/>
          <p14:tracePt t="21541" x="3898900" y="3206750"/>
          <p14:tracePt t="21557" x="3911600" y="3206750"/>
          <p14:tracePt t="21565" x="3917950" y="3206750"/>
          <p14:tracePt t="21573" x="3943350" y="3213100"/>
          <p14:tracePt t="21582" x="3956050" y="3213100"/>
          <p14:tracePt t="21597" x="4025900" y="3225800"/>
          <p14:tracePt t="21613" x="4064000" y="3225800"/>
          <p14:tracePt t="21617" x="4133850" y="3225800"/>
          <p14:tracePt t="21631" x="4210050" y="3225800"/>
          <p14:tracePt t="21647" x="4330700" y="3225800"/>
          <p14:tracePt t="21664" x="4425950" y="3225800"/>
          <p14:tracePt t="21680" x="4476750" y="3219450"/>
          <p14:tracePt t="21697" x="4489450" y="3213100"/>
          <p14:tracePt t="21713" x="4489450" y="3200400"/>
          <p14:tracePt t="21730" x="4495800" y="3181350"/>
          <p14:tracePt t="21746" x="4502150" y="3136900"/>
          <p14:tracePt t="21763" x="4502150" y="3086100"/>
          <p14:tracePt t="21780" x="4502150" y="3054350"/>
          <p14:tracePt t="21796" x="4502150" y="3022600"/>
          <p14:tracePt t="21813" x="4495800" y="3009900"/>
          <p14:tracePt t="21831" x="4483100" y="2997200"/>
          <p14:tracePt t="21846" x="4470400" y="2990850"/>
          <p14:tracePt t="21863" x="4457700" y="2984500"/>
          <p14:tracePt t="21880" x="4445000" y="2978150"/>
          <p14:tracePt t="21897" x="4406900" y="2965450"/>
          <p14:tracePt t="21913" x="4356100" y="2946400"/>
          <p14:tracePt t="21930" x="4273550" y="2921000"/>
          <p14:tracePt t="21948" x="4216400" y="2901950"/>
          <p14:tracePt t="21964" x="4114800" y="2876550"/>
          <p14:tracePt t="21980" x="4006850" y="2857500"/>
          <p14:tracePt t="21997" x="3905250" y="2844800"/>
          <p14:tracePt t="22014" x="3778250" y="2832100"/>
          <p14:tracePt t="22030" x="3752850" y="2832100"/>
          <p14:tracePt t="22047" x="3670300" y="2825750"/>
          <p14:tracePt t="22064" x="3625850" y="2825750"/>
          <p14:tracePt t="22065" x="3606800" y="2825750"/>
          <p14:tracePt t="22081" x="3524250" y="2825750"/>
          <p14:tracePt t="22097" x="3473450" y="2825750"/>
          <p14:tracePt t="22113" x="3352800" y="2825750"/>
          <p14:tracePt t="22130" x="3282950" y="2825750"/>
          <p14:tracePt t="22148" x="3219450" y="2825750"/>
          <p14:tracePt t="22163" x="3098800" y="2838450"/>
          <p14:tracePt t="22180" x="3048000" y="2838450"/>
          <p14:tracePt t="22197" x="2984500" y="2851150"/>
          <p14:tracePt t="22214" x="2965450" y="2857500"/>
          <p14:tracePt t="22230" x="2940050" y="2863850"/>
          <p14:tracePt t="22247" x="2921000" y="2876550"/>
          <p14:tracePt t="22249" x="2901950" y="2882900"/>
          <p14:tracePt t="22264" x="2851150" y="2901950"/>
          <p14:tracePt t="22280" x="2832100" y="2908300"/>
          <p14:tracePt t="22297" x="2762250" y="2940050"/>
          <p14:tracePt t="22299" x="2730500" y="2952750"/>
          <p14:tracePt t="22314" x="2705100" y="2971800"/>
          <p14:tracePt t="22331" x="2692400" y="2984500"/>
          <p14:tracePt t="22347" x="2686050" y="3003550"/>
          <p14:tracePt t="22364" x="2679700" y="3022600"/>
          <p14:tracePt t="22381" x="2673350" y="3048000"/>
          <p14:tracePt t="22398" x="2667000" y="3073400"/>
          <p14:tracePt t="22414" x="2667000" y="3105150"/>
          <p14:tracePt t="22431" x="2667000" y="3117850"/>
          <p14:tracePt t="22448" x="2667000" y="3136900"/>
          <p14:tracePt t="22464" x="2686050" y="3155950"/>
          <p14:tracePt t="22481" x="2705100" y="3175000"/>
          <p14:tracePt t="22497" x="2749550" y="3206750"/>
          <p14:tracePt t="22514" x="2794000" y="3225800"/>
          <p14:tracePt t="22531" x="2844800" y="3238500"/>
          <p14:tracePt t="22548" x="2901950" y="3251200"/>
          <p14:tracePt t="22564" x="2990850" y="3270250"/>
          <p14:tracePt t="22581" x="3092450" y="3289300"/>
          <p14:tracePt t="22597" x="3225800" y="3308350"/>
          <p14:tracePt t="22615" x="3378200" y="3327400"/>
          <p14:tracePt t="22632" x="3505200" y="3333750"/>
          <p14:tracePt t="22648" x="3562350" y="3333750"/>
          <p14:tracePt t="22664" x="3644900" y="3333750"/>
          <p14:tracePt t="22681" x="3727450" y="3321050"/>
          <p14:tracePt t="22698" x="3778250" y="3308350"/>
          <p14:tracePt t="22714" x="3879850" y="3302000"/>
          <p14:tracePt t="22731" x="3975100" y="3302000"/>
          <p14:tracePt t="22748" x="4070350" y="3289300"/>
          <p14:tracePt t="22749" x="4108450" y="3289300"/>
          <p14:tracePt t="22765" x="4171950" y="3282950"/>
          <p14:tracePt t="22781" x="4267200" y="3270250"/>
          <p14:tracePt t="22798" x="4362450" y="3244850"/>
          <p14:tracePt t="22814" x="4432300" y="3225800"/>
          <p14:tracePt t="22831" x="4514850" y="3206750"/>
          <p14:tracePt t="22848" x="4597400" y="3194050"/>
          <p14:tracePt t="22865" x="4622800" y="3181350"/>
          <p14:tracePt t="22881" x="4622800" y="3175000"/>
          <p14:tracePt t="22898" x="4622800" y="3155950"/>
          <p14:tracePt t="22915" x="4622800" y="3117850"/>
          <p14:tracePt t="22931" x="4616450" y="3079750"/>
          <p14:tracePt t="22948" x="4603750" y="3054350"/>
          <p14:tracePt t="22964" x="4578350" y="3028950"/>
          <p14:tracePt t="22981" x="4552950" y="3009900"/>
          <p14:tracePt t="22983" x="4540250" y="2997200"/>
          <p14:tracePt t="22998" x="4502150" y="2984500"/>
          <p14:tracePt t="23015" x="4451350" y="2971800"/>
          <p14:tracePt t="23031" x="4375150" y="2952750"/>
          <p14:tracePt t="23048" x="4279900" y="2933700"/>
          <p14:tracePt t="23065" x="4159250" y="2908300"/>
          <p14:tracePt t="23081" x="4019550" y="2876550"/>
          <p14:tracePt t="23098" x="3886200" y="2857500"/>
          <p14:tracePt t="23115" x="3746500" y="2838450"/>
          <p14:tracePt t="23282" x="2794000" y="2984500"/>
          <p14:tracePt t="23289" x="2787650" y="2990850"/>
          <p14:tracePt t="23298" x="2781300" y="3016250"/>
          <p14:tracePt t="23315" x="2768600" y="3035300"/>
          <p14:tracePt t="23333" x="2762250" y="3079750"/>
          <p14:tracePt t="23348" x="2762250" y="3130550"/>
          <p14:tracePt t="23366" x="2762250" y="3149600"/>
          <p14:tracePt t="23382" x="2762250" y="3181350"/>
          <p14:tracePt t="23384" x="2762250" y="3187700"/>
          <p14:tracePt t="23399" x="2762250" y="3200400"/>
          <p14:tracePt t="24925" x="2774950" y="3200400"/>
          <p14:tracePt t="24932" x="2800350" y="3200400"/>
          <p14:tracePt t="24941" x="2819400" y="3200400"/>
          <p14:tracePt t="24950" x="2844800" y="3200400"/>
          <p14:tracePt t="24967" x="2908300" y="3206750"/>
          <p14:tracePt t="24984" x="2946400" y="3213100"/>
          <p14:tracePt t="25000" x="2984500" y="3219450"/>
          <p14:tracePt t="25017" x="3003550" y="3225800"/>
          <p14:tracePt t="25034" x="3009900" y="3225800"/>
          <p14:tracePt t="25085" x="3016250" y="3225800"/>
          <p14:tracePt t="25108" x="3028950" y="3225800"/>
          <p14:tracePt t="25116" x="3035300" y="3225800"/>
          <p14:tracePt t="25125" x="3041650" y="3225800"/>
          <p14:tracePt t="25135" x="3054350" y="3225800"/>
          <p14:tracePt t="25150" x="3086100" y="3225800"/>
          <p14:tracePt t="25167" x="3117850" y="3225800"/>
          <p14:tracePt t="25184" x="3162300" y="3225800"/>
          <p14:tracePt t="25201" x="3232150" y="3232150"/>
          <p14:tracePt t="25217" x="3302000" y="3238500"/>
          <p14:tracePt t="25234" x="3378200" y="3238500"/>
          <p14:tracePt t="25251" x="3524250" y="3238500"/>
          <p14:tracePt t="25267" x="3670300" y="3232150"/>
          <p14:tracePt t="25284" x="3829050" y="3232150"/>
          <p14:tracePt t="25301" x="3994150" y="3232150"/>
          <p14:tracePt t="25318" x="4152900" y="3244850"/>
          <p14:tracePt t="25319" x="4191000" y="3244850"/>
          <p14:tracePt t="25334" x="4273550" y="3244850"/>
          <p14:tracePt t="25351" x="4381500" y="3244850"/>
          <p14:tracePt t="25368" x="4432300" y="3232150"/>
          <p14:tracePt t="25384" x="4489450" y="3187700"/>
          <p14:tracePt t="25401" x="4546600" y="3155950"/>
          <p14:tracePt t="25417" x="4610100" y="3117850"/>
          <p14:tracePt t="25434" x="4635500" y="3098800"/>
          <p14:tracePt t="25451" x="4648200" y="3092450"/>
          <p14:tracePt t="25468" x="4648200" y="3086100"/>
          <p14:tracePt t="25489" x="4648200" y="3073400"/>
          <p14:tracePt t="25501" x="4648200" y="3060700"/>
          <p14:tracePt t="25518" x="4635500" y="3028950"/>
          <p14:tracePt t="25535" x="4616450" y="2990850"/>
          <p14:tracePt t="25551" x="4584700" y="2959100"/>
          <p14:tracePt t="25554" x="4578350" y="2952750"/>
          <p14:tracePt t="25570" x="4546600" y="2927350"/>
          <p14:tracePt t="25572" x="4540250" y="2927350"/>
          <p14:tracePt t="25587" x="4502150" y="2901950"/>
          <p14:tracePt t="25603" x="4476750" y="2889250"/>
          <p14:tracePt t="25619" x="4464050" y="2889250"/>
          <p14:tracePt t="25639" x="4457700" y="2882900"/>
          <p14:tracePt t="25652" x="4451350" y="2882900"/>
          <p14:tracePt t="25668" x="4432300" y="2876550"/>
          <p14:tracePt t="25685" x="4375150" y="2876550"/>
          <p14:tracePt t="25703" x="4305300" y="2863850"/>
          <p14:tracePt t="25718" x="4241800" y="2857500"/>
          <p14:tracePt t="25735" x="4133850" y="2851150"/>
          <p14:tracePt t="25751" x="4057650" y="2844800"/>
          <p14:tracePt t="25768" x="3937000" y="2832100"/>
          <p14:tracePt t="25785" x="3848100" y="2819400"/>
          <p14:tracePt t="25788" x="3829050" y="2819400"/>
          <p14:tracePt t="25801" x="3778250" y="2813050"/>
          <p14:tracePt t="25819" x="3644900" y="2800350"/>
          <p14:tracePt t="25835" x="3549650" y="2800350"/>
          <p14:tracePt t="25852" x="3460750" y="2800350"/>
          <p14:tracePt t="25868" x="3403600" y="2800350"/>
          <p14:tracePt t="25886" x="3321050" y="2800350"/>
          <p14:tracePt t="25901" x="3232150" y="2800350"/>
          <p14:tracePt t="25919" x="3155950" y="2800350"/>
          <p14:tracePt t="25935" x="3117850" y="2800350"/>
          <p14:tracePt t="25952" x="3054350" y="2800350"/>
          <p14:tracePt t="25969" x="3009900" y="2800350"/>
          <p14:tracePt t="25985" x="2990850" y="2800350"/>
          <p14:tracePt t="26002" x="2978150" y="2800350"/>
          <p14:tracePt t="26019" x="2971800" y="2800350"/>
          <p14:tracePt t="26023" x="2965450" y="2800350"/>
          <p14:tracePt t="26035" x="2965450" y="2806700"/>
          <p14:tracePt t="26052" x="2952750" y="2806700"/>
          <p14:tracePt t="26054" x="2946400" y="2813050"/>
          <p14:tracePt t="26069" x="2927350" y="2819400"/>
          <p14:tracePt t="26085" x="2914650" y="2832100"/>
          <p14:tracePt t="26102" x="2882900" y="2857500"/>
          <p14:tracePt t="26119" x="2844800" y="2895600"/>
          <p14:tracePt t="26135" x="2813050" y="2933700"/>
          <p14:tracePt t="26152" x="2787650" y="2959100"/>
          <p14:tracePt t="26168" x="2768600" y="2997200"/>
          <p14:tracePt t="26185" x="2755900" y="3022600"/>
          <p14:tracePt t="26202" x="2743200" y="3048000"/>
          <p14:tracePt t="26219" x="2743200" y="3067050"/>
          <p14:tracePt t="26235" x="2743200" y="3086100"/>
          <p14:tracePt t="26237" x="2743200" y="3092450"/>
          <p14:tracePt t="26252" x="2743200" y="3105150"/>
          <p14:tracePt t="26269" x="2749550" y="3111500"/>
          <p14:tracePt t="26285" x="2774950" y="3130550"/>
          <p14:tracePt t="26303" x="2787650" y="3143250"/>
          <p14:tracePt t="26319" x="2819400" y="3162300"/>
          <p14:tracePt t="26336" x="2895600" y="3187700"/>
          <p14:tracePt t="26353" x="2990850" y="3219450"/>
          <p14:tracePt t="26369" x="3143250" y="3257550"/>
          <p14:tracePt t="26386" x="3289300" y="3270250"/>
          <p14:tracePt t="26402" x="3543300" y="3289300"/>
          <p14:tracePt t="26419" x="3708400" y="3289300"/>
          <p14:tracePt t="26435" x="3892550" y="3295650"/>
          <p14:tracePt t="26452" x="4051300" y="3295650"/>
          <p14:tracePt t="26469" x="4184650" y="3295650"/>
          <p14:tracePt t="26485" x="4248150" y="3295650"/>
          <p14:tracePt t="26487" x="4254500" y="3295650"/>
          <p14:tracePt t="26502" x="4260850" y="3289300"/>
          <p14:tracePt t="26519" x="4267200" y="3282950"/>
          <p14:tracePt t="26536" x="4267200" y="3270250"/>
          <p14:tracePt t="26553" x="4273550" y="3257550"/>
          <p14:tracePt t="26569" x="4279900" y="3257550"/>
          <p14:tracePt t="26649" x="4279900" y="3251200"/>
          <p14:tracePt t="27671" x="4279900" y="3257550"/>
          <p14:tracePt t="27679" x="4273550" y="3257550"/>
          <p14:tracePt t="27695" x="4260850" y="3270250"/>
          <p14:tracePt t="27705" x="4235450" y="3270250"/>
          <p14:tracePt t="27721" x="4184650" y="3276600"/>
          <p14:tracePt t="27737" x="4089400" y="3289300"/>
          <p14:tracePt t="27754" x="4006850" y="3302000"/>
          <p14:tracePt t="27770" x="3867150" y="3314700"/>
          <p14:tracePt t="27788" x="3771900" y="3327400"/>
          <p14:tracePt t="27804" x="3594100" y="3359150"/>
          <p14:tracePt t="27821" x="3403600" y="3397250"/>
          <p14:tracePt t="27837" x="3244850" y="3435350"/>
          <p14:tracePt t="27855" x="3105150" y="3454400"/>
          <p14:tracePt t="27870" x="2971800" y="3473450"/>
          <p14:tracePt t="27887" x="2863850" y="3486150"/>
          <p14:tracePt t="27889" x="2800350" y="3492500"/>
          <p14:tracePt t="27904" x="2730500" y="3505200"/>
          <p14:tracePt t="27920" x="2609850" y="3524250"/>
          <p14:tracePt t="27937" x="2501900" y="3543300"/>
          <p14:tracePt t="27954" x="2400300" y="3568700"/>
          <p14:tracePt t="27971" x="2235200" y="3606800"/>
          <p14:tracePt t="27988" x="2133600" y="3632200"/>
          <p14:tracePt t="28004" x="2044700" y="3651250"/>
          <p14:tracePt t="28022" x="1968500" y="3670300"/>
          <p14:tracePt t="28040" x="1892300" y="3695700"/>
          <p14:tracePt t="28054" x="1835150" y="3714750"/>
          <p14:tracePt t="28072" x="1784350" y="3721100"/>
          <p14:tracePt t="28090" x="1758950" y="3733800"/>
          <p14:tracePt t="28093" x="1752600" y="3733800"/>
          <p14:tracePt t="28106" x="1727200" y="3740150"/>
          <p14:tracePt t="28121" x="1701800" y="3759200"/>
          <p14:tracePt t="28137" x="1695450" y="3765550"/>
          <p14:tracePt t="28139" x="1682750" y="3771900"/>
          <p14:tracePt t="28155" x="1676400" y="3778250"/>
          <p14:tracePt t="28171" x="1676400" y="3784600"/>
          <p14:tracePt t="28188" x="1670050" y="3790950"/>
          <p14:tracePt t="28204" x="1663700" y="3797300"/>
          <p14:tracePt t="28221" x="1657350" y="3803650"/>
          <p14:tracePt t="28238" x="1651000" y="3810000"/>
          <p14:tracePt t="28254" x="1651000" y="3822700"/>
          <p14:tracePt t="28469" x="1644650" y="3822700"/>
          <p14:tracePt t="28477" x="1638300" y="3822700"/>
          <p14:tracePt t="28494" x="1631950" y="3822700"/>
          <p14:tracePt t="28505" x="1625600" y="3822700"/>
          <p14:tracePt t="28522" x="1619250" y="3822700"/>
          <p14:tracePt t="28526" x="1612900" y="3822700"/>
          <p14:tracePt t="28775" x="1606550" y="3822700"/>
          <p14:tracePt t="28799" x="1606550" y="3816350"/>
          <p14:tracePt t="28807" x="1600200" y="3816350"/>
          <p14:tracePt t="28815" x="1593850" y="3816350"/>
          <p14:tracePt t="28823" x="1587500" y="3816350"/>
          <p14:tracePt t="28839" x="1581150" y="3816350"/>
          <p14:tracePt t="28855" x="1568450" y="3816350"/>
          <p14:tracePt t="28872" x="1562100" y="3810000"/>
          <p14:tracePt t="29123" x="1562100" y="3803650"/>
          <p14:tracePt t="29139" x="1555750" y="3797300"/>
          <p14:tracePt t="29148" x="1555750" y="3790950"/>
          <p14:tracePt t="29155" x="1549400" y="3790950"/>
          <p14:tracePt t="29847" x="1549400" y="3784600"/>
          <p14:tracePt t="29863" x="1555750" y="3784600"/>
          <p14:tracePt t="29871" x="1568450" y="3784600"/>
          <p14:tracePt t="29879" x="1587500" y="3778250"/>
          <p14:tracePt t="29890" x="1593850" y="3778250"/>
          <p14:tracePt t="29906" x="1619250" y="3771900"/>
          <p14:tracePt t="29923" x="1638300" y="3771900"/>
          <p14:tracePt t="29945" x="1644650" y="3771900"/>
          <p14:tracePt t="29977" x="1651000" y="3771900"/>
          <p14:tracePt t="30147" x="1657350" y="3771900"/>
          <p14:tracePt t="30163" x="1663700" y="3771900"/>
          <p14:tracePt t="30172" x="1676400" y="3771900"/>
          <p14:tracePt t="30180" x="1701800" y="3765550"/>
          <p14:tracePt t="30190" x="1708150" y="3765550"/>
          <p14:tracePt t="30207" x="1758950" y="3765550"/>
          <p14:tracePt t="30209" x="1771650" y="3765550"/>
          <p14:tracePt t="30224" x="1790700" y="3765550"/>
          <p14:tracePt t="30227" x="1797050" y="3771900"/>
          <p14:tracePt t="30242" x="1803400" y="3771900"/>
          <p14:tracePt t="30669" x="1809750" y="3771900"/>
          <p14:tracePt t="30677" x="1816100" y="3771900"/>
          <p14:tracePt t="30685" x="1822450" y="3771900"/>
          <p14:tracePt t="30694" x="1828800" y="3771900"/>
          <p14:tracePt t="30707" x="1835150" y="3771900"/>
          <p14:tracePt t="30725" x="1847850" y="3771900"/>
          <p14:tracePt t="30742" x="1860550" y="3771900"/>
          <p14:tracePt t="31008" x="1866900" y="3771900"/>
          <p14:tracePt t="31047" x="1873250" y="3771900"/>
          <p14:tracePt t="31063" x="1885950" y="3771900"/>
          <p14:tracePt t="31071" x="1892300" y="3765550"/>
          <p14:tracePt t="31079" x="1898650" y="3765550"/>
          <p14:tracePt t="31091" x="1917700" y="3765550"/>
          <p14:tracePt t="31108" x="1949450" y="3759200"/>
          <p14:tracePt t="31124" x="1981200" y="3759200"/>
          <p14:tracePt t="31141" x="2000250" y="3759200"/>
          <p14:tracePt t="31158" x="2012950" y="3759200"/>
          <p14:tracePt t="31175" x="2032000" y="3759200"/>
          <p14:tracePt t="31191" x="2044700" y="3759200"/>
          <p14:tracePt t="31208" x="2063750" y="3759200"/>
          <p14:tracePt t="31225" x="2089150" y="3759200"/>
          <p14:tracePt t="31241" x="2095500" y="3759200"/>
          <p14:tracePt t="31258" x="2108200" y="3759200"/>
          <p14:tracePt t="31275" x="2127250" y="3759200"/>
          <p14:tracePt t="31291" x="2159000" y="3759200"/>
          <p14:tracePt t="31308" x="2184400" y="3759200"/>
          <p14:tracePt t="31325" x="2228850" y="3765550"/>
          <p14:tracePt t="31341" x="2254250" y="3765550"/>
          <p14:tracePt t="31358" x="2286000" y="3765550"/>
          <p14:tracePt t="31375" x="2298700" y="3765550"/>
          <p14:tracePt t="31392" x="2305050" y="3765550"/>
          <p14:tracePt t="31408" x="2311400" y="3759200"/>
          <p14:tracePt t="32199" x="2317750" y="3759200"/>
          <p14:tracePt t="32207" x="2317750" y="3752850"/>
          <p14:tracePt t="32215" x="2324100" y="3752850"/>
          <p14:tracePt t="32226" x="2343150" y="3752850"/>
          <p14:tracePt t="32244" x="2393950" y="3752850"/>
          <p14:tracePt t="32259" x="2489200" y="3746500"/>
          <p14:tracePt t="32276" x="2565400" y="3746500"/>
          <p14:tracePt t="32293" x="2641600" y="3746500"/>
          <p14:tracePt t="32309" x="2667000" y="3746500"/>
          <p14:tracePt t="32385" x="2673350" y="3746500"/>
          <p14:tracePt t="32403" x="2679700" y="3746500"/>
          <p14:tracePt t="32409" x="2686050" y="3746500"/>
          <p14:tracePt t="32417" x="2692400" y="3746500"/>
          <p14:tracePt t="32426" x="2692400" y="3740150"/>
          <p14:tracePt t="32443" x="2698750" y="3740150"/>
          <p14:tracePt t="32813" x="2711450" y="3740150"/>
          <p14:tracePt t="32820" x="2743200" y="3740150"/>
          <p14:tracePt t="32830" x="2774950" y="3746500"/>
          <p14:tracePt t="32843" x="2819400" y="3752850"/>
          <p14:tracePt t="32860" x="2901950" y="3765550"/>
          <p14:tracePt t="32862" x="2933700" y="3771900"/>
          <p14:tracePt t="32878" x="2997200" y="3778250"/>
          <p14:tracePt t="32893" x="3028950" y="3778250"/>
          <p14:tracePt t="32910" x="3035300" y="3778250"/>
          <p14:tracePt t="33916" x="3028950" y="3778250"/>
          <p14:tracePt t="33923" x="3022600" y="3778250"/>
          <p14:tracePt t="33931" x="3009900" y="3778250"/>
          <p14:tracePt t="33945" x="2997200" y="3784600"/>
          <p14:tracePt t="33961" x="2952750" y="3803650"/>
          <p14:tracePt t="34369" x="2946400" y="3803650"/>
          <p14:tracePt t="34384" x="2940050" y="3803650"/>
          <p14:tracePt t="34400" x="2940050" y="3797300"/>
          <p14:tracePt t="34407" x="2946400" y="3797300"/>
          <p14:tracePt t="34415" x="2952750" y="3790950"/>
          <p14:tracePt t="34429" x="2965450" y="3784600"/>
          <p14:tracePt t="34445" x="2978150" y="3771900"/>
          <p14:tracePt t="34462" x="2984500" y="3765550"/>
          <p14:tracePt t="34479" x="3016250" y="3765550"/>
          <p14:tracePt t="34495" x="3028950" y="3759200"/>
          <p14:tracePt t="34512" x="3048000" y="3759200"/>
          <p14:tracePt t="34529" x="3073400" y="3759200"/>
          <p14:tracePt t="34545" x="3098800" y="3752850"/>
          <p14:tracePt t="34562" x="3117850" y="3746500"/>
          <p14:tracePt t="34579" x="3124200" y="3746500"/>
          <p14:tracePt t="34595" x="3136900" y="3746500"/>
          <p14:tracePt t="34612" x="3155950" y="3746500"/>
          <p14:tracePt t="34629" x="3194050" y="3740150"/>
          <p14:tracePt t="34645" x="3232150" y="3733800"/>
          <p14:tracePt t="34662" x="3327400" y="3721100"/>
          <p14:tracePt t="34679" x="3403600" y="3708400"/>
          <p14:tracePt t="34696" x="3479800" y="3702050"/>
          <p14:tracePt t="34698" x="3498850" y="3702050"/>
          <p14:tracePt t="34713" x="3511550" y="3702050"/>
          <p14:tracePt t="34777" x="3517900" y="3695700"/>
          <p14:tracePt t="34785" x="3524250" y="3695700"/>
          <p14:tracePt t="34796" x="3530600" y="3683000"/>
          <p14:tracePt t="34812" x="3543300" y="3663950"/>
          <p14:tracePt t="34829" x="3556000" y="3644900"/>
          <p14:tracePt t="34846" x="3562350" y="3632200"/>
          <p14:tracePt t="34863" x="3581400" y="3587750"/>
          <p14:tracePt t="34879" x="3600450" y="3543300"/>
          <p14:tracePt t="34896" x="3613150" y="3511550"/>
          <p14:tracePt t="34913" x="3619500" y="3498850"/>
          <p14:tracePt t="34915" x="3619500" y="3492500"/>
          <p14:tracePt t="34930" x="3619500" y="3486150"/>
          <p14:tracePt t="34931" x="3619500" y="3473450"/>
          <p14:tracePt t="34948" x="3619500" y="3460750"/>
          <p14:tracePt t="34963" x="3619500" y="3448050"/>
          <p14:tracePt t="34980" x="3619500" y="3422650"/>
          <p14:tracePt t="34996" x="3619500" y="3403600"/>
          <p14:tracePt t="35013" x="3619500" y="3390900"/>
          <p14:tracePt t="35029" x="3619500" y="3359150"/>
          <p14:tracePt t="35046" x="3613150" y="3346450"/>
          <p14:tracePt t="35063" x="3613150" y="3333750"/>
          <p14:tracePt t="35079" x="3613150" y="3314700"/>
          <p14:tracePt t="35096" x="3613150" y="3302000"/>
          <p14:tracePt t="35113" x="3613150" y="3289300"/>
          <p14:tracePt t="35130" x="3613150" y="3270250"/>
          <p14:tracePt t="35146" x="3606800" y="3257550"/>
          <p14:tracePt t="35163" x="3606800" y="3238500"/>
          <p14:tracePt t="35180" x="3606800" y="3232150"/>
          <p14:tracePt t="35197" x="3600450" y="3232150"/>
          <p14:tracePt t="35214" x="3600450" y="3225800"/>
          <p14:tracePt t="35230" x="3600450" y="3219450"/>
          <p14:tracePt t="35253" x="3600450" y="3213100"/>
          <p14:tracePt t="35270" x="3600450" y="3206750"/>
          <p14:tracePt t="35471" x="3606800" y="3206750"/>
          <p14:tracePt t="35479" x="3613150" y="3206750"/>
          <p14:tracePt t="35487" x="3625850" y="3206750"/>
          <p14:tracePt t="35496" x="3638550" y="3213100"/>
          <p14:tracePt t="35513" x="3676650" y="3213100"/>
          <p14:tracePt t="35530" x="3702050" y="3219450"/>
          <p14:tracePt t="35547" x="3721100" y="3225800"/>
          <p14:tracePt t="35563" x="3733800" y="3225800"/>
          <p14:tracePt t="35599" x="3740150" y="3225800"/>
          <p14:tracePt t="35607" x="3746500" y="3225800"/>
          <p14:tracePt t="35616" x="3752850" y="3225800"/>
          <p14:tracePt t="35630" x="3765550" y="3225800"/>
          <p14:tracePt t="35648" x="3848100" y="3225800"/>
          <p14:tracePt t="35663" x="3873500" y="3232150"/>
          <p14:tracePt t="35681" x="3937000" y="3232150"/>
          <p14:tracePt t="35698" x="3975100" y="3232150"/>
          <p14:tracePt t="35713" x="4000500" y="3232150"/>
          <p14:tracePt t="35730" x="4038600" y="3232150"/>
          <p14:tracePt t="35747" x="4076700" y="3232150"/>
          <p14:tracePt t="35764" x="4114800" y="3232150"/>
          <p14:tracePt t="35780" x="4133850" y="3238500"/>
          <p14:tracePt t="35797" x="4146550" y="3238500"/>
          <p14:tracePt t="35814" x="4165600" y="3238500"/>
          <p14:tracePt t="35830" x="4184650" y="3238500"/>
          <p14:tracePt t="35847" x="4197350" y="3238500"/>
          <p14:tracePt t="35864" x="4203700" y="3238500"/>
          <p14:tracePt t="35880" x="4210050" y="3238500"/>
          <p14:tracePt t="35946" x="4216400" y="3238500"/>
          <p14:tracePt t="35953" x="4222750" y="3238500"/>
          <p14:tracePt t="35964" x="4229100" y="3238500"/>
          <p14:tracePt t="35981" x="4241800" y="3238500"/>
          <p14:tracePt t="36107" x="4248150" y="3238500"/>
          <p14:tracePt t="36116" x="4248150" y="3232150"/>
          <p14:tracePt t="36123" x="4273550" y="3225800"/>
          <p14:tracePt t="36132" x="4292600" y="3225800"/>
          <p14:tracePt t="36147" x="4343400" y="3225800"/>
          <p14:tracePt t="36164" x="4445000" y="3225800"/>
          <p14:tracePt t="36181" x="4521200" y="3225800"/>
          <p14:tracePt t="36198" x="4622800" y="3225800"/>
          <p14:tracePt t="36214" x="4673600" y="3225800"/>
          <p14:tracePt t="36231" x="4679950" y="3225800"/>
          <p14:tracePt t="36333" x="4686300" y="3225800"/>
          <p14:tracePt t="36357" x="4692650" y="3225800"/>
          <p14:tracePt t="36382" x="4699000" y="3225800"/>
          <p14:tracePt t="36398" x="4705350" y="3225800"/>
          <p14:tracePt t="36405" x="4705350" y="3219450"/>
          <p14:tracePt t="36421" x="4711700" y="3219450"/>
          <p14:tracePt t="36873" x="4705350" y="3219450"/>
          <p14:tracePt t="36883" x="4699000" y="3225800"/>
          <p14:tracePt t="36889" x="4692650" y="3232150"/>
          <p14:tracePt t="36899" x="4679950" y="3232150"/>
          <p14:tracePt t="36915" x="4654550" y="3251200"/>
          <p14:tracePt t="36932" x="4616450" y="3270250"/>
          <p14:tracePt t="36948" x="4540250" y="3314700"/>
          <p14:tracePt t="36965" x="4470400" y="3359150"/>
          <p14:tracePt t="36982" x="4356100" y="3435350"/>
          <p14:tracePt t="36998" x="4254500" y="3505200"/>
          <p14:tracePt t="37015" x="4165600" y="3549650"/>
          <p14:tracePt t="37032" x="4095750" y="3587750"/>
          <p14:tracePt t="37033" x="4057650" y="3606800"/>
          <p14:tracePt t="37049" x="4006850" y="3625850"/>
          <p14:tracePt t="37065" x="3987800" y="3638550"/>
          <p14:tracePt t="37082" x="3956050" y="3651250"/>
          <p14:tracePt t="37098" x="3949700" y="3657600"/>
          <p14:tracePt t="37116" x="3943350" y="3657600"/>
          <p14:tracePt t="37132" x="3937000" y="3663950"/>
          <p14:tracePt t="37149" x="3924300" y="3670300"/>
          <p14:tracePt t="37165" x="3898900" y="3689350"/>
          <p14:tracePt t="37182" x="3867150" y="3708400"/>
          <p14:tracePt t="37199" x="3822700" y="3733800"/>
          <p14:tracePt t="37215" x="3778250" y="3759200"/>
          <p14:tracePt t="37232" x="3752850" y="3771900"/>
          <p14:tracePt t="37249" x="3746500" y="3771900"/>
          <p14:tracePt t="37265" x="3740150" y="3778250"/>
          <p14:tracePt t="37282" x="3733800" y="3784600"/>
          <p14:tracePt t="37299" x="3727450" y="3790950"/>
          <p14:tracePt t="37364" x="3733800" y="3790950"/>
          <p14:tracePt t="37372" x="3733800" y="3784600"/>
          <p14:tracePt t="37383" x="3740150" y="3784600"/>
          <p14:tracePt t="37400" x="3752850" y="3778250"/>
          <p14:tracePt t="37417" x="3797300" y="3765550"/>
          <p14:tracePt t="37432" x="3898900" y="3759200"/>
          <p14:tracePt t="37449" x="4013200" y="3759200"/>
          <p14:tracePt t="37466" x="4178300" y="3759200"/>
          <p14:tracePt t="37482" x="4311650" y="3752850"/>
          <p14:tracePt t="37500" x="4445000" y="3746500"/>
          <p14:tracePt t="37503" x="4508500" y="3746500"/>
          <p14:tracePt t="37516" x="4533900" y="3740150"/>
          <p14:tracePt t="37534" x="4572000" y="3740150"/>
          <p14:tracePt t="37551" x="4572000" y="3733800"/>
          <p14:tracePt t="37593" x="4578350" y="3733800"/>
          <p14:tracePt t="37601" x="4584700" y="3733800"/>
          <p14:tracePt t="37618" x="4597400" y="3727450"/>
          <p14:tracePt t="37636" x="4616450" y="3721100"/>
          <p14:tracePt t="37641" x="4629150" y="3708400"/>
          <p14:tracePt t="37650" x="4641850" y="3708400"/>
          <p14:tracePt t="37667" x="4667250" y="3702050"/>
          <p14:tracePt t="37683" x="4679950" y="3695700"/>
          <p14:tracePt t="38284" x="4679950" y="3702050"/>
          <p14:tracePt t="38291" x="4679950" y="3727450"/>
          <p14:tracePt t="38300" x="4679950" y="3740150"/>
          <p14:tracePt t="38317" x="4648200" y="3778250"/>
          <p14:tracePt t="38333" x="4610100" y="3803650"/>
          <p14:tracePt t="38621" x="4597400" y="3803650"/>
          <p14:tracePt t="38630" x="4552950" y="3797300"/>
          <p14:tracePt t="38639" x="4533900" y="3784600"/>
          <p14:tracePt t="38650" x="4527550" y="3771900"/>
          <p14:tracePt t="38667" x="4533900" y="3765550"/>
          <p14:tracePt t="38684" x="4559300" y="3759200"/>
          <p14:tracePt t="38700" x="4559300" y="3752850"/>
          <p14:tracePt t="38717" x="4572000" y="3740150"/>
          <p14:tracePt t="38734" x="4578350" y="3733800"/>
          <p14:tracePt t="38887" x="4584700" y="3733800"/>
          <p14:tracePt t="38927" x="4591050" y="3733800"/>
          <p14:tracePt t="38935" x="4597400" y="3733800"/>
          <p14:tracePt t="38943" x="4616450" y="3733800"/>
          <p14:tracePt t="38951" x="4622800" y="3733800"/>
          <p14:tracePt t="38967" x="4654550" y="3733800"/>
          <p14:tracePt t="38984" x="4686300" y="3733800"/>
          <p14:tracePt t="39001" x="4699000" y="3733800"/>
          <p14:tracePt t="39017" x="4705350" y="3733800"/>
          <p14:tracePt t="39063" x="4711700" y="3733800"/>
          <p14:tracePt t="39087" x="4718050" y="3733800"/>
          <p14:tracePt t="39097" x="4724400" y="3733800"/>
          <p14:tracePt t="39105" x="4730750" y="3733800"/>
          <p14:tracePt t="39118" x="4737100" y="3733800"/>
          <p14:tracePt t="39134" x="4743450" y="3733800"/>
          <p14:tracePt t="39671" x="4749800" y="3733800"/>
          <p14:tracePt t="39686" x="4762500" y="3733800"/>
          <p14:tracePt t="39694" x="4768850" y="3733800"/>
          <p14:tracePt t="39703" x="4787900" y="3733800"/>
          <p14:tracePt t="39718" x="4838700" y="3733800"/>
          <p14:tracePt t="39735" x="4959350" y="3740150"/>
          <p14:tracePt t="39752" x="5118100" y="3759200"/>
          <p14:tracePt t="39768" x="5270500" y="3771900"/>
          <p14:tracePt t="39785" x="5397500" y="3784600"/>
          <p14:tracePt t="39802" x="5448300" y="3784600"/>
          <p14:tracePt t="39819" x="5467350" y="3784600"/>
          <p14:tracePt t="39910" x="5473700" y="3784600"/>
          <p14:tracePt t="39926" x="5480050" y="3784600"/>
          <p14:tracePt t="39936" x="5480050" y="3778250"/>
          <p14:tracePt t="40016" x="5486400" y="3778250"/>
          <p14:tracePt t="40025" x="5486400" y="3771900"/>
          <p14:tracePt t="40039" x="5492750" y="3765550"/>
          <p14:tracePt t="40052" x="5492750" y="3759200"/>
          <p14:tracePt t="40069" x="5492750" y="3752850"/>
          <p14:tracePt t="40086" x="5499100" y="3752850"/>
          <p14:tracePt t="40143" x="5499100" y="3746500"/>
          <p14:tracePt t="40175" x="5499100" y="3740150"/>
          <p14:tracePt t="40191" x="5505450" y="3740150"/>
          <p14:tracePt t="40199" x="5505450" y="3733800"/>
          <p14:tracePt t="40265" x="5511800" y="3733800"/>
          <p14:tracePt t="40361" x="5511800" y="3727450"/>
          <p14:tracePt t="40386" x="5518150" y="3727450"/>
          <p14:tracePt t="40393" x="5518150" y="3721100"/>
          <p14:tracePt t="40425" x="5524500" y="3721100"/>
          <p14:tracePt t="40449" x="5524500" y="3714750"/>
          <p14:tracePt t="40465" x="5530850" y="3714750"/>
          <p14:tracePt t="40474" x="5530850" y="3708400"/>
          <p14:tracePt t="40486" x="5537200" y="3708400"/>
          <p14:tracePt t="40515" x="5543550" y="3708400"/>
          <p14:tracePt t="40604" x="5543550" y="3702050"/>
          <p14:tracePt t="40627" x="5549900" y="3702050"/>
          <p14:tracePt t="40797" x="5556250" y="3702050"/>
          <p14:tracePt t="40805" x="5562600" y="3702050"/>
          <p14:tracePt t="40838" x="5568950" y="3702050"/>
          <p14:tracePt t="40885" x="5575300" y="3702050"/>
          <p14:tracePt t="40893" x="5575300" y="3708400"/>
          <p14:tracePt t="40917" x="5581650" y="3714750"/>
          <p14:tracePt t="40934" x="5588000" y="3714750"/>
          <p14:tracePt t="41045" x="5594350" y="3714750"/>
          <p14:tracePt t="41054" x="5607050" y="3721100"/>
          <p14:tracePt t="41070" x="5619750" y="3721100"/>
          <p14:tracePt t="41079" x="5626100" y="3721100"/>
          <p14:tracePt t="41088" x="5632450" y="3727450"/>
          <p14:tracePt t="41104" x="5645150" y="3727450"/>
          <p14:tracePt t="41120" x="5645150" y="3733800"/>
          <p14:tracePt t="41137" x="5651500" y="3733800"/>
          <p14:tracePt t="41199" x="5657850" y="3733800"/>
          <p14:tracePt t="41263" x="5664200" y="3733800"/>
          <p14:tracePt t="41279" x="5670550" y="3733800"/>
          <p14:tracePt t="41287" x="5676900" y="3733800"/>
          <p14:tracePt t="41295" x="5695950" y="3733800"/>
          <p14:tracePt t="41304" x="5721350" y="3740150"/>
          <p14:tracePt t="41320" x="5759450" y="3740150"/>
          <p14:tracePt t="41337" x="5816600" y="3740150"/>
          <p14:tracePt t="41354" x="5861050" y="3746500"/>
          <p14:tracePt t="41371" x="5899150" y="3752850"/>
          <p14:tracePt t="41387" x="5937250" y="3771900"/>
          <p14:tracePt t="41404" x="5949950" y="3810000"/>
          <p14:tracePt t="41421" x="5937250" y="3835400"/>
          <p14:tracePt t="41790" x="5924550" y="3829050"/>
          <p14:tracePt t="41797" x="5924550" y="3822700"/>
          <p14:tracePt t="41807" x="5924550" y="3810000"/>
          <p14:tracePt t="41821" x="5949950" y="3778250"/>
          <p14:tracePt t="41838" x="6051550" y="3759200"/>
          <p14:tracePt t="41855" x="6165850" y="3752850"/>
          <p14:tracePt t="41871" x="6248400" y="3752850"/>
          <p14:tracePt t="41888" x="6299200" y="3746500"/>
          <p14:tracePt t="41905" x="6324600" y="3746500"/>
          <p14:tracePt t="41921" x="6337300" y="3746500"/>
          <p14:tracePt t="41938" x="6343650" y="3746500"/>
          <p14:tracePt t="41955" x="6362700" y="3746500"/>
          <p14:tracePt t="41972" x="6388100" y="3746500"/>
          <p14:tracePt t="41988" x="6438900" y="3746500"/>
          <p14:tracePt t="41990" x="6483350" y="3746500"/>
          <p14:tracePt t="42005" x="6565900" y="3746500"/>
          <p14:tracePt t="42023" x="6750050" y="3746500"/>
          <p14:tracePt t="42039" x="6832600" y="3746500"/>
          <p14:tracePt t="42056" x="6858000" y="3752850"/>
          <p14:tracePt t="43568" x="6851650" y="3752850"/>
          <p14:tracePt t="43576" x="6813550" y="3752850"/>
          <p14:tracePt t="43583" x="6743700" y="3752850"/>
          <p14:tracePt t="43592" x="6661150" y="3752850"/>
          <p14:tracePt t="43606" x="6527800" y="3752850"/>
          <p14:tracePt t="43623" x="5962650" y="3721100"/>
          <p14:tracePt t="43640" x="5791200" y="3721100"/>
          <p14:tracePt t="43657" x="5238750" y="3721100"/>
          <p14:tracePt t="43658" x="5118100" y="3721100"/>
          <p14:tracePt t="43673" x="4584700" y="3721100"/>
          <p14:tracePt t="43690" x="4191000" y="3721100"/>
          <p14:tracePt t="43707" x="3841750" y="3708400"/>
          <p14:tracePt t="43723" x="3530600" y="3702050"/>
          <p14:tracePt t="43740" x="3352800" y="3702050"/>
          <p14:tracePt t="43757" x="3130550" y="3702050"/>
          <p14:tracePt t="43774" x="2978150" y="3702050"/>
          <p14:tracePt t="43790" x="2825750" y="3702050"/>
          <p14:tracePt t="43807" x="2724150" y="3702050"/>
          <p14:tracePt t="43823" x="2546350" y="3702050"/>
          <p14:tracePt t="43841" x="2355850" y="3702050"/>
          <p14:tracePt t="43842" x="2311400" y="3702050"/>
          <p14:tracePt t="43857" x="2209800" y="3702050"/>
          <p14:tracePt t="43873" x="1968500" y="3702050"/>
          <p14:tracePt t="43890" x="1847850" y="3702050"/>
          <p14:tracePt t="43907" x="1746250" y="3702050"/>
          <p14:tracePt t="43923" x="1651000" y="3702050"/>
          <p14:tracePt t="43940" x="1587500" y="3702050"/>
          <p14:tracePt t="43957" x="1549400" y="3708400"/>
          <p14:tracePt t="43974" x="1536700" y="3714750"/>
          <p14:tracePt t="44149" x="1543050" y="3714750"/>
          <p14:tracePt t="44156" x="1549400" y="3708400"/>
          <p14:tracePt t="44166" x="1562100" y="3708400"/>
          <p14:tracePt t="44174" x="1574800" y="3708400"/>
          <p14:tracePt t="44191" x="1606550" y="3708400"/>
          <p14:tracePt t="44207" x="1644650" y="3708400"/>
          <p14:tracePt t="44241" x="1651000" y="3702050"/>
          <p14:tracePt t="44258" x="1651000" y="3695700"/>
          <p14:tracePt t="44274" x="1657350" y="3670300"/>
          <p14:tracePt t="44291" x="1657350" y="3657600"/>
          <p14:tracePt t="44308" x="1657350" y="3638550"/>
          <p14:tracePt t="44324" x="1657350" y="3625850"/>
          <p14:tracePt t="44341" x="1651000" y="3619500"/>
          <p14:tracePt t="44358" x="1644650" y="3619500"/>
          <p14:tracePt t="44374" x="1638300" y="3644900"/>
          <p14:tracePt t="44391" x="1638300" y="3663950"/>
          <p14:tracePt t="44408" x="1663700" y="3670300"/>
          <p14:tracePt t="44649" x="1670050" y="3670300"/>
          <p14:tracePt t="44656" x="1682750" y="3670300"/>
          <p14:tracePt t="44665" x="1701800" y="3670300"/>
          <p14:tracePt t="44674" x="1720850" y="3689350"/>
          <p14:tracePt t="44691" x="1739900" y="3689350"/>
          <p14:tracePt t="44708" x="1746250" y="3689350"/>
          <p14:tracePt t="44726" x="1765300" y="3689350"/>
          <p14:tracePt t="44729" x="1771650" y="3689350"/>
          <p14:tracePt t="44742" x="1784350" y="3689350"/>
          <p14:tracePt t="44758" x="1822450" y="3689350"/>
          <p14:tracePt t="44761" x="1866900" y="3689350"/>
          <p14:tracePt t="44775" x="1987550" y="3683000"/>
          <p14:tracePt t="44791" x="2063750" y="3683000"/>
          <p14:tracePt t="44808" x="2247900" y="3683000"/>
          <p14:tracePt t="44825" x="2616200" y="3689350"/>
          <p14:tracePt t="44842" x="2857500" y="3714750"/>
          <p14:tracePt t="44858" x="3041650" y="3721100"/>
          <p14:tracePt t="44875" x="3232150" y="3727450"/>
          <p14:tracePt t="44891" x="3397250" y="3746500"/>
          <p14:tracePt t="44908" x="3556000" y="3746500"/>
          <p14:tracePt t="44925" x="3727450" y="3746500"/>
          <p14:tracePt t="44941" x="3886200" y="3727450"/>
          <p14:tracePt t="44958" x="4006850" y="3714750"/>
          <p14:tracePt t="44975" x="4083050" y="3714750"/>
          <p14:tracePt t="44992" x="4140200" y="3714750"/>
          <p14:tracePt t="44993" x="4171950" y="3721100"/>
          <p14:tracePt t="45008" x="4197350" y="3727450"/>
          <p14:tracePt t="45009" x="4216400" y="3727450"/>
          <p14:tracePt t="45025" x="4292600" y="3733800"/>
          <p14:tracePt t="45042" x="4368800" y="3746500"/>
          <p14:tracePt t="45058" x="4413250" y="3746500"/>
          <p14:tracePt t="45075" x="4546600" y="3759200"/>
          <p14:tracePt t="45092" x="4629150" y="3771900"/>
          <p14:tracePt t="45108" x="4686300" y="3778250"/>
          <p14:tracePt t="45125" x="4762500" y="3778250"/>
          <p14:tracePt t="45142" x="4819650" y="3784600"/>
          <p14:tracePt t="45158" x="4864100" y="3784600"/>
          <p14:tracePt t="45175" x="4876800" y="3784600"/>
          <p14:tracePt t="45324" x="4883150" y="3784600"/>
          <p14:tracePt t="45340" x="4889500" y="3784600"/>
          <p14:tracePt t="45510" x="4895850" y="3784600"/>
          <p14:tracePt t="45518" x="4908550" y="3784600"/>
          <p14:tracePt t="45526" x="4921250" y="3784600"/>
          <p14:tracePt t="45542" x="4940300" y="3784600"/>
          <p14:tracePt t="45559" x="4933950" y="3790950"/>
          <p14:tracePt t="45576" x="4826000" y="3790950"/>
          <p14:tracePt t="45592" x="4597400" y="3771900"/>
          <p14:tracePt t="45609" x="4527550" y="3765550"/>
          <p14:tracePt t="45946" x="4533900" y="3765550"/>
          <p14:tracePt t="45962" x="4540250" y="3765550"/>
          <p14:tracePt t="45970" x="4546600" y="3765550"/>
          <p14:tracePt t="45986" x="4552950" y="3765550"/>
          <p14:tracePt t="45994" x="4559300" y="3765550"/>
          <p14:tracePt t="46010" x="4591050" y="3765550"/>
          <p14:tracePt t="46026" x="4648200" y="3765550"/>
          <p14:tracePt t="46043" x="4667250" y="3765550"/>
          <p14:tracePt t="46059" x="4679950" y="3765550"/>
          <p14:tracePt t="46076" x="4686300" y="3765550"/>
          <p14:tracePt t="46093" x="4711700" y="3765550"/>
          <p14:tracePt t="46110" x="4756150" y="3765550"/>
          <p14:tracePt t="46126" x="4883150" y="3765550"/>
          <p14:tracePt t="46143" x="5105400" y="3765550"/>
          <p14:tracePt t="46160" x="5308600" y="3765550"/>
          <p14:tracePt t="46176" x="5530850" y="3778250"/>
          <p14:tracePt t="46178" x="5619750" y="3784600"/>
          <p14:tracePt t="46194" x="5810250" y="3790950"/>
          <p14:tracePt t="46210" x="5880100" y="3797300"/>
          <p14:tracePt t="46212" x="5943600" y="3797300"/>
          <p14:tracePt t="46226" x="5988050" y="3797300"/>
          <p14:tracePt t="46244" x="6057900" y="3803650"/>
          <p14:tracePt t="46260" x="6070600" y="3803650"/>
          <p14:tracePt t="46278" x="6089650" y="3803650"/>
          <p14:tracePt t="46293" x="6108700" y="3803650"/>
          <p14:tracePt t="46310" x="6140450" y="3803650"/>
          <p14:tracePt t="46327" x="6197600" y="3797300"/>
          <p14:tracePt t="46343" x="6254750" y="3797300"/>
          <p14:tracePt t="46360" x="6286500" y="3797300"/>
          <p14:tracePt t="46377" x="6292850" y="3797300"/>
          <p14:tracePt t="46512" x="6299200" y="3797300"/>
          <p14:tracePt t="46519" x="6305550" y="3797300"/>
          <p14:tracePt t="46535" x="6311900" y="3797300"/>
          <p14:tracePt t="46544" x="6324600" y="3797300"/>
          <p14:tracePt t="46561" x="6350000" y="3797300"/>
          <p14:tracePt t="46577" x="6394450" y="3797300"/>
          <p14:tracePt t="46594" x="6445250" y="3797300"/>
          <p14:tracePt t="46610" x="6477000" y="3797300"/>
          <p14:tracePt t="46627" x="6540500" y="3797300"/>
          <p14:tracePt t="46644" x="6610350" y="3797300"/>
          <p14:tracePt t="46661" x="6654800" y="3797300"/>
          <p14:tracePt t="46664" x="6673850" y="3797300"/>
          <p14:tracePt t="46679" x="6731000" y="3797300"/>
          <p14:tracePt t="46695" x="6756400" y="3797300"/>
          <p14:tracePt t="46711" x="6769100" y="3797300"/>
          <p14:tracePt t="46727" x="6788150" y="3797300"/>
          <p14:tracePt t="46745" x="6800850" y="3797300"/>
          <p14:tracePt t="46762" x="6832600" y="3797300"/>
          <p14:tracePt t="46777" x="6858000" y="3797300"/>
          <p14:tracePt t="46794" x="6902450" y="3797300"/>
          <p14:tracePt t="46811" x="6908800" y="3797300"/>
          <p14:tracePt t="46827" x="6915150" y="3797300"/>
          <p14:tracePt t="47259" x="6908800" y="3797300"/>
          <p14:tracePt t="47266" x="6877050" y="3797300"/>
          <p14:tracePt t="47278" x="6826250" y="3797300"/>
          <p14:tracePt t="47294" x="6686550" y="3797300"/>
          <p14:tracePt t="47311" x="6483350" y="3810000"/>
          <p14:tracePt t="47328" x="6178550" y="3841750"/>
          <p14:tracePt t="47344" x="5753100" y="3886200"/>
          <p14:tracePt t="47345" x="5575300" y="3892550"/>
          <p14:tracePt t="47361" x="5384800" y="3892550"/>
          <p14:tracePt t="47378" x="5003800" y="3892550"/>
          <p14:tracePt t="47394" x="4730750" y="3892550"/>
          <p14:tracePt t="47396" x="4603750" y="3892550"/>
          <p14:tracePt t="47411" x="4425950" y="3892550"/>
          <p14:tracePt t="47428" x="4311650" y="3898900"/>
          <p14:tracePt t="47445" x="4171950" y="3917950"/>
          <p14:tracePt t="47461" x="4051300" y="3949700"/>
          <p14:tracePt t="47478" x="3917950" y="3981450"/>
          <p14:tracePt t="47495" x="3746500" y="4025900"/>
          <p14:tracePt t="47512" x="3530600" y="4070350"/>
          <p14:tracePt t="47528" x="3333750" y="4108450"/>
          <p14:tracePt t="47545" x="3060700" y="4159250"/>
          <p14:tracePt t="47561" x="2882900" y="4171950"/>
          <p14:tracePt t="47578" x="2660650" y="4184650"/>
          <p14:tracePt t="47595" x="2501900" y="4191000"/>
          <p14:tracePt t="47596" x="2374900" y="4197350"/>
          <p14:tracePt t="47612" x="2203450" y="4203700"/>
          <p14:tracePt t="47628" x="2038350" y="4216400"/>
          <p14:tracePt t="47645" x="1892300" y="4222750"/>
          <p14:tracePt t="47662" x="1765300" y="4229100"/>
          <p14:tracePt t="47678" x="1670050" y="4229100"/>
          <p14:tracePt t="47695" x="1638300" y="4229100"/>
          <p14:tracePt t="47806" x="1631950" y="4235450"/>
          <p14:tracePt t="47814" x="1631950" y="4241800"/>
          <p14:tracePt t="47830" x="1625600" y="4241800"/>
          <p14:tracePt t="47838" x="1619250" y="4248150"/>
          <p14:tracePt t="47870" x="1619250" y="4254500"/>
          <p14:tracePt t="48394" x="1631950" y="4254500"/>
          <p14:tracePt t="48402" x="1651000" y="4248150"/>
          <p14:tracePt t="48412" x="1676400" y="4241800"/>
          <p14:tracePt t="48430" x="1739900" y="4235450"/>
          <p14:tracePt t="48446" x="1803400" y="4235450"/>
          <p14:tracePt t="48462" x="1847850" y="4235450"/>
          <p14:tracePt t="48479" x="1905000" y="4235450"/>
          <p14:tracePt t="48496" x="1968500" y="4235450"/>
          <p14:tracePt t="48513" x="2108200" y="4229100"/>
          <p14:tracePt t="48529" x="2260600" y="4222750"/>
          <p14:tracePt t="48546" x="2393950" y="4222750"/>
          <p14:tracePt t="48563" x="2438400" y="4222750"/>
          <p14:tracePt t="48579" x="2451100" y="4222750"/>
          <p14:tracePt t="48621" x="2451100" y="4229100"/>
          <p14:tracePt t="48660" x="2451100" y="4235450"/>
          <p14:tracePt t="48668" x="2444750" y="4235450"/>
          <p14:tracePt t="48680" x="2425700" y="4241800"/>
          <p14:tracePt t="48696" x="2349500" y="4260850"/>
          <p14:tracePt t="48713" x="2273300" y="4267200"/>
          <p14:tracePt t="48729" x="2159000" y="4279900"/>
          <p14:tracePt t="48746" x="2076450" y="4286250"/>
          <p14:tracePt t="48763" x="1987550" y="4298950"/>
          <p14:tracePt t="48764" x="1943100" y="4311650"/>
          <p14:tracePt t="48780" x="1892300" y="4318000"/>
          <p14:tracePt t="48796" x="1790700" y="4330700"/>
          <p14:tracePt t="48813" x="1708150" y="4337050"/>
          <p14:tracePt t="48814" x="1695450" y="4337050"/>
          <p14:tracePt t="48830" x="1689100" y="4337050"/>
          <p14:tracePt t="48894" x="1695450" y="4337050"/>
          <p14:tracePt t="48992" x="1701800" y="4337050"/>
          <p14:tracePt t="49129" x="1708150" y="4337050"/>
          <p14:tracePt t="49153" x="1714500" y="4337050"/>
          <p14:tracePt t="49161" x="1720850" y="4337050"/>
          <p14:tracePt t="49169" x="1727200" y="4337050"/>
          <p14:tracePt t="49180" x="1733550" y="4337050"/>
          <p14:tracePt t="49198" x="1739900" y="4337050"/>
          <p14:tracePt t="49213" x="1746250" y="4337050"/>
          <p14:tracePt t="49230" x="1758950" y="4337050"/>
          <p14:tracePt t="49247" x="1778000" y="4337050"/>
          <p14:tracePt t="49248" x="1784350" y="4337050"/>
          <p14:tracePt t="49264" x="1822450" y="4337050"/>
          <p14:tracePt t="49280" x="1892300" y="4337050"/>
          <p14:tracePt t="49297" x="1955800" y="4337050"/>
          <p14:tracePt t="49314" x="2063750" y="4337050"/>
          <p14:tracePt t="49330" x="2133600" y="4330700"/>
          <p14:tracePt t="49347" x="2190750" y="4330700"/>
          <p14:tracePt t="49364" x="2203450" y="4330700"/>
          <p14:tracePt t="49434" x="2209800" y="4330700"/>
          <p14:tracePt t="49450" x="2216150" y="4324350"/>
          <p14:tracePt t="49458" x="2235200" y="4324350"/>
          <p14:tracePt t="49466" x="2254250" y="4318000"/>
          <p14:tracePt t="49481" x="2286000" y="4311650"/>
          <p14:tracePt t="49497" x="2355850" y="4311650"/>
          <p14:tracePt t="49498" x="2393950" y="4311650"/>
          <p14:tracePt t="49514" x="2463800" y="4311650"/>
          <p14:tracePt t="49530" x="2501900" y="4311650"/>
          <p14:tracePt t="49547" x="2520950" y="4318000"/>
          <p14:tracePt t="49564" x="2527300" y="4318000"/>
          <p14:tracePt t="49618" x="2533650" y="4318000"/>
          <p14:tracePt t="49640" x="2546350" y="4318000"/>
          <p14:tracePt t="49645" x="2552700" y="4318000"/>
          <p14:tracePt t="49652" x="2565400" y="4311650"/>
          <p14:tracePt t="49664" x="2584450" y="4311650"/>
          <p14:tracePt t="49681" x="2597150" y="4311650"/>
          <p14:tracePt t="49700" x="2597150" y="4318000"/>
          <p14:tracePt t="49714" x="2578100" y="4324350"/>
          <p14:tracePt t="49731" x="2489200" y="4324350"/>
          <p14:tracePt t="49732" x="2470150" y="4324350"/>
          <p14:tracePt t="49934" x="2457450" y="4324350"/>
          <p14:tracePt t="49942" x="2438400" y="4318000"/>
          <p14:tracePt t="49950" x="2432050" y="4311650"/>
          <p14:tracePt t="49964" x="2425700" y="4311650"/>
          <p14:tracePt t="49981" x="2413000" y="4311650"/>
          <p14:tracePt t="50006" x="2413000" y="4305300"/>
          <p14:tracePt t="50030" x="2438400" y="4305300"/>
          <p14:tracePt t="50038" x="2457450" y="4305300"/>
          <p14:tracePt t="50048" x="2463800" y="4305300"/>
          <p14:tracePt t="50065" x="2482850" y="4305300"/>
          <p14:tracePt t="50081" x="2489200" y="4305300"/>
          <p14:tracePt t="50098" x="2495550" y="4305300"/>
          <p14:tracePt t="50115" x="2495550" y="4298950"/>
          <p14:tracePt t="50131" x="2501900" y="4298950"/>
          <p14:tracePt t="50148" x="2508250" y="4298950"/>
          <p14:tracePt t="50165" x="2520950" y="4298950"/>
          <p14:tracePt t="50183" x="2527300" y="4298950"/>
          <p14:tracePt t="50198" x="2533650" y="4298950"/>
          <p14:tracePt t="50215" x="2533650" y="4292600"/>
          <p14:tracePt t="50231" x="2546350" y="4292600"/>
          <p14:tracePt t="50248" x="2565400" y="4292600"/>
          <p14:tracePt t="50265" x="2584450" y="4292600"/>
          <p14:tracePt t="50281" x="2628900" y="4292600"/>
          <p14:tracePt t="50298" x="2711450" y="4298950"/>
          <p14:tracePt t="50315" x="2774950" y="4305300"/>
          <p14:tracePt t="50332" x="2819400" y="4311650"/>
          <p14:tracePt t="50348" x="2838450" y="4318000"/>
          <p14:tracePt t="50365" x="2851150" y="4318000"/>
          <p14:tracePt t="50432" x="2857500" y="4318000"/>
          <p14:tracePt t="50498" x="2863850" y="4318000"/>
          <p14:tracePt t="50514" x="2870200" y="4318000"/>
          <p14:tracePt t="50523" x="2876550" y="4318000"/>
          <p14:tracePt t="50539" x="2882900" y="4318000"/>
          <p14:tracePt t="50555" x="2889250" y="4318000"/>
          <p14:tracePt t="50571" x="2895600" y="4318000"/>
          <p14:tracePt t="50892" x="2901950" y="4318000"/>
          <p14:tracePt t="50900" x="2908300" y="4318000"/>
          <p14:tracePt t="50908" x="2921000" y="4318000"/>
          <p14:tracePt t="50916" x="2927350" y="4318000"/>
          <p14:tracePt t="50933" x="2959100" y="4324350"/>
          <p14:tracePt t="50949" x="2997200" y="4324350"/>
          <p14:tracePt t="50966" x="3035300" y="4324350"/>
          <p14:tracePt t="50982" x="3105150" y="4324350"/>
          <p14:tracePt t="50999" x="3162300" y="4324350"/>
          <p14:tracePt t="51016" x="3225800" y="4324350"/>
          <p14:tracePt t="51032" x="3263900" y="4324350"/>
          <p14:tracePt t="51049" x="3289300" y="4324350"/>
          <p14:tracePt t="51066" x="3314700" y="4324350"/>
          <p14:tracePt t="51083" x="3327400" y="4324350"/>
          <p14:tracePt t="51099" x="3359150" y="4324350"/>
          <p14:tracePt t="51102" x="3371850" y="4324350"/>
          <p14:tracePt t="51116" x="3390900" y="4324350"/>
          <p14:tracePt t="51134" x="3448050" y="4324350"/>
          <p14:tracePt t="51137" x="3486150" y="4324350"/>
          <p14:tracePt t="51150" x="3581400" y="4318000"/>
          <p14:tracePt t="51167" x="3733800" y="4305300"/>
          <p14:tracePt t="51183" x="3854450" y="4292600"/>
          <p14:tracePt t="51200" x="4013200" y="4273550"/>
          <p14:tracePt t="51216" x="4267200" y="4273550"/>
          <p14:tracePt t="51233" x="4425950" y="4273550"/>
          <p14:tracePt t="51249" x="4565650" y="4273550"/>
          <p14:tracePt t="51266" x="4692650" y="4273550"/>
          <p14:tracePt t="51283" x="4813300" y="4273550"/>
          <p14:tracePt t="51300" x="4946650" y="4273550"/>
          <p14:tracePt t="51316" x="5080000" y="4248150"/>
          <p14:tracePt t="51333" x="5213350" y="4216400"/>
          <p14:tracePt t="51334" x="5257800" y="4210050"/>
          <p14:tracePt t="51350" x="5359400" y="4197350"/>
          <p14:tracePt t="51366" x="5397500" y="4197350"/>
          <p14:tracePt t="51384" x="5422900" y="4197350"/>
          <p14:tracePt t="51386" x="5429250" y="4197350"/>
          <p14:tracePt t="51400" x="5435600" y="4197350"/>
          <p14:tracePt t="51424" x="5441950" y="4197350"/>
          <p14:tracePt t="51433" x="5448300" y="4197350"/>
          <p14:tracePt t="51450" x="5473700" y="4197350"/>
          <p14:tracePt t="51466" x="5530850" y="4191000"/>
          <p14:tracePt t="51483" x="5607050" y="4191000"/>
          <p14:tracePt t="51500" x="5657850" y="4184650"/>
          <p14:tracePt t="51517" x="5676900" y="4184650"/>
          <p14:tracePt t="53293" x="4343400" y="4241800"/>
          <p14:tracePt t="53300" x="4025900" y="4279900"/>
          <p14:tracePt t="53308" x="3829050" y="4311650"/>
          <p14:tracePt t="53319" x="3613150" y="4343400"/>
          <p14:tracePt t="53336" x="3238500" y="4413250"/>
          <p14:tracePt t="53353" x="3028950" y="4489450"/>
          <p14:tracePt t="53369" x="2933700" y="4533900"/>
          <p14:tracePt t="53385" x="2901950" y="4559300"/>
          <p14:tracePt t="53402" x="2889250" y="4572000"/>
          <p14:tracePt t="53419" x="2889250" y="4578350"/>
          <p14:tracePt t="53435" x="2882900" y="4584700"/>
          <p14:tracePt t="53452" x="2882900" y="4591050"/>
          <p14:tracePt t="53469" x="2876550" y="4597400"/>
          <p14:tracePt t="53485" x="2870200" y="4622800"/>
          <p14:tracePt t="53486" x="2857500" y="4635500"/>
          <p14:tracePt t="53502" x="2844800" y="4667250"/>
          <p14:tracePt t="53519" x="2838450" y="4692650"/>
          <p14:tracePt t="53536" x="2825750" y="4724400"/>
          <p14:tracePt t="53552" x="2825750" y="4730750"/>
          <p14:tracePt t="53569" x="2819400" y="4743450"/>
          <p14:tracePt t="53586" x="2813050" y="4756150"/>
          <p14:tracePt t="53603" x="2800350" y="4768850"/>
          <p14:tracePt t="53620" x="2787650" y="4781550"/>
          <p14:tracePt t="53637" x="2781300" y="4787900"/>
          <p14:tracePt t="53825" x="2781300" y="4794250"/>
          <p14:tracePt t="53832" x="2781300" y="4800600"/>
          <p14:tracePt t="53840" x="2781300" y="4806950"/>
          <p14:tracePt t="53852" x="2781300" y="4813300"/>
          <p14:tracePt t="53869" x="2781300" y="4832350"/>
          <p14:tracePt t="53886" x="2774950" y="4845050"/>
          <p14:tracePt t="53902" x="2774950" y="4851400"/>
          <p14:tracePt t="53947" x="2774950" y="4845050"/>
          <p14:tracePt t="53963" x="2781300" y="4838700"/>
          <p14:tracePt t="53971" x="2787650" y="4838700"/>
          <p14:tracePt t="53979" x="2787650" y="4832350"/>
          <p14:tracePt t="53987" x="2800350" y="4832350"/>
          <p14:tracePt t="54003" x="2813050" y="4826000"/>
          <p14:tracePt t="54019" x="2838450" y="4826000"/>
          <p14:tracePt t="54036" x="2857500" y="4826000"/>
          <p14:tracePt t="54053" x="2889250" y="4826000"/>
          <p14:tracePt t="54069" x="2914650" y="4826000"/>
          <p14:tracePt t="54086" x="2965450" y="4826000"/>
          <p14:tracePt t="54103" x="3009900" y="4826000"/>
          <p14:tracePt t="54120" x="3060700" y="4826000"/>
          <p14:tracePt t="54136" x="3143250" y="4832350"/>
          <p14:tracePt t="54153" x="3206750" y="4838700"/>
          <p14:tracePt t="54170" x="3263900" y="4845050"/>
          <p14:tracePt t="54186" x="3321050" y="4851400"/>
          <p14:tracePt t="54203" x="3352800" y="4851400"/>
          <p14:tracePt t="54220" x="3397250" y="4851400"/>
          <p14:tracePt t="54236" x="3409950" y="4851400"/>
          <p14:tracePt t="54253" x="3416300" y="4851400"/>
          <p14:tracePt t="54284" x="3422650" y="4851400"/>
          <p14:tracePt t="54292" x="3435350" y="4851400"/>
          <p14:tracePt t="54303" x="3441700" y="4845050"/>
          <p14:tracePt t="54320" x="3473450" y="4838700"/>
          <p14:tracePt t="54337" x="3524250" y="4819650"/>
          <p14:tracePt t="54354" x="3587750" y="4806950"/>
          <p14:tracePt t="54356" x="3632200" y="4800600"/>
          <p14:tracePt t="54370" x="3676650" y="4794250"/>
          <p14:tracePt t="54386" x="3752850" y="4787900"/>
          <p14:tracePt t="54403" x="3848100" y="4781550"/>
          <p14:tracePt t="54405" x="3898900" y="4781550"/>
          <p14:tracePt t="54420" x="3962400" y="4781550"/>
          <p14:tracePt t="54437" x="3987800" y="4781550"/>
          <p14:tracePt t="54454" x="4006850" y="4781550"/>
          <p14:tracePt t="54470" x="4019550" y="4781550"/>
          <p14:tracePt t="54487" x="4038600" y="4781550"/>
          <p14:tracePt t="54503" x="4044950" y="4781550"/>
          <p14:tracePt t="54520" x="4064000" y="4781550"/>
          <p14:tracePt t="54537" x="4076700" y="4781550"/>
          <p14:tracePt t="54553" x="4089400" y="4781550"/>
          <p14:tracePt t="54570" x="4095750" y="4781550"/>
          <p14:tracePt t="54587" x="4121150" y="4781550"/>
          <p14:tracePt t="54603" x="4146550" y="4781550"/>
          <p14:tracePt t="54620" x="4171950" y="4781550"/>
          <p14:tracePt t="54637" x="4203700" y="4781550"/>
          <p14:tracePt t="54640" x="4222750" y="4781550"/>
          <p14:tracePt t="54653" x="4235450" y="4781550"/>
          <p14:tracePt t="54655" x="4241800" y="4781550"/>
          <p14:tracePt t="54670" x="4260850" y="4781550"/>
          <p14:tracePt t="54687" x="4273550" y="4781550"/>
          <p14:tracePt t="54704" x="4292600" y="4781550"/>
          <p14:tracePt t="54720" x="4305300" y="4781550"/>
          <p14:tracePt t="54737" x="4311650" y="4781550"/>
          <p14:tracePt t="55243" x="4318000" y="4781550"/>
          <p14:tracePt t="55250" x="4330700" y="4781550"/>
          <p14:tracePt t="55259" x="4356100" y="4781550"/>
          <p14:tracePt t="55271" x="4381500" y="4781550"/>
          <p14:tracePt t="55288" x="4464050" y="4781550"/>
          <p14:tracePt t="55305" x="4572000" y="4787900"/>
          <p14:tracePt t="55306" x="4597400" y="4787900"/>
          <p14:tracePt t="55321" x="4629150" y="4794250"/>
          <p14:tracePt t="55338" x="4673600" y="4794250"/>
          <p14:tracePt t="55354" x="4679950" y="4794250"/>
          <p14:tracePt t="55517" x="4686300" y="4794250"/>
          <p14:tracePt t="55525" x="4692650" y="4794250"/>
          <p14:tracePt t="55533" x="4711700" y="4794250"/>
          <p14:tracePt t="55541" x="4724400" y="4794250"/>
          <p14:tracePt t="55556" x="4749800" y="4794250"/>
          <p14:tracePt t="55557" x="4794250" y="4794250"/>
          <p14:tracePt t="55572" x="4813300" y="4794250"/>
          <p14:tracePt t="55575" x="4857750" y="4794250"/>
          <p14:tracePt t="55590" x="4933950" y="4787900"/>
          <p14:tracePt t="55606" x="4997450" y="4787900"/>
          <p14:tracePt t="55622" x="5048250" y="4787900"/>
          <p14:tracePt t="55639" x="5092700" y="4787900"/>
          <p14:tracePt t="55655" x="5124450" y="4787900"/>
          <p14:tracePt t="55671" x="5143500" y="4787900"/>
          <p14:tracePt t="55688" x="5168900" y="4787900"/>
          <p14:tracePt t="55705" x="5219700" y="4787900"/>
          <p14:tracePt t="55722" x="5251450" y="4787900"/>
          <p14:tracePt t="55739" x="5314950" y="4787900"/>
          <p14:tracePt t="55755" x="5410200" y="4787900"/>
          <p14:tracePt t="55772" x="5461000" y="4787900"/>
          <p14:tracePt t="55789" x="5556250" y="4787900"/>
          <p14:tracePt t="55806" x="5607050" y="4787900"/>
          <p14:tracePt t="55808" x="5632450" y="4787900"/>
          <p14:tracePt t="55822" x="5695950" y="4794250"/>
          <p14:tracePt t="55839" x="5740400" y="4800600"/>
          <p14:tracePt t="55855" x="5759450" y="4800600"/>
          <p14:tracePt t="55871" x="5778500" y="4800600"/>
          <p14:tracePt t="55889" x="5797550" y="4800600"/>
          <p14:tracePt t="55905" x="5822950" y="4800600"/>
          <p14:tracePt t="55921" x="5854700" y="4800600"/>
          <p14:tracePt t="55939" x="5911850" y="4800600"/>
          <p14:tracePt t="55955" x="5962650" y="4800600"/>
          <p14:tracePt t="55972" x="6045200" y="4800600"/>
          <p14:tracePt t="55988" x="6115050" y="4800600"/>
          <p14:tracePt t="56006" x="6165850" y="4781550"/>
          <p14:tracePt t="56022" x="6178550" y="4768850"/>
          <p14:tracePt t="56039" x="6191250" y="4737100"/>
          <p14:tracePt t="56040" x="6191250" y="4730750"/>
          <p14:tracePt t="56056" x="6191250" y="4718050"/>
          <p14:tracePt t="56057" x="6191250" y="4705350"/>
          <p14:tracePt t="56073" x="6191250" y="4679950"/>
          <p14:tracePt t="56090" x="6184900" y="4667250"/>
          <p14:tracePt t="56105" x="6172200" y="4654550"/>
          <p14:tracePt t="56122" x="6146800" y="4641850"/>
          <p14:tracePt t="56138" x="6070600" y="4616450"/>
          <p14:tracePt t="56155" x="5949950" y="4591050"/>
          <p14:tracePt t="56172" x="5842000" y="4565650"/>
          <p14:tracePt t="56189" x="5721350" y="4540250"/>
          <p14:tracePt t="56205" x="5600700" y="4521200"/>
          <p14:tracePt t="56222" x="5486400" y="4508500"/>
          <p14:tracePt t="56239" x="5410200" y="4508500"/>
          <p14:tracePt t="56256" x="5327650" y="4508500"/>
          <p14:tracePt t="56272" x="5251450" y="4508500"/>
          <p14:tracePt t="56290" x="5168900" y="4514850"/>
          <p14:tracePt t="56291" x="5124450" y="4527550"/>
          <p14:tracePt t="56306" x="5080000" y="4540250"/>
          <p14:tracePt t="56307" x="5016500" y="4565650"/>
          <p14:tracePt t="56322" x="4921250" y="4610100"/>
          <p14:tracePt t="56339" x="4749800" y="4679950"/>
          <p14:tracePt t="56355" x="4654550" y="4711700"/>
          <p14:tracePt t="56372" x="4603750" y="4730750"/>
          <p14:tracePt t="56405" x="4603750" y="4737100"/>
          <p14:tracePt t="56427" x="4603750" y="4749800"/>
          <p14:tracePt t="56436" x="4622800" y="4768850"/>
          <p14:tracePt t="56444" x="4648200" y="4781550"/>
          <p14:tracePt t="56456" x="4679950" y="4800600"/>
          <p14:tracePt t="56472" x="4768850" y="4832350"/>
          <p14:tracePt t="56489" x="4883150" y="4851400"/>
          <p14:tracePt t="56506" x="5105400" y="4857750"/>
          <p14:tracePt t="56522" x="5353050" y="4857750"/>
          <p14:tracePt t="56540" x="5715000" y="4806950"/>
          <p14:tracePt t="56541" x="5803900" y="4787900"/>
          <p14:tracePt t="56557" x="5905500" y="4730750"/>
          <p14:tracePt t="56573" x="5924550" y="4711700"/>
          <p14:tracePt t="57493" x="5924550" y="4705350"/>
          <p14:tracePt t="57499" x="5924550" y="4699000"/>
          <p14:tracePt t="57508" x="5905500" y="4692650"/>
          <p14:tracePt t="57524" x="5816600" y="4673600"/>
          <p14:tracePt t="57540" x="5689600" y="4648200"/>
          <p14:tracePt t="57557" x="5467350" y="4622800"/>
          <p14:tracePt t="57574" x="5226050" y="4610100"/>
          <p14:tracePt t="57590" x="4933950" y="4610100"/>
          <p14:tracePt t="57607" x="4514850" y="4622800"/>
          <p14:tracePt t="57624" x="4032250" y="4692650"/>
          <p14:tracePt t="57640" x="3657600" y="4762500"/>
          <p14:tracePt t="57657" x="3282950" y="4857750"/>
          <p14:tracePt t="57674" x="3041650" y="4914900"/>
          <p14:tracePt t="57690" x="2724150" y="4984750"/>
          <p14:tracePt t="57707" x="2559050" y="5016500"/>
          <p14:tracePt t="57709" x="2489200" y="5029200"/>
          <p14:tracePt t="57724" x="2381250" y="5054600"/>
          <p14:tracePt t="57740" x="2311400" y="5086350"/>
          <p14:tracePt t="57757" x="2279650" y="5105400"/>
          <p14:tracePt t="57774" x="2254250" y="5124450"/>
          <p14:tracePt t="57791" x="2222500" y="5149850"/>
          <p14:tracePt t="57807" x="2178050" y="5187950"/>
          <p14:tracePt t="57824" x="2101850" y="5226050"/>
          <p14:tracePt t="57841" x="1993900" y="5270500"/>
          <p14:tracePt t="57857" x="1892300" y="5295900"/>
          <p14:tracePt t="57874" x="1771650" y="5314950"/>
          <p14:tracePt t="57891" x="1625600" y="5340350"/>
          <p14:tracePt t="57908" x="1568450" y="5346700"/>
          <p14:tracePt t="57924" x="1492250" y="5365750"/>
          <p14:tracePt t="57941" x="1447800" y="5378450"/>
          <p14:tracePt t="57958" x="1422400" y="5378450"/>
          <p14:tracePt t="58354" x="1422400" y="5372100"/>
          <p14:tracePt t="58377" x="1422400" y="5365750"/>
          <p14:tracePt t="58516" x="1428750" y="5365750"/>
          <p14:tracePt t="58531" x="1435100" y="5365750"/>
          <p14:tracePt t="58556" x="1435100" y="5359400"/>
          <p14:tracePt t="58563" x="1441450" y="5359400"/>
          <p14:tracePt t="59754" x="1447800" y="5359400"/>
          <p14:tracePt t="59828" x="1454150" y="5359400"/>
          <p14:tracePt t="60255" x="1460500" y="5359400"/>
          <p14:tracePt t="60278" x="1466850" y="5359400"/>
          <p14:tracePt t="60335" x="1473200" y="5359400"/>
          <p14:tracePt t="60345" x="1485900" y="5353050"/>
          <p14:tracePt t="60362" x="1555750" y="5353050"/>
          <p14:tracePt t="60377" x="1695450" y="5353050"/>
          <p14:tracePt t="60395" x="1841500" y="5346700"/>
          <p14:tracePt t="60411" x="1936750" y="5346700"/>
          <p14:tracePt t="60429" x="1949450" y="5346700"/>
          <p14:tracePt t="60498" x="1955800" y="5346700"/>
          <p14:tracePt t="60506" x="1981200" y="5340350"/>
          <p14:tracePt t="60515" x="2019300" y="5340350"/>
          <p14:tracePt t="60527" x="2057400" y="5340350"/>
          <p14:tracePt t="60528" x="2089150" y="5340350"/>
          <p14:tracePt t="60545" x="2159000" y="5340350"/>
          <p14:tracePt t="60561" x="2190750" y="5340350"/>
          <p14:tracePt t="60577" x="2197100" y="5340350"/>
          <p14:tracePt t="60683" x="2197100" y="5334000"/>
          <p14:tracePt t="60699" x="2203450" y="5334000"/>
          <p14:tracePt t="60706" x="2203450" y="5327650"/>
          <p14:tracePt t="60716" x="2209800" y="5327650"/>
          <p14:tracePt t="60795" x="2216150" y="5327650"/>
          <p14:tracePt t="60804" x="2228850" y="5327650"/>
          <p14:tracePt t="60813" x="2241550" y="5327650"/>
          <p14:tracePt t="60828" x="2330450" y="5327650"/>
          <p14:tracePt t="60844" x="2463800" y="5334000"/>
          <p14:tracePt t="60861" x="2571750" y="5334000"/>
          <p14:tracePt t="60878" x="2654300" y="5327650"/>
          <p14:tracePt t="60895" x="2698750" y="5289550"/>
          <p14:tracePt t="60911" x="2711450" y="5264150"/>
          <p14:tracePt t="60928" x="2711450" y="5232400"/>
          <p14:tracePt t="60945" x="2711450" y="5200650"/>
          <p14:tracePt t="60962" x="2705100" y="5168900"/>
          <p14:tracePt t="60964" x="2698750" y="5149850"/>
          <p14:tracePt t="60979" x="2679700" y="5118100"/>
          <p14:tracePt t="60995" x="2654300" y="5086350"/>
          <p14:tracePt t="61012" x="2616200" y="5048250"/>
          <p14:tracePt t="61028" x="2552700" y="5010150"/>
          <p14:tracePt t="61045" x="2501900" y="4978400"/>
          <p14:tracePt t="61061" x="2463800" y="4959350"/>
          <p14:tracePt t="61078" x="2419350" y="4946650"/>
          <p14:tracePt t="61095" x="2393950" y="4940300"/>
          <p14:tracePt t="61111" x="2368550" y="4940300"/>
          <p14:tracePt t="61128" x="2349500" y="4940300"/>
          <p14:tracePt t="61145" x="2305050" y="4940300"/>
          <p14:tracePt t="61161" x="2241550" y="4940300"/>
          <p14:tracePt t="61178" x="2197100" y="4940300"/>
          <p14:tracePt t="61195" x="2146300" y="4940300"/>
          <p14:tracePt t="61197" x="2108200" y="4946650"/>
          <p14:tracePt t="61212" x="2063750" y="4946650"/>
          <p14:tracePt t="61229" x="2038350" y="4959350"/>
          <p14:tracePt t="61245" x="2012950" y="4965700"/>
          <p14:tracePt t="61261" x="2006600" y="4972050"/>
          <p14:tracePt t="61278" x="2000250" y="4972050"/>
          <p14:tracePt t="61295" x="1993900" y="4984750"/>
          <p14:tracePt t="61312" x="1981200" y="5003800"/>
          <p14:tracePt t="61328" x="1936750" y="5041900"/>
          <p14:tracePt t="61345" x="1911350" y="5073650"/>
          <p14:tracePt t="61362" x="1885950" y="5105400"/>
          <p14:tracePt t="61378" x="1854200" y="5143500"/>
          <p14:tracePt t="61395" x="1847850" y="5175250"/>
          <p14:tracePt t="61412" x="1835150" y="5194300"/>
          <p14:tracePt t="61428" x="1835150" y="5200650"/>
          <p14:tracePt t="61446" x="1835150" y="5213350"/>
          <p14:tracePt t="61447" x="1835150" y="5219700"/>
          <p14:tracePt t="61463" x="1835150" y="5226050"/>
          <p14:tracePt t="61479" x="1835150" y="5238750"/>
          <p14:tracePt t="61495" x="1841500" y="5257800"/>
          <p14:tracePt t="61512" x="1860550" y="5283200"/>
          <p14:tracePt t="61529" x="1885950" y="5308600"/>
          <p14:tracePt t="61545" x="1924050" y="5334000"/>
          <p14:tracePt t="61562" x="1968500" y="5346700"/>
          <p14:tracePt t="61579" x="2032000" y="5353050"/>
          <p14:tracePt t="61595" x="2120900" y="5340350"/>
          <p14:tracePt t="61612" x="2235200" y="5289550"/>
          <p14:tracePt t="61629" x="2330450" y="5245100"/>
          <p14:tracePt t="61645" x="2393950" y="5213350"/>
          <p14:tracePt t="61662" x="2406650" y="5200650"/>
          <p14:tracePt t="61679" x="2419350" y="5200650"/>
          <p14:tracePt t="62099" x="2425700" y="5200650"/>
          <p14:tracePt t="62253" x="2432050" y="5200650"/>
          <p14:tracePt t="62277" x="2438400" y="5207000"/>
          <p14:tracePt t="62285" x="2438400" y="5213350"/>
          <p14:tracePt t="62296" x="2451100" y="5226050"/>
          <p14:tracePt t="62313" x="2457450" y="5251450"/>
          <p14:tracePt t="62330" x="2470150" y="5264150"/>
          <p14:tracePt t="62346" x="2482850" y="5276850"/>
          <p14:tracePt t="62363" x="2501900" y="5289550"/>
          <p14:tracePt t="62380" x="2514600" y="5289550"/>
          <p14:tracePt t="62382" x="2527300" y="5295900"/>
          <p14:tracePt t="62397" x="2571750" y="5295900"/>
          <p14:tracePt t="62413" x="2673350" y="5289550"/>
          <p14:tracePt t="62430" x="2781300" y="5276850"/>
          <p14:tracePt t="62447" x="2901950" y="5264150"/>
          <p14:tracePt t="62464" x="3022600" y="5245100"/>
          <p14:tracePt t="62480" x="3098800" y="5232400"/>
          <p14:tracePt t="62497" x="3162300" y="5226050"/>
          <p14:tracePt t="62513" x="3181350" y="5226050"/>
          <p14:tracePt t="62530" x="3187700" y="5226050"/>
          <p14:tracePt t="62546" x="3206750" y="5226050"/>
          <p14:tracePt t="62563" x="3225800" y="5226050"/>
          <p14:tracePt t="62580" x="3282950" y="5232400"/>
          <p14:tracePt t="62597" x="3333750" y="5232400"/>
          <p14:tracePt t="62613" x="3384550" y="5232400"/>
          <p14:tracePt t="62615" x="3397250" y="5232400"/>
          <p14:tracePt t="62630" x="3454400" y="5232400"/>
          <p14:tracePt t="62647" x="3511550" y="5232400"/>
          <p14:tracePt t="62663" x="3549650" y="5226050"/>
          <p14:tracePt t="62681" x="3581400" y="5226050"/>
          <p14:tracePt t="62698" x="3594100" y="5226050"/>
          <p14:tracePt t="62714" x="3613150" y="5226050"/>
          <p14:tracePt t="62731" x="3644900" y="5226050"/>
          <p14:tracePt t="62747" x="3663950" y="5226050"/>
          <p14:tracePt t="62763" x="3702050" y="5226050"/>
          <p14:tracePt t="62780" x="3733800" y="5226050"/>
          <p14:tracePt t="62797" x="3822700" y="5226050"/>
          <p14:tracePt t="62814" x="3879850" y="5226050"/>
          <p14:tracePt t="62830" x="3968750" y="5226050"/>
          <p14:tracePt t="62847" x="4000500" y="5226050"/>
          <p14:tracePt t="62850" x="4019550" y="5226050"/>
          <p14:tracePt t="62864" x="4025900" y="5226050"/>
          <p14:tracePt t="64081" x="4025900" y="5232400"/>
          <p14:tracePt t="64090" x="4038600" y="5238750"/>
          <p14:tracePt t="64098" x="4038600" y="5245100"/>
          <p14:tracePt t="64443" x="4044950" y="5245100"/>
          <p14:tracePt t="64453" x="4051300" y="5245100"/>
          <p14:tracePt t="64461" x="4064000" y="5251450"/>
          <p14:tracePt t="64469" x="4076700" y="5257800"/>
          <p14:tracePt t="64483" x="4089400" y="5257800"/>
          <p14:tracePt t="64499" x="4095750" y="5257800"/>
          <p14:tracePt t="64515" x="4108450" y="5238750"/>
          <p14:tracePt t="64532" x="4178300" y="5226050"/>
          <p14:tracePt t="64549" x="4267200" y="5226050"/>
          <p14:tracePt t="64566" x="4318000" y="5226050"/>
          <p14:tracePt t="64582" x="4356100" y="5226050"/>
          <p14:tracePt t="64599" x="4381500" y="5226050"/>
          <p14:tracePt t="64616" x="4406900" y="5226050"/>
          <p14:tracePt t="64632" x="4425950" y="5226050"/>
          <p14:tracePt t="64649" x="4432300" y="5226050"/>
          <p14:tracePt t="64666" x="4438650" y="5226050"/>
          <p14:tracePt t="64709" x="4438650" y="5232400"/>
          <p14:tracePt t="64733" x="4445000" y="5232400"/>
          <p14:tracePt t="64767" x="4451350" y="5232400"/>
          <p14:tracePt t="64775" x="4451350" y="5238750"/>
          <p14:tracePt t="64784" x="4457700" y="5238750"/>
          <p14:tracePt t="64799" x="4464050" y="5238750"/>
          <p14:tracePt t="64824" x="4470400" y="5245100"/>
          <p14:tracePt t="64839" x="4483100" y="5251450"/>
          <p14:tracePt t="64849" x="4483100" y="5257800"/>
          <p14:tracePt t="64866" x="4495800" y="5276850"/>
          <p14:tracePt t="64883" x="4508500" y="5308600"/>
          <p14:tracePt t="64899" x="4527550" y="5334000"/>
          <p14:tracePt t="64916" x="4527550" y="5346700"/>
          <p14:tracePt t="64933" x="4540250" y="5359400"/>
          <p14:tracePt t="64950" x="4540250" y="5365750"/>
          <p14:tracePt t="65403" x="4546600" y="5365750"/>
          <p14:tracePt t="65411" x="4552950" y="5365750"/>
          <p14:tracePt t="65419" x="4578350" y="5365750"/>
          <p14:tracePt t="65434" x="4603750" y="5372100"/>
          <p14:tracePt t="65450" x="4692650" y="5384800"/>
          <p14:tracePt t="65452" x="4718050" y="5391150"/>
          <p14:tracePt t="65467" x="4800600" y="5391150"/>
          <p14:tracePt t="65483" x="4851400" y="5391150"/>
          <p14:tracePt t="65500" x="4895850" y="5391150"/>
          <p14:tracePt t="65517" x="4921250" y="5391150"/>
          <p14:tracePt t="65534" x="4933950" y="5391150"/>
          <p14:tracePt t="65550" x="4940300" y="5391150"/>
          <p14:tracePt t="65567" x="4959350" y="5384800"/>
          <p14:tracePt t="65584" x="5022850" y="5384800"/>
          <p14:tracePt t="65600" x="5105400" y="5384800"/>
          <p14:tracePt t="65617" x="5226050" y="5384800"/>
          <p14:tracePt t="65635" x="5353050" y="5384800"/>
          <p14:tracePt t="65638" x="5422900" y="5384800"/>
          <p14:tracePt t="65651" x="5499100" y="5384800"/>
          <p14:tracePt t="65667" x="5645150" y="5384800"/>
          <p14:tracePt t="65684" x="5791200" y="5384800"/>
          <p14:tracePt t="65686" x="5816600" y="5384800"/>
          <p14:tracePt t="65701" x="5943600" y="5384800"/>
          <p14:tracePt t="65717" x="6026150" y="5384800"/>
          <p14:tracePt t="65734" x="6108700" y="5384800"/>
          <p14:tracePt t="65750" x="6146800" y="5384800"/>
          <p14:tracePt t="65767" x="6159500" y="5384800"/>
          <p14:tracePt t="65784" x="6172200" y="5384800"/>
          <p14:tracePt t="65801" x="6178550" y="5384800"/>
          <p14:tracePt t="65817" x="6184900" y="5384800"/>
          <p14:tracePt t="65834" x="6191250" y="5378450"/>
          <p14:tracePt t="65851" x="6197600" y="5378450"/>
          <p14:tracePt t="65867" x="6203950" y="5378450"/>
          <p14:tracePt t="65903" x="6203950" y="5372100"/>
          <p14:tracePt t="65936" x="6210300" y="5372100"/>
          <p14:tracePt t="65952" x="6216650" y="5372100"/>
          <p14:tracePt t="66111" x="6223000" y="5372100"/>
          <p14:tracePt t="66119" x="6229350" y="5372100"/>
          <p14:tracePt t="66127" x="6248400" y="5372100"/>
          <p14:tracePt t="66137" x="6267450" y="5372100"/>
          <p14:tracePt t="66151" x="6343650" y="5365750"/>
          <p14:tracePt t="66168" x="6369050" y="5365750"/>
          <p14:tracePt t="66185" x="6496050" y="5365750"/>
          <p14:tracePt t="66201" x="6591300" y="5365750"/>
          <p14:tracePt t="66218" x="6673850" y="5365750"/>
          <p14:tracePt t="66234" x="6781800" y="5365750"/>
          <p14:tracePt t="66251" x="6851650" y="5365750"/>
          <p14:tracePt t="66268" x="6940550" y="5359400"/>
          <p14:tracePt t="66284" x="7010400" y="5359400"/>
          <p14:tracePt t="66301" x="7067550" y="5359400"/>
          <p14:tracePt t="66318" x="7137400" y="5359400"/>
          <p14:tracePt t="66335" x="7200900" y="5359400"/>
          <p14:tracePt t="66351" x="7251700" y="5359400"/>
          <p14:tracePt t="66368" x="7302500" y="5359400"/>
          <p14:tracePt t="66369" x="7308850" y="5359400"/>
          <p14:tracePt t="66385" x="7359650" y="5359400"/>
          <p14:tracePt t="66401" x="7416800" y="5353050"/>
          <p14:tracePt t="66418" x="7473950" y="5346700"/>
          <p14:tracePt t="66434" x="7556500" y="5340350"/>
          <p14:tracePt t="66451" x="7607300" y="5334000"/>
          <p14:tracePt t="66468" x="7645400" y="5334000"/>
          <p14:tracePt t="66485" x="7677150" y="5334000"/>
          <p14:tracePt t="66501" x="7715250" y="5327650"/>
          <p14:tracePt t="66518" x="7740650" y="5314950"/>
          <p14:tracePt t="66535" x="7759700" y="5314950"/>
          <p14:tracePt t="66551" x="7772400" y="5308600"/>
          <p14:tracePt t="66568" x="7778750" y="5308600"/>
          <p14:tracePt t="66627" x="7785100" y="5302250"/>
          <p14:tracePt t="66637" x="7791450" y="5289550"/>
          <p14:tracePt t="66651" x="7791450" y="5276850"/>
          <p14:tracePt t="66659" x="7797800" y="5264150"/>
          <p14:tracePt t="66668" x="7797800" y="5245100"/>
          <p14:tracePt t="66685" x="7804150" y="5226050"/>
          <p14:tracePt t="66702" x="7804150" y="5187950"/>
          <p14:tracePt t="66718" x="7797800" y="5143500"/>
          <p14:tracePt t="66735" x="7791450" y="5111750"/>
          <p14:tracePt t="66751" x="7772400" y="5086350"/>
          <p14:tracePt t="66768" x="7753350" y="5054600"/>
          <p14:tracePt t="66785" x="7747000" y="5048250"/>
          <p14:tracePt t="66802" x="7740650" y="5041900"/>
          <p14:tracePt t="66818" x="7734300" y="5035550"/>
          <p14:tracePt t="66835" x="7702550" y="5016500"/>
          <p14:tracePt t="66852" x="7677150" y="4997450"/>
          <p14:tracePt t="66869" x="7613650" y="4972050"/>
          <p14:tracePt t="66885" x="7569200" y="4953000"/>
          <p14:tracePt t="66902" x="7537450" y="4946650"/>
          <p14:tracePt t="66918" x="7493000" y="4921250"/>
          <p14:tracePt t="66935" x="7467600" y="4908550"/>
          <p14:tracePt t="66952" x="7435850" y="4895850"/>
          <p14:tracePt t="66968" x="7423150" y="4889500"/>
          <p14:tracePt t="66985" x="7416800" y="4883150"/>
          <p14:tracePt t="67002" x="7404100" y="4883150"/>
          <p14:tracePt t="67018" x="7397750" y="4883150"/>
          <p14:tracePt t="67035" x="7391400" y="4876800"/>
          <p14:tracePt t="67052" x="7366000" y="4876800"/>
          <p14:tracePt t="67069" x="7327900" y="4870450"/>
          <p14:tracePt t="67085" x="7270750" y="4870450"/>
          <p14:tracePt t="67102" x="7175500" y="4870450"/>
          <p14:tracePt t="67103" x="7150100" y="4870450"/>
          <p14:tracePt t="67119" x="7023100" y="4870450"/>
          <p14:tracePt t="67135" x="6927850" y="4870450"/>
          <p14:tracePt t="67152" x="6781800" y="4870450"/>
          <p14:tracePt t="67169" x="6635750" y="4876800"/>
          <p14:tracePt t="67185" x="6553200" y="4876800"/>
          <p14:tracePt t="67202" x="6400800" y="4876800"/>
          <p14:tracePt t="67219" x="6305550" y="4883150"/>
          <p14:tracePt t="67235" x="6140450" y="4895850"/>
          <p14:tracePt t="67252" x="6026150" y="4914900"/>
          <p14:tracePt t="67269" x="5848350" y="4953000"/>
          <p14:tracePt t="67286" x="5708650" y="5003800"/>
          <p14:tracePt t="67302" x="5613400" y="5041900"/>
          <p14:tracePt t="67319" x="5480050" y="5086350"/>
          <p14:tracePt t="67336" x="5384800" y="5124450"/>
          <p14:tracePt t="67338" x="5372100" y="5124450"/>
          <p14:tracePt t="67353" x="5327650" y="5149850"/>
          <p14:tracePt t="67369" x="5321300" y="5156200"/>
          <p14:tracePt t="67386" x="5314950" y="5168900"/>
          <p14:tracePt t="67403" x="5308600" y="5181600"/>
          <p14:tracePt t="67419" x="5308600" y="5194300"/>
          <p14:tracePt t="67436" x="5295900" y="5219700"/>
          <p14:tracePt t="67452" x="5289550" y="5245100"/>
          <p14:tracePt t="67469" x="5264150" y="5283200"/>
          <p14:tracePt t="67486" x="5238750" y="5321300"/>
          <p14:tracePt t="67503" x="5207000" y="5359400"/>
          <p14:tracePt t="67519" x="5194300" y="5378450"/>
          <p14:tracePt t="67536" x="5187950" y="5384800"/>
          <p14:tracePt t="67676" x="5187950" y="5391150"/>
          <p14:tracePt t="67684" x="5194300" y="5391150"/>
          <p14:tracePt t="67691" x="5219700" y="5391150"/>
          <p14:tracePt t="67703" x="5245100" y="5397500"/>
          <p14:tracePt t="67720" x="5340350" y="5410200"/>
          <p14:tracePt t="67736" x="5486400" y="5422900"/>
          <p14:tracePt t="67753" x="5664200" y="5429250"/>
          <p14:tracePt t="67756" x="5740400" y="5435600"/>
          <p14:tracePt t="67769" x="5880100" y="5435600"/>
          <p14:tracePt t="67787" x="6223000" y="5435600"/>
          <p14:tracePt t="67803" x="6419850" y="5403850"/>
          <p14:tracePt t="67820" x="6629400" y="5378450"/>
          <p14:tracePt t="67836" x="6769100" y="5365750"/>
          <p14:tracePt t="67854" x="6845300" y="5353050"/>
          <p14:tracePt t="67870" x="6953250" y="5346700"/>
          <p14:tracePt t="67886" x="7035800" y="5327650"/>
          <p14:tracePt t="67903" x="7143750" y="5302250"/>
          <p14:tracePt t="67920" x="7277100" y="5270500"/>
          <p14:tracePt t="67936" x="7397750" y="5251450"/>
          <p14:tracePt t="67953" x="7461250" y="5238750"/>
          <p14:tracePt t="67970" x="7524750" y="5219700"/>
          <p14:tracePt t="67987" x="7550150" y="5213350"/>
          <p14:tracePt t="68003" x="7600950" y="5207000"/>
          <p14:tracePt t="68005" x="7620000" y="5207000"/>
          <p14:tracePt t="68020" x="7651750" y="5207000"/>
          <p14:tracePt t="68021" x="7664450" y="5207000"/>
          <p14:tracePt t="68038" x="7696200" y="5207000"/>
          <p14:tracePt t="68053" x="7702550" y="5207000"/>
          <p14:tracePt t="68142" x="7702550" y="5200650"/>
          <p14:tracePt t="68160" x="7702550" y="5187950"/>
          <p14:tracePt t="68168" x="7702550" y="5175250"/>
          <p14:tracePt t="68176" x="7689850" y="5162550"/>
          <p14:tracePt t="68187" x="7683500" y="5143500"/>
          <p14:tracePt t="68205" x="7658100" y="5111750"/>
          <p14:tracePt t="68207" x="7626350" y="5086350"/>
          <p14:tracePt t="68220" x="7588250" y="5054600"/>
          <p14:tracePt t="68237" x="7531100" y="5010150"/>
          <p14:tracePt t="68254" x="7429500" y="4940300"/>
          <p14:tracePt t="68256" x="7378700" y="4914900"/>
          <p14:tracePt t="68272" x="7296150" y="4876800"/>
          <p14:tracePt t="68288" x="7207250" y="4851400"/>
          <p14:tracePt t="68304" x="7099300" y="4832350"/>
          <p14:tracePt t="68321" x="6978650" y="4813300"/>
          <p14:tracePt t="68338" x="6819900" y="4813300"/>
          <p14:tracePt t="68355" x="6699250" y="4819650"/>
          <p14:tracePt t="68370" x="6470650" y="4851400"/>
          <p14:tracePt t="68388" x="6324600" y="4857750"/>
          <p14:tracePt t="68404" x="6216650" y="4864100"/>
          <p14:tracePt t="68420" x="6127750" y="4864100"/>
          <p14:tracePt t="68437" x="6083300" y="4870450"/>
          <p14:tracePt t="68454" x="6076950" y="4870450"/>
          <p14:tracePt t="68471" x="6064250" y="4876800"/>
          <p14:tracePt t="68487" x="6051550" y="4889500"/>
          <p14:tracePt t="68489" x="6045200" y="4902200"/>
          <p14:tracePt t="68504" x="6019800" y="4921250"/>
          <p14:tracePt t="68522" x="5975350" y="4997450"/>
          <p14:tracePt t="68538" x="5949950" y="5035550"/>
          <p14:tracePt t="68554" x="5924550" y="5092700"/>
          <p14:tracePt t="68571" x="5911850" y="5143500"/>
          <p14:tracePt t="68589" x="5911850" y="5168900"/>
          <p14:tracePt t="68605" x="5911850" y="5194300"/>
          <p14:tracePt t="68621" x="5918200" y="5226050"/>
          <p14:tracePt t="68639" x="5937250" y="5238750"/>
          <p14:tracePt t="68643" x="5956300" y="5251450"/>
          <p14:tracePt t="68654" x="5975350" y="5264150"/>
          <p14:tracePt t="68671" x="6051550" y="5276850"/>
          <p14:tracePt t="68674" x="6096000" y="5283200"/>
          <p14:tracePt t="68687" x="6146800" y="5289550"/>
          <p14:tracePt t="68689" x="6210300" y="5295900"/>
          <p14:tracePt t="68704" x="6280150" y="5308600"/>
          <p14:tracePt t="68722" x="6546850" y="5321300"/>
          <p14:tracePt t="68738" x="6623050" y="5321300"/>
          <p14:tracePt t="68756" x="6953250" y="5327650"/>
          <p14:tracePt t="68772" x="7239000" y="5321300"/>
          <p14:tracePt t="68788" x="7448550" y="5289550"/>
          <p14:tracePt t="68804" x="7651750" y="5238750"/>
          <p14:tracePt t="68821" x="7791450" y="5187950"/>
          <p14:tracePt t="68838" x="7861300" y="5156200"/>
          <p14:tracePt t="68854" x="7867650" y="5149850"/>
          <p14:tracePt t="69519" x="7861300" y="5149850"/>
          <p14:tracePt t="69527" x="7848600" y="5149850"/>
          <p14:tracePt t="69538" x="7829550" y="5156200"/>
          <p14:tracePt t="69555" x="7766050" y="5162550"/>
          <p14:tracePt t="69572" x="7651750" y="5168900"/>
          <p14:tracePt t="69589" x="7467600" y="5168900"/>
          <p14:tracePt t="69606" x="7258050" y="5175250"/>
          <p14:tracePt t="69622" x="6921500" y="5194300"/>
          <p14:tracePt t="69638" x="6642100" y="5219700"/>
          <p14:tracePt t="69655" x="6299200" y="5270500"/>
          <p14:tracePt t="69672" x="5918200" y="5321300"/>
          <p14:tracePt t="69673" x="5784850" y="5340350"/>
          <p14:tracePt t="69689" x="5441950" y="5384800"/>
          <p14:tracePt t="69705" x="5245100" y="5403850"/>
          <p14:tracePt t="69722" x="5105400" y="5410200"/>
          <p14:tracePt t="69739" x="5010150" y="5416550"/>
          <p14:tracePt t="69755" x="4972050" y="5416550"/>
          <p14:tracePt t="69866" x="4965700" y="5416550"/>
          <p14:tracePt t="69876" x="4959350" y="5422900"/>
          <p14:tracePt t="69884" x="4946650" y="5422900"/>
          <p14:tracePt t="69891" x="4933950" y="5422900"/>
          <p14:tracePt t="69905" x="4914900" y="5422900"/>
          <p14:tracePt t="69922" x="4851400" y="5429250"/>
          <p14:tracePt t="69924" x="4826000" y="5435600"/>
          <p14:tracePt t="69939" x="4775200" y="5435600"/>
          <p14:tracePt t="69955" x="4756150" y="5435600"/>
          <p14:tracePt t="69996" x="4756150" y="5429250"/>
          <p14:tracePt t="70006" x="4768850" y="5422900"/>
          <p14:tracePt t="70022" x="4787900" y="5403850"/>
          <p14:tracePt t="70039" x="4794250" y="5397500"/>
          <p14:tracePt t="70056" x="4800600" y="5391150"/>
          <p14:tracePt t="70073" x="4806950" y="5384800"/>
          <p14:tracePt t="70089" x="4813300" y="5384800"/>
          <p14:tracePt t="70106" x="4819650" y="5378450"/>
          <p14:tracePt t="70123" x="4832350" y="5372100"/>
          <p14:tracePt t="70139" x="4845050" y="5365750"/>
          <p14:tracePt t="70156" x="4870450" y="5353050"/>
          <p14:tracePt t="70173" x="4914900" y="5334000"/>
          <p14:tracePt t="70189" x="4927600" y="5334000"/>
          <p14:tracePt t="70302" x="4933950" y="5334000"/>
          <p14:tracePt t="70341" x="4940300" y="5327650"/>
          <p14:tracePt t="70359" x="4946650" y="5327650"/>
          <p14:tracePt t="70365" x="4959350" y="5321300"/>
          <p14:tracePt t="70373" x="4972050" y="5308600"/>
          <p14:tracePt t="70389" x="5003800" y="5302250"/>
          <p14:tracePt t="70406" x="5029200" y="5289550"/>
          <p14:tracePt t="70423" x="5035550" y="5289550"/>
          <p14:tracePt t="70639" x="5041900" y="5289550"/>
          <p14:tracePt t="70648" x="5041900" y="5283200"/>
          <p14:tracePt t="70656" x="5048250" y="5283200"/>
          <p14:tracePt t="70673" x="5060950" y="5283200"/>
          <p14:tracePt t="70690" x="5073650" y="5283200"/>
          <p14:tracePt t="70714" x="5080000" y="5283200"/>
          <p14:tracePt t="70723" x="5086350" y="5283200"/>
          <p14:tracePt t="70740" x="5118100" y="5283200"/>
          <p14:tracePt t="70758" x="5168900" y="5283200"/>
          <p14:tracePt t="70774" x="5226050" y="5283200"/>
          <p14:tracePt t="70777" x="5245100" y="5283200"/>
          <p14:tracePt t="70791" x="5257800" y="5283200"/>
          <p14:tracePt t="70796" x="5264150" y="5289550"/>
          <p14:tracePt t="70876" x="5270500" y="5289550"/>
          <p14:tracePt t="70891" x="5283200" y="5276850"/>
          <p14:tracePt t="70898" x="5289550" y="5276850"/>
          <p14:tracePt t="70914" x="5295900" y="5276850"/>
          <p14:tracePt t="71036" x="5302250" y="5270500"/>
          <p14:tracePt t="71044" x="5308600" y="5270500"/>
          <p14:tracePt t="71059" x="5321300" y="5270500"/>
          <p14:tracePt t="71061" x="5327650" y="5270500"/>
          <p14:tracePt t="71074" x="5372100" y="5270500"/>
          <p14:tracePt t="71092" x="5486400" y="5270500"/>
          <p14:tracePt t="71107" x="5600700" y="5270500"/>
          <p14:tracePt t="71124" x="5689600" y="5270500"/>
          <p14:tracePt t="71141" x="5740400" y="5276850"/>
          <p14:tracePt t="71157" x="5746750" y="5276850"/>
          <p14:tracePt t="71326" x="5753100" y="5276850"/>
          <p14:tracePt t="71334" x="5759450" y="5276850"/>
          <p14:tracePt t="71343" x="5765800" y="5276850"/>
          <p14:tracePt t="71357" x="5829300" y="5276850"/>
          <p14:tracePt t="71374" x="5911850" y="5276850"/>
          <p14:tracePt t="71391" x="6032500" y="5276850"/>
          <p14:tracePt t="71407" x="6121400" y="5276850"/>
          <p14:tracePt t="71424" x="6203950" y="5276850"/>
          <p14:tracePt t="71441" x="6223000" y="5276850"/>
          <p14:tracePt t="71607" x="6229350" y="5276850"/>
          <p14:tracePt t="71616" x="6235700" y="5276850"/>
          <p14:tracePt t="71631" x="6254750" y="5270500"/>
          <p14:tracePt t="71641" x="6261100" y="5270500"/>
          <p14:tracePt t="71658" x="6330950" y="5264150"/>
          <p14:tracePt t="71674" x="6457950" y="5257800"/>
          <p14:tracePt t="71691" x="6584950" y="5257800"/>
          <p14:tracePt t="71708" x="6654800" y="5257800"/>
          <p14:tracePt t="71724" x="6750050" y="5257800"/>
          <p14:tracePt t="71741" x="6788150" y="5257800"/>
          <p14:tracePt t="71832" x="6794500" y="5251450"/>
          <p14:tracePt t="71847" x="6800850" y="5251450"/>
          <p14:tracePt t="71864" x="6807200" y="5251450"/>
          <p14:tracePt t="71881" x="6813550" y="5251450"/>
          <p14:tracePt t="71890" x="6819900" y="5251450"/>
          <p14:tracePt t="71913" x="6826250" y="5251450"/>
          <p14:tracePt t="71930" x="6832600" y="5251450"/>
          <p14:tracePt t="71938" x="6845300" y="5251450"/>
          <p14:tracePt t="71946" x="6851650" y="5251450"/>
          <p14:tracePt t="71958" x="6870700" y="5251450"/>
          <p14:tracePt t="71975" x="6915150" y="5251450"/>
          <p14:tracePt t="71992" x="6972300" y="5251450"/>
          <p14:tracePt t="72008" x="7048500" y="5251450"/>
          <p14:tracePt t="72011" x="7073900" y="5251450"/>
          <p14:tracePt t="72026" x="7162800" y="5257800"/>
          <p14:tracePt t="72042" x="7245350" y="5264150"/>
          <p14:tracePt t="72059" x="7315200" y="5270500"/>
          <p14:tracePt t="72075" x="7397750" y="5270500"/>
          <p14:tracePt t="72092" x="7442200" y="5276850"/>
          <p14:tracePt t="72108" x="7518400" y="5276850"/>
          <p14:tracePt t="72125" x="7594600" y="5276850"/>
          <p14:tracePt t="72142" x="7613650" y="5276850"/>
          <p14:tracePt t="72158" x="7620000" y="5276850"/>
          <p14:tracePt t="73918" x="0" y="0"/>
        </p14:tracePtLst>
        <p14:tracePtLst>
          <p14:tracePt t="75756" x="1568450" y="5854700"/>
          <p14:tracePt t="75773" x="1574800" y="5854700"/>
          <p14:tracePt t="75789" x="1581150" y="5854700"/>
          <p14:tracePt t="75847" x="1587500" y="5854700"/>
          <p14:tracePt t="75857" x="1600200" y="5861050"/>
          <p14:tracePt t="75872" x="1619250" y="5861050"/>
          <p14:tracePt t="75880" x="1651000" y="5861050"/>
          <p14:tracePt t="75897" x="1727200" y="5854700"/>
          <p14:tracePt t="75913" x="1930400" y="5816600"/>
          <p14:tracePt t="75930" x="2159000" y="5778500"/>
          <p14:tracePt t="75947" x="2425700" y="5759450"/>
          <p14:tracePt t="75963" x="2616200" y="5759450"/>
          <p14:tracePt t="75980" x="2774950" y="5759450"/>
          <p14:tracePt t="75982" x="2832100" y="5759450"/>
          <p14:tracePt t="75997" x="2857500" y="5765800"/>
          <p14:tracePt t="75998" x="2870200" y="5765800"/>
          <p14:tracePt t="76038" x="2870200" y="5759450"/>
          <p14:tracePt t="76045" x="2870200" y="5753100"/>
          <p14:tracePt t="76054" x="2870200" y="5727700"/>
          <p14:tracePt t="76063" x="2857500" y="5695950"/>
          <p14:tracePt t="76080" x="2832100" y="5651500"/>
          <p14:tracePt t="76096" x="2787650" y="5607050"/>
          <p14:tracePt t="76113" x="2736850" y="5575300"/>
          <p14:tracePt t="76130" x="2647950" y="5530850"/>
          <p14:tracePt t="76147" x="2527300" y="5499100"/>
          <p14:tracePt t="76163" x="2419350" y="5486400"/>
          <p14:tracePt t="76180" x="2349500" y="5480050"/>
          <p14:tracePt t="76198" x="2254250" y="5486400"/>
          <p14:tracePt t="76213" x="2159000" y="5530850"/>
          <p14:tracePt t="76230" x="2057400" y="5613400"/>
          <p14:tracePt t="76247" x="1987550" y="5721350"/>
          <p14:tracePt t="76264" x="1962150" y="5880100"/>
          <p14:tracePt t="76280" x="1981200" y="5956300"/>
          <p14:tracePt t="76297" x="2012950" y="5988050"/>
          <p14:tracePt t="76313" x="2095500" y="6026150"/>
          <p14:tracePt t="76330" x="2209800" y="6026150"/>
          <p14:tracePt t="76347" x="2355850" y="6013450"/>
          <p14:tracePt t="76363" x="2501900" y="5981700"/>
          <p14:tracePt t="76380" x="2603500" y="5937250"/>
          <p14:tracePt t="76397" x="2660650" y="5899150"/>
          <p14:tracePt t="76413" x="2667000" y="5892800"/>
          <p14:tracePt t="77117" x="2628900" y="5892800"/>
          <p14:tracePt t="77125" x="2597150" y="5892800"/>
          <p14:tracePt t="77134" x="2546350" y="5886450"/>
          <p14:tracePt t="77148" x="2495550" y="5886450"/>
          <p14:tracePt t="77164" x="2406650" y="5880100"/>
          <p14:tracePt t="77165" x="2381250" y="5873750"/>
          <p14:tracePt t="77181" x="2349500" y="5873750"/>
          <p14:tracePt t="77231" x="2349500" y="5867400"/>
          <p14:tracePt t="77255" x="2355850" y="5867400"/>
          <p14:tracePt t="77264" x="2362200" y="5867400"/>
          <p14:tracePt t="77272" x="2374900" y="5867400"/>
          <p14:tracePt t="77281" x="2393950" y="5867400"/>
          <p14:tracePt t="77298" x="2413000" y="5867400"/>
          <p14:tracePt t="77315" x="2451100" y="5867400"/>
          <p14:tracePt t="77331" x="2508250" y="5867400"/>
          <p14:tracePt t="77348" x="2533650" y="5867400"/>
          <p14:tracePt t="77365" x="2571750" y="5873750"/>
          <p14:tracePt t="77381" x="2622550" y="5873750"/>
          <p14:tracePt t="77398" x="2667000" y="5873750"/>
          <p14:tracePt t="77399" x="2705100" y="5873750"/>
          <p14:tracePt t="77415" x="2806700" y="5873750"/>
          <p14:tracePt t="77432" x="2889250" y="5873750"/>
          <p14:tracePt t="77449" x="2990850" y="5873750"/>
          <p14:tracePt t="77465" x="3111500" y="5873750"/>
          <p14:tracePt t="77481" x="3238500" y="5873750"/>
          <p14:tracePt t="77499" x="3384550" y="5880100"/>
          <p14:tracePt t="77515" x="3524250" y="5886450"/>
          <p14:tracePt t="77532" x="3644900" y="5886450"/>
          <p14:tracePt t="77548" x="3721100" y="5892800"/>
          <p14:tracePt t="77565" x="3740150" y="5892800"/>
          <p14:tracePt t="77586" x="3740150" y="5899150"/>
          <p14:tracePt t="77635" x="3746500" y="5899150"/>
          <p14:tracePt t="77642" x="3752850" y="5899150"/>
          <p14:tracePt t="77651" x="3765550" y="5899150"/>
          <p14:tracePt t="77665" x="3784600" y="5899150"/>
          <p14:tracePt t="77682" x="3886200" y="5899150"/>
          <p14:tracePt t="77699" x="3987800" y="5899150"/>
          <p14:tracePt t="77715" x="4083050" y="5899150"/>
          <p14:tracePt t="77732" x="4165600" y="5899150"/>
          <p14:tracePt t="77748" x="4222750" y="5899150"/>
          <p14:tracePt t="77765" x="4229100" y="5899150"/>
          <p14:tracePt t="77794" x="4235450" y="5880100"/>
          <p14:tracePt t="77804" x="4235450" y="5854700"/>
          <p14:tracePt t="77815" x="4235450" y="5835650"/>
          <p14:tracePt t="77832" x="4235450" y="5797550"/>
          <p14:tracePt t="77849" x="4222750" y="5759450"/>
          <p14:tracePt t="77865" x="4197350" y="5734050"/>
          <p14:tracePt t="77882" x="4171950" y="5708650"/>
          <p14:tracePt t="77884" x="4152900" y="5689600"/>
          <p14:tracePt t="77899" x="4127500" y="5683250"/>
          <p14:tracePt t="77916" x="4019550" y="5626100"/>
          <p14:tracePt t="77932" x="3911600" y="5600700"/>
          <p14:tracePt t="77949" x="3829050" y="5575300"/>
          <p14:tracePt t="77966" x="3765550" y="5556250"/>
          <p14:tracePt t="77982" x="3727450" y="5543550"/>
          <p14:tracePt t="77999" x="3714750" y="5543550"/>
          <p14:tracePt t="78015" x="3708400" y="5543550"/>
          <p14:tracePt t="78032" x="3683000" y="5530850"/>
          <p14:tracePt t="78049" x="3657600" y="5530850"/>
          <p14:tracePt t="78066" x="3587750" y="5518150"/>
          <p14:tracePt t="78082" x="3517900" y="5499100"/>
          <p14:tracePt t="78099" x="3422650" y="5486400"/>
          <p14:tracePt t="78116" x="3302000" y="5467350"/>
          <p14:tracePt t="78132" x="3181350" y="5461000"/>
          <p14:tracePt t="78149" x="3028950" y="5461000"/>
          <p14:tracePt t="78166" x="2927350" y="5461000"/>
          <p14:tracePt t="78182" x="2857500" y="5480050"/>
          <p14:tracePt t="78199" x="2813050" y="5505450"/>
          <p14:tracePt t="78216" x="2787650" y="5530850"/>
          <p14:tracePt t="78232" x="2762250" y="5556250"/>
          <p14:tracePt t="78249" x="2749550" y="5568950"/>
          <p14:tracePt t="78266" x="2730500" y="5581650"/>
          <p14:tracePt t="78282" x="2711450" y="5613400"/>
          <p14:tracePt t="78299" x="2698750" y="5638800"/>
          <p14:tracePt t="78316" x="2679700" y="5689600"/>
          <p14:tracePt t="78317" x="2679700" y="5702300"/>
          <p14:tracePt t="78333" x="2679700" y="5727700"/>
          <p14:tracePt t="78351" x="2679700" y="5759450"/>
          <p14:tracePt t="78366" x="2679700" y="5772150"/>
          <p14:tracePt t="78383" x="2679700" y="5784850"/>
          <p14:tracePt t="78401" x="2705100" y="5791200"/>
          <p14:tracePt t="78416" x="2774950" y="5803900"/>
          <p14:tracePt t="78434" x="2921000" y="5816600"/>
          <p14:tracePt t="78450" x="3117850" y="5835650"/>
          <p14:tracePt t="78466" x="3327400" y="5842000"/>
          <p14:tracePt t="78483" x="3530600" y="5842000"/>
          <p14:tracePt t="78499" x="3683000" y="5842000"/>
          <p14:tracePt t="78516" x="3759200" y="5835650"/>
          <p14:tracePt t="78534" x="3784600" y="5829300"/>
          <p14:tracePt t="78549" x="3790950" y="5822950"/>
          <p14:tracePt t="78567" x="3797300" y="5810250"/>
          <p14:tracePt t="78569" x="3803650" y="5803900"/>
          <p14:tracePt t="78584" x="3822700" y="5778500"/>
          <p14:tracePt t="78600" x="3841750" y="5753100"/>
          <p14:tracePt t="78616" x="3860800" y="5715000"/>
          <p14:tracePt t="78633" x="3873500" y="5695950"/>
          <p14:tracePt t="78650" x="3879850" y="5676900"/>
          <p14:tracePt t="78668" x="3879850" y="5664200"/>
          <p14:tracePt t="78683" x="3879850" y="5657850"/>
          <p14:tracePt t="78700" x="3879850" y="5651500"/>
          <p14:tracePt t="78732" x="3879850" y="5645150"/>
          <p14:tracePt t="78779" x="3879850" y="5638800"/>
          <p14:tracePt t="78794" x="3860800" y="5632450"/>
          <p14:tracePt t="78802" x="3841750" y="5626100"/>
          <p14:tracePt t="78810" x="3816350" y="5619750"/>
          <p14:tracePt t="78818" x="3790950" y="5619750"/>
          <p14:tracePt t="78833" x="3714750" y="5607050"/>
          <p14:tracePt t="78850" x="3587750" y="5594350"/>
          <p14:tracePt t="78866" x="3454400" y="5594350"/>
          <p14:tracePt t="78883" x="3333750" y="5594350"/>
          <p14:tracePt t="78900" x="3251200" y="5594350"/>
          <p14:tracePt t="78917" x="3213100" y="5619750"/>
          <p14:tracePt t="78933" x="3194050" y="5651500"/>
          <p14:tracePt t="78951" x="3187700" y="5683250"/>
          <p14:tracePt t="78967" x="3187700" y="5715000"/>
          <p14:tracePt t="78983" x="3187700" y="5734050"/>
          <p14:tracePt t="79000" x="3194050" y="5753100"/>
          <p14:tracePt t="79017" x="3206750" y="5759450"/>
          <p14:tracePt t="79034" x="3219450" y="5772150"/>
          <p14:tracePt t="79050" x="3276600" y="5791200"/>
          <p14:tracePt t="79067" x="3340100" y="5810250"/>
          <p14:tracePt t="79068" x="3384550" y="5822950"/>
          <p14:tracePt t="79084" x="3498850" y="5842000"/>
          <p14:tracePt t="79100" x="3625850" y="5861050"/>
          <p14:tracePt t="79117" x="3752850" y="5867400"/>
          <p14:tracePt t="79133" x="3822700" y="5867400"/>
          <p14:tracePt t="79151" x="3879850" y="5867400"/>
          <p14:tracePt t="79167" x="3898900" y="5867400"/>
          <p14:tracePt t="80082" x="3898900" y="5861050"/>
          <p14:tracePt t="80093" x="3905250" y="5810250"/>
          <p14:tracePt t="80101" x="3905250" y="5759450"/>
          <p14:tracePt t="80118" x="3905250" y="5594350"/>
          <p14:tracePt t="80136" x="3860800" y="5321300"/>
          <p14:tracePt t="80151" x="3689350" y="4787900"/>
          <p14:tracePt t="80168" x="3530600" y="4286250"/>
          <p14:tracePt t="80185" x="3397250" y="3867150"/>
          <p14:tracePt t="80202" x="3270250" y="3467100"/>
          <p14:tracePt t="80219" x="3194050" y="3206750"/>
          <p14:tracePt t="80220" x="3181350" y="3086100"/>
          <p14:tracePt t="80235" x="3162300" y="3016250"/>
          <p14:tracePt t="80236" x="3155950" y="2984500"/>
          <p14:tracePt t="80252" x="3149600" y="2959100"/>
          <p14:tracePt t="80300" x="3143250" y="2959100"/>
          <p14:tracePt t="80317" x="3130550" y="2971800"/>
          <p14:tracePt t="80325" x="3124200" y="2971800"/>
          <p14:tracePt t="80335" x="3117850" y="2978150"/>
          <p14:tracePt t="80352" x="3111500" y="2978150"/>
          <p14:tracePt t="80369" x="3105150" y="2952750"/>
          <p14:tracePt t="80385" x="3067050" y="2876550"/>
          <p14:tracePt t="80402" x="3016250" y="2800350"/>
          <p14:tracePt t="80419" x="2959100" y="2730500"/>
          <p14:tracePt t="80435" x="2921000" y="2692400"/>
          <p14:tracePt t="80453" x="2914650" y="2686050"/>
          <p14:tracePt t="80479" x="2914650" y="2692400"/>
          <p14:tracePt t="80486" x="2908300" y="2692400"/>
          <p14:tracePt t="80502" x="2882900" y="2743200"/>
          <p14:tracePt t="80518" x="2838450" y="2819400"/>
          <p14:tracePt t="80535" x="2800350" y="2882900"/>
          <p14:tracePt t="80552" x="2787650" y="2927350"/>
          <p14:tracePt t="80569" x="2781300" y="2946400"/>
          <p14:tracePt t="80585" x="2781300" y="2965450"/>
          <p14:tracePt t="80602" x="2781300" y="2971800"/>
          <p14:tracePt t="80619" x="2781300" y="2990850"/>
          <p14:tracePt t="80622" x="2781300" y="3003550"/>
          <p14:tracePt t="80637" x="2787650" y="3016250"/>
          <p14:tracePt t="80653" x="2806700" y="3054350"/>
          <p14:tracePt t="80669" x="2844800" y="3105150"/>
          <p14:tracePt t="80686" x="2876550" y="3162300"/>
          <p14:tracePt t="80702" x="2901950" y="3206750"/>
          <p14:tracePt t="80719" x="2921000" y="3225800"/>
          <p14:tracePt t="80720" x="2927350" y="3232150"/>
          <p14:tracePt t="80736" x="2940050" y="3238500"/>
          <p14:tracePt t="80752" x="2959100" y="3238500"/>
          <p14:tracePt t="80769" x="3003550" y="3225800"/>
          <p14:tracePt t="80785" x="3067050" y="3206750"/>
          <p14:tracePt t="80802" x="3098800" y="3200400"/>
          <p14:tracePt t="80819" x="3143250" y="3194050"/>
          <p14:tracePt t="80836" x="3155950" y="3194050"/>
          <p14:tracePt t="80852" x="3168650" y="3194050"/>
          <p14:tracePt t="80869" x="3181350" y="3194050"/>
          <p14:tracePt t="80886" x="3194050" y="3194050"/>
          <p14:tracePt t="80902" x="3206750" y="3200400"/>
          <p14:tracePt t="80919" x="3213100" y="3206750"/>
          <p14:tracePt t="80936" x="3219450" y="3206750"/>
          <p14:tracePt t="80954" x="3225800" y="3206750"/>
          <p14:tracePt t="80970" x="3232150" y="3206750"/>
          <p14:tracePt t="80986" x="3263900" y="3200400"/>
          <p14:tracePt t="81002" x="3308350" y="3187700"/>
          <p14:tracePt t="81019" x="3390900" y="3168650"/>
          <p14:tracePt t="81036" x="3460750" y="3155950"/>
          <p14:tracePt t="81052" x="3543300" y="3143250"/>
          <p14:tracePt t="81069" x="3594100" y="3143250"/>
          <p14:tracePt t="81086" x="3657600" y="3143250"/>
          <p14:tracePt t="81103" x="3683000" y="3149600"/>
          <p14:tracePt t="81120" x="3695700" y="3149600"/>
          <p14:tracePt t="81136" x="3702050" y="3149600"/>
          <p14:tracePt t="81154" x="3708400" y="3149600"/>
          <p14:tracePt t="81170" x="3721100" y="3149600"/>
          <p14:tracePt t="81186" x="3740150" y="3149600"/>
          <p14:tracePt t="81203" x="3797300" y="3155950"/>
          <p14:tracePt t="81219" x="3886200" y="3155950"/>
          <p14:tracePt t="81236" x="4000500" y="3155950"/>
          <p14:tracePt t="81253" x="4127500" y="3155950"/>
          <p14:tracePt t="81269" x="4222750" y="3162300"/>
          <p14:tracePt t="81286" x="4241800" y="3162300"/>
          <p14:tracePt t="81428" x="4248150" y="3162300"/>
          <p14:tracePt t="81444" x="4254500" y="3155950"/>
          <p14:tracePt t="81460" x="4260850" y="3155950"/>
          <p14:tracePt t="81476" x="4260850" y="3149600"/>
          <p14:tracePt t="81646" x="4267200" y="3149600"/>
          <p14:tracePt t="81694" x="4273550" y="3149600"/>
          <p14:tracePt t="81710" x="4279900" y="3149600"/>
          <p14:tracePt t="81718" x="4292600" y="3149600"/>
          <p14:tracePt t="81726" x="4311650" y="3155950"/>
          <p14:tracePt t="81737" x="4330700" y="3155950"/>
          <p14:tracePt t="81753" x="4394200" y="3168650"/>
          <p14:tracePt t="81770" x="4432300" y="3181350"/>
          <p14:tracePt t="81787" x="4464050" y="3187700"/>
          <p14:tracePt t="82024" x="4470400" y="3187700"/>
          <p14:tracePt t="82040" x="4476750" y="3187700"/>
          <p14:tracePt t="82073" x="4476750" y="3181350"/>
          <p14:tracePt t="82091" x="4483100" y="3175000"/>
          <p14:tracePt t="82100" x="4483100" y="3168650"/>
          <p14:tracePt t="82107" x="4489450" y="3168650"/>
          <p14:tracePt t="82122" x="4489450" y="3130550"/>
          <p14:tracePt t="82139" x="4489450" y="3092450"/>
          <p14:tracePt t="82155" x="4476750" y="3067050"/>
          <p14:tracePt t="82171" x="4445000" y="3022600"/>
          <p14:tracePt t="82188" x="4406900" y="2990850"/>
          <p14:tracePt t="82204" x="4375150" y="2978150"/>
          <p14:tracePt t="82221" x="4318000" y="2959100"/>
          <p14:tracePt t="82238" x="4229100" y="2940050"/>
          <p14:tracePt t="82254" x="4171950" y="2933700"/>
          <p14:tracePt t="82271" x="4114800" y="2927350"/>
          <p14:tracePt t="82274" x="4025900" y="2914650"/>
          <p14:tracePt t="82288" x="3994150" y="2908300"/>
          <p14:tracePt t="82305" x="3905250" y="2889250"/>
          <p14:tracePt t="82309" x="3848100" y="2882900"/>
          <p14:tracePt t="82321" x="3727450" y="2857500"/>
          <p14:tracePt t="82339" x="3581400" y="2838450"/>
          <p14:tracePt t="82357" x="3536950" y="2832100"/>
          <p14:tracePt t="82373" x="3390900" y="2832100"/>
          <p14:tracePt t="82388" x="3340100" y="2851150"/>
          <p14:tracePt t="82404" x="3302000" y="2882900"/>
          <p14:tracePt t="82421" x="3263900" y="2914650"/>
          <p14:tracePt t="82438" x="3206750" y="2959100"/>
          <p14:tracePt t="82454" x="3175000" y="2990850"/>
          <p14:tracePt t="82471" x="3155950" y="3022600"/>
          <p14:tracePt t="82488" x="3149600" y="3028950"/>
          <p14:tracePt t="82505" x="3143250" y="3041650"/>
          <p14:tracePt t="82508" x="3143250" y="3048000"/>
          <p14:tracePt t="82521" x="3143250" y="3054350"/>
          <p14:tracePt t="82539" x="3155950" y="3073400"/>
          <p14:tracePt t="82544" x="3162300" y="3098800"/>
          <p14:tracePt t="82556" x="3181350" y="3117850"/>
          <p14:tracePt t="82572" x="3270250" y="3206750"/>
          <p14:tracePt t="82590" x="3429000" y="3270250"/>
          <p14:tracePt t="82605" x="3568700" y="3289300"/>
          <p14:tracePt t="82621" x="3829050" y="3295650"/>
          <p14:tracePt t="82640" x="4006850" y="3276600"/>
          <p14:tracePt t="82655" x="4165600" y="3219450"/>
          <p14:tracePt t="82671" x="4267200" y="3149600"/>
          <p14:tracePt t="82689" x="4305300" y="3111500"/>
          <p14:tracePt t="82705" x="4318000" y="3098800"/>
          <p14:tracePt t="83524" x="4318000" y="3111500"/>
          <p14:tracePt t="83533" x="4311650" y="3136900"/>
          <p14:tracePt t="83540" x="4298950" y="3162300"/>
          <p14:tracePt t="83556" x="4260850" y="3257550"/>
          <p14:tracePt t="83573" x="4216400" y="3403600"/>
          <p14:tracePt t="83589" x="4178300" y="3568700"/>
          <p14:tracePt t="83606" x="4152900" y="3721100"/>
          <p14:tracePt t="83622" x="4133850" y="3886200"/>
          <p14:tracePt t="83639" x="4127500" y="4064000"/>
          <p14:tracePt t="83656" x="4127500" y="4203700"/>
          <p14:tracePt t="83672" x="4140200" y="4349750"/>
          <p14:tracePt t="83689" x="4152900" y="4451350"/>
          <p14:tracePt t="83706" x="4171950" y="4597400"/>
          <p14:tracePt t="83722" x="4191000" y="4705350"/>
          <p14:tracePt t="83724" x="4197350" y="4743450"/>
          <p14:tracePt t="83739" x="4210050" y="4806950"/>
          <p14:tracePt t="83756" x="4260850" y="5003800"/>
          <p14:tracePt t="83772" x="4292600" y="5111750"/>
          <p14:tracePt t="83789" x="4318000" y="5187950"/>
          <p14:tracePt t="83790" x="4356100" y="5257800"/>
          <p14:tracePt t="83806" x="4394200" y="5365750"/>
          <p14:tracePt t="83823" x="4445000" y="5530850"/>
          <p14:tracePt t="83839" x="4476750" y="5645150"/>
          <p14:tracePt t="83856" x="4514850" y="5810250"/>
          <p14:tracePt t="83873" x="4559300" y="5981700"/>
          <p14:tracePt t="83889" x="4616450" y="6146800"/>
          <p14:tracePt t="83906" x="4622800" y="6165850"/>
          <p14:tracePt t="83934" x="4629150" y="6146800"/>
          <p14:tracePt t="83942" x="4629150" y="6127750"/>
          <p14:tracePt t="83956" x="4635500" y="6108700"/>
          <p14:tracePt t="83973" x="4641850" y="6070600"/>
          <p14:tracePt t="83974" x="4641850" y="6057900"/>
          <p14:tracePt t="83989" x="4648200" y="6051550"/>
          <p14:tracePt t="84006" x="4648200" y="6038850"/>
          <p14:tracePt t="84192" x="4660900" y="6026150"/>
          <p14:tracePt t="84201" x="4686300" y="6019800"/>
          <p14:tracePt t="84208" x="4730750" y="6013450"/>
          <p14:tracePt t="84223" x="4845050" y="5994400"/>
          <p14:tracePt t="84240" x="5010150" y="5975350"/>
          <p14:tracePt t="84256" x="5162550" y="5969000"/>
          <p14:tracePt t="84273" x="5308600" y="5962650"/>
          <p14:tracePt t="84290" x="5378450" y="5962650"/>
          <p14:tracePt t="84307" x="5397500" y="5962650"/>
          <p14:tracePt t="84427" x="5403850" y="5956300"/>
          <p14:tracePt t="84595" x="5403850" y="5949950"/>
          <p14:tracePt t="84606" x="5410200" y="5949950"/>
          <p14:tracePt t="84648" x="5410200" y="5943600"/>
          <p14:tracePt t="84893" x="5416550" y="5943600"/>
          <p14:tracePt t="84909" x="5429250" y="5937250"/>
          <p14:tracePt t="84920" x="5441950" y="5930900"/>
          <p14:tracePt t="84927" x="5448300" y="5930900"/>
          <p14:tracePt t="84941" x="5461000" y="5924550"/>
          <p14:tracePt t="84944" x="5480050" y="5918200"/>
          <p14:tracePt t="84959" x="5530850" y="5911850"/>
          <p14:tracePt t="84975" x="5600700" y="5905500"/>
          <p14:tracePt t="84991" x="5651500" y="5899150"/>
          <p14:tracePt t="85008" x="5689600" y="5892800"/>
          <p14:tracePt t="85024" x="5727700" y="5892800"/>
          <p14:tracePt t="85042" x="5746750" y="5886450"/>
          <p14:tracePt t="85046" x="5753100" y="5886450"/>
          <p14:tracePt t="85058" x="5759450" y="5886450"/>
          <p14:tracePt t="85074" x="5765800" y="5886450"/>
          <p14:tracePt t="85091" x="5772150" y="5886450"/>
          <p14:tracePt t="85108" x="5784850" y="5886450"/>
          <p14:tracePt t="85124" x="5810250" y="5886450"/>
          <p14:tracePt t="85126" x="5816600" y="5886450"/>
          <p14:tracePt t="85141" x="5835650" y="5886450"/>
          <p14:tracePt t="85158" x="5899150" y="5880100"/>
          <p14:tracePt t="85174" x="5943600" y="5880100"/>
          <p14:tracePt t="85192" x="5956300" y="5880100"/>
          <p14:tracePt t="85208" x="5969000" y="5880100"/>
          <p14:tracePt t="85226" x="5975350" y="5880100"/>
          <p14:tracePt t="85241" x="5994400" y="5880100"/>
          <p14:tracePt t="85258" x="6019800" y="5880100"/>
          <p14:tracePt t="85275" x="6057900" y="5880100"/>
          <p14:tracePt t="85292" x="6108700" y="5880100"/>
          <p14:tracePt t="85310" x="6140450" y="5880100"/>
          <p14:tracePt t="85327" x="6172200" y="5880100"/>
          <p14:tracePt t="85329" x="6197600" y="5880100"/>
          <p14:tracePt t="85343" x="6216650" y="5880100"/>
          <p14:tracePt t="85358" x="6248400" y="5880100"/>
          <p14:tracePt t="85375" x="6292850" y="5880100"/>
          <p14:tracePt t="85377" x="6311900" y="5880100"/>
          <p14:tracePt t="85392" x="6337300" y="5880100"/>
          <p14:tracePt t="85409" x="6350000" y="5880100"/>
          <p14:tracePt t="85425" x="6362700" y="5880100"/>
          <p14:tracePt t="85489" x="6369050" y="5880100"/>
          <p14:tracePt t="85507" x="6388100" y="5880100"/>
          <p14:tracePt t="85514" x="6407150" y="5880100"/>
          <p14:tracePt t="85525" x="6445250" y="5880100"/>
          <p14:tracePt t="85542" x="6508750" y="5880100"/>
          <p14:tracePt t="85559" x="6591300" y="5880100"/>
          <p14:tracePt t="85575" x="6673850" y="5880100"/>
          <p14:tracePt t="85592" x="6750050" y="5873750"/>
          <p14:tracePt t="85594" x="6794500" y="5873750"/>
          <p14:tracePt t="85608" x="6826250" y="5873750"/>
          <p14:tracePt t="85625" x="6921500" y="5873750"/>
          <p14:tracePt t="85627" x="6959600" y="5873750"/>
          <p14:tracePt t="85642" x="7029450" y="5873750"/>
          <p14:tracePt t="85659" x="7086600" y="5873750"/>
          <p14:tracePt t="85675" x="7143750" y="5873750"/>
          <p14:tracePt t="85692" x="7150100" y="5873750"/>
          <p14:tracePt t="85820" x="7156450" y="5873750"/>
          <p14:tracePt t="86174" x="7169150" y="5873750"/>
          <p14:tracePt t="86178" x="7194550" y="5873750"/>
          <p14:tracePt t="86192" x="7270750" y="5880100"/>
          <p14:tracePt t="86209" x="7366000" y="5886450"/>
          <p14:tracePt t="86210" x="7442200" y="5892800"/>
          <p14:tracePt t="86226" x="7588250" y="5899150"/>
          <p14:tracePt t="86242" x="7721600" y="5899150"/>
          <p14:tracePt t="86259" x="7854950" y="5899150"/>
          <p14:tracePt t="86276" x="7899400" y="5899150"/>
          <p14:tracePt t="86293" x="7943850" y="5899150"/>
          <p14:tracePt t="86309" x="8032750" y="5854700"/>
          <p14:tracePt t="86310" x="8058150" y="5842000"/>
          <p14:tracePt t="86326" x="8077200" y="5803900"/>
          <p14:tracePt t="86342" x="8102600" y="5746750"/>
          <p14:tracePt t="86359" x="8108950" y="5727700"/>
          <p14:tracePt t="86360" x="8115300" y="5708650"/>
          <p14:tracePt t="86376" x="8128000" y="5670550"/>
          <p14:tracePt t="86392" x="8128000" y="5607050"/>
          <p14:tracePt t="86409" x="8089900" y="5549900"/>
          <p14:tracePt t="86426" x="8013700" y="5473700"/>
          <p14:tracePt t="86443" x="7905750" y="5422900"/>
          <p14:tracePt t="86459" x="7772400" y="5372100"/>
          <p14:tracePt t="86476" x="7677150" y="5353050"/>
          <p14:tracePt t="86493" x="7581900" y="5346700"/>
          <p14:tracePt t="86509" x="7480300" y="5346700"/>
          <p14:tracePt t="86526" x="7359650" y="5346700"/>
          <p14:tracePt t="86543" x="7207250" y="5359400"/>
          <p14:tracePt t="86545" x="7112000" y="5378450"/>
          <p14:tracePt t="86559" x="7067550" y="5384800"/>
          <p14:tracePt t="86561" x="6959600" y="5391150"/>
          <p14:tracePt t="86576" x="6838950" y="5397500"/>
          <p14:tracePt t="86593" x="6432550" y="5410200"/>
          <p14:tracePt t="86609" x="6159500" y="5410200"/>
          <p14:tracePt t="86626" x="5784850" y="5416550"/>
          <p14:tracePt t="86643" x="5556250" y="5416550"/>
          <p14:tracePt t="86659" x="5327650" y="5429250"/>
          <p14:tracePt t="86676" x="5092700" y="5441950"/>
          <p14:tracePt t="86693" x="4959350" y="5461000"/>
          <p14:tracePt t="86709" x="4838700" y="5480050"/>
          <p14:tracePt t="86726" x="4768850" y="5486400"/>
          <p14:tracePt t="86743" x="4673600" y="5492750"/>
          <p14:tracePt t="86760" x="4610100" y="5499100"/>
          <p14:tracePt t="86762" x="4552950" y="5505450"/>
          <p14:tracePt t="86776" x="4533900" y="5505450"/>
          <p14:tracePt t="86793" x="4413250" y="5524500"/>
          <p14:tracePt t="86794" x="4387850" y="5524500"/>
          <p14:tracePt t="86811" x="4298950" y="5543550"/>
          <p14:tracePt t="86827" x="4210050" y="5556250"/>
          <p14:tracePt t="86844" x="4127500" y="5568950"/>
          <p14:tracePt t="86859" x="4057650" y="5588000"/>
          <p14:tracePt t="86877" x="4006850" y="5607050"/>
          <p14:tracePt t="86893" x="3981450" y="5626100"/>
          <p14:tracePt t="86910" x="3975100" y="5632450"/>
          <p14:tracePt t="86927" x="3975100" y="5638800"/>
          <p14:tracePt t="86943" x="3975100" y="5651500"/>
          <p14:tracePt t="86960" x="3975100" y="5670550"/>
          <p14:tracePt t="86965" x="3975100" y="5683250"/>
          <p14:tracePt t="86977" x="3975100" y="5702300"/>
          <p14:tracePt t="86995" x="3987800" y="5765800"/>
          <p14:tracePt t="86998" x="4006850" y="5797550"/>
          <p14:tracePt t="87011" x="4025900" y="5829300"/>
          <p14:tracePt t="87027" x="4057650" y="5848350"/>
          <p14:tracePt t="87030" x="4083050" y="5867400"/>
          <p14:tracePt t="87044" x="4127500" y="5886450"/>
          <p14:tracePt t="87045" x="4184650" y="5892800"/>
          <p14:tracePt t="87060" x="4362450" y="5911850"/>
          <p14:tracePt t="87077" x="4603750" y="5911850"/>
          <p14:tracePt t="87093" x="4864100" y="5918200"/>
          <p14:tracePt t="87110" x="5149850" y="5924550"/>
          <p14:tracePt t="87127" x="5327650" y="5937250"/>
          <p14:tracePt t="87143" x="5410200" y="5943600"/>
          <p14:tracePt t="87160" x="5416550" y="5943600"/>
          <p14:tracePt t="87858" x="5422900" y="5943600"/>
          <p14:tracePt t="87866" x="5441950" y="5943600"/>
          <p14:tracePt t="87877" x="5486400" y="5943600"/>
          <p14:tracePt t="87894" x="5613400" y="5943600"/>
          <p14:tracePt t="87911" x="5803900" y="5943600"/>
          <p14:tracePt t="87928" x="6083300" y="5943600"/>
          <p14:tracePt t="87944" x="6426200" y="5943600"/>
          <p14:tracePt t="87961" x="6864350" y="5924550"/>
          <p14:tracePt t="87963" x="7061200" y="5905500"/>
          <p14:tracePt t="87979" x="7416800" y="5873750"/>
          <p14:tracePt t="87995" x="7664450" y="5867400"/>
          <p14:tracePt t="88012" x="7874000" y="5867400"/>
          <p14:tracePt t="88028" x="7988300" y="5867400"/>
          <p14:tracePt t="88044" x="8070850" y="5867400"/>
          <p14:tracePt t="88062" x="8077200" y="5867400"/>
          <p14:tracePt t="88117" x="8077200" y="5861050"/>
          <p14:tracePt t="88124" x="8077200" y="5854700"/>
          <p14:tracePt t="88140" x="8077200" y="5848350"/>
          <p14:tracePt t="88785" x="8077200" y="5842000"/>
          <p14:tracePt t="88800" x="8070850" y="5842000"/>
          <p14:tracePt t="88810" x="8064500" y="5842000"/>
          <p14:tracePt t="88817" x="8045450" y="5842000"/>
          <p14:tracePt t="88829" x="8039100" y="5835650"/>
          <p14:tracePt t="89205" x="8032750" y="5835650"/>
          <p14:tracePt t="89215" x="8013700" y="5835650"/>
          <p14:tracePt t="89221" x="7969250" y="5816600"/>
          <p14:tracePt t="89230" x="7937500" y="5803900"/>
          <p14:tracePt t="89246" x="7912100" y="5797550"/>
          <p14:tracePt t="89263" x="7912100" y="5791200"/>
          <p14:tracePt t="89317" x="7912100" y="5784850"/>
          <p14:tracePt t="90636" x="0" y="0"/>
        </p14:tracePtLst>
      </p14:laserTraceLst>
    </p:ext>
  </p:extLs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数据相关检测逻辑</a:t>
            </a:r>
          </a:p>
        </p:txBody>
      </p:sp>
      <p:sp>
        <p:nvSpPr>
          <p:cNvPr id="3" name="内容占位符 2"/>
          <p:cNvSpPr>
            <a:spLocks noGrp="1"/>
          </p:cNvSpPr>
          <p:nvPr>
            <p:ph idx="1"/>
          </p:nvPr>
        </p:nvSpPr>
        <p:spPr>
          <a:xfrm>
            <a:off x="487822" y="942764"/>
            <a:ext cx="11414618" cy="5637024"/>
          </a:xfrm>
        </p:spPr>
        <p:txBody>
          <a:bodyPr>
            <a:normAutofit fontScale="92500" lnSpcReduction="20000"/>
          </a:bodyPr>
          <a:lstStyle/>
          <a:p>
            <a:pPr marL="0" indent="0">
              <a:buNone/>
            </a:pPr>
            <a:r>
              <a:rPr lang="en-US" altLang="zh-CN" dirty="0" err="1">
                <a:latin typeface="Consolas" panose="020B0609020204030204" pitchFamily="49" charset="0"/>
              </a:rPr>
              <a:t>DataHazzard</a:t>
            </a:r>
            <a:r>
              <a:rPr lang="en-US" altLang="zh-CN" dirty="0">
                <a:latin typeface="Consolas" panose="020B0609020204030204" pitchFamily="49" charset="0"/>
              </a:rPr>
              <a:t> = </a:t>
            </a:r>
            <a:r>
              <a:rPr lang="en-US" altLang="zh-CN" dirty="0" err="1">
                <a:latin typeface="Consolas" panose="020B0609020204030204" pitchFamily="49" charset="0"/>
              </a:rPr>
              <a:t>RsUsed</a:t>
            </a:r>
            <a:r>
              <a:rPr lang="en-US" altLang="zh-CN" dirty="0">
                <a:latin typeface="Consolas" panose="020B0609020204030204" pitchFamily="49" charset="0"/>
              </a:rPr>
              <a:t> &amp; (</a:t>
            </a:r>
            <a:r>
              <a:rPr lang="en-US" altLang="zh-CN" dirty="0" err="1">
                <a:latin typeface="Consolas" panose="020B0609020204030204" pitchFamily="49" charset="0"/>
              </a:rPr>
              <a:t>rs</a:t>
            </a:r>
            <a:r>
              <a:rPr lang="zh-CN" altLang="zh-CN" dirty="0">
                <a:latin typeface="Consolas" panose="020B0609020204030204" pitchFamily="49" charset="0"/>
              </a:rPr>
              <a:t>≠</a:t>
            </a:r>
            <a:r>
              <a:rPr lang="en-US" altLang="zh-CN" dirty="0">
                <a:latin typeface="Consolas" panose="020B0609020204030204" pitchFamily="49" charset="0"/>
              </a:rPr>
              <a:t>0) &amp; </a:t>
            </a:r>
            <a:r>
              <a:rPr lang="en-US" altLang="zh-CN" dirty="0" err="1">
                <a:latin typeface="Consolas" panose="020B0609020204030204" pitchFamily="49" charset="0"/>
              </a:rPr>
              <a:t>EX.RegWrite</a:t>
            </a:r>
            <a:r>
              <a:rPr lang="en-US" altLang="zh-CN" dirty="0">
                <a:latin typeface="Consolas" panose="020B0609020204030204" pitchFamily="49" charset="0"/>
              </a:rPr>
              <a:t>  &amp; (</a:t>
            </a:r>
            <a:r>
              <a:rPr lang="en-US" altLang="zh-CN" dirty="0" err="1">
                <a:latin typeface="Consolas" panose="020B0609020204030204" pitchFamily="49" charset="0"/>
              </a:rPr>
              <a:t>rs</a:t>
            </a:r>
            <a:r>
              <a:rPr lang="en-US" altLang="zh-CN" dirty="0">
                <a:latin typeface="Consolas" panose="020B0609020204030204" pitchFamily="49" charset="0"/>
              </a:rPr>
              <a:t>==</a:t>
            </a:r>
            <a:r>
              <a:rPr lang="en-US" altLang="zh-CN" dirty="0" err="1">
                <a:latin typeface="Consolas" panose="020B0609020204030204" pitchFamily="49" charset="0"/>
              </a:rPr>
              <a:t>EX.WriteReg</a:t>
            </a:r>
            <a:r>
              <a:rPr lang="en-US" altLang="zh-CN" dirty="0">
                <a:latin typeface="Consolas" panose="020B0609020204030204" pitchFamily="49" charset="0"/>
              </a:rPr>
              <a:t>#)      </a:t>
            </a:r>
            <a:endParaRPr lang="zh-CN" altLang="zh-CN" sz="3200" dirty="0">
              <a:latin typeface="Consolas" panose="020B0609020204030204" pitchFamily="49" charset="0"/>
            </a:endParaRPr>
          </a:p>
          <a:p>
            <a:pPr marL="0" indent="0">
              <a:buNone/>
            </a:pPr>
            <a:r>
              <a:rPr lang="en-US" altLang="zh-CN" dirty="0">
                <a:latin typeface="Consolas" panose="020B0609020204030204" pitchFamily="49" charset="0"/>
              </a:rPr>
              <a:t> 		 + </a:t>
            </a:r>
            <a:r>
              <a:rPr lang="en-US" altLang="zh-CN" dirty="0" err="1">
                <a:latin typeface="Consolas" panose="020B0609020204030204" pitchFamily="49" charset="0"/>
              </a:rPr>
              <a:t>RtUsed</a:t>
            </a:r>
            <a:r>
              <a:rPr lang="en-US" altLang="zh-CN" dirty="0">
                <a:latin typeface="Consolas" panose="020B0609020204030204" pitchFamily="49" charset="0"/>
              </a:rPr>
              <a:t> &amp; (rt</a:t>
            </a:r>
            <a:r>
              <a:rPr lang="zh-CN" altLang="zh-CN" dirty="0">
                <a:latin typeface="Consolas" panose="020B0609020204030204" pitchFamily="49" charset="0"/>
              </a:rPr>
              <a:t>≠</a:t>
            </a:r>
            <a:r>
              <a:rPr lang="en-US" altLang="zh-CN" dirty="0">
                <a:latin typeface="Consolas" panose="020B0609020204030204" pitchFamily="49" charset="0"/>
              </a:rPr>
              <a:t>0) &amp; </a:t>
            </a:r>
            <a:r>
              <a:rPr lang="en-US" altLang="zh-CN" dirty="0" err="1">
                <a:latin typeface="Consolas" panose="020B0609020204030204" pitchFamily="49" charset="0"/>
              </a:rPr>
              <a:t>EX.RegWrite</a:t>
            </a:r>
            <a:r>
              <a:rPr lang="en-US" altLang="zh-CN" dirty="0">
                <a:latin typeface="Consolas" panose="020B0609020204030204" pitchFamily="49" charset="0"/>
              </a:rPr>
              <a:t>  &amp; (rt==</a:t>
            </a:r>
            <a:r>
              <a:rPr lang="en-US" altLang="zh-CN" dirty="0" err="1">
                <a:latin typeface="Consolas" panose="020B0609020204030204" pitchFamily="49" charset="0"/>
              </a:rPr>
              <a:t>EX.WriteReg</a:t>
            </a:r>
            <a:r>
              <a:rPr lang="en-US" altLang="zh-CN" dirty="0">
                <a:latin typeface="Consolas" panose="020B0609020204030204" pitchFamily="49" charset="0"/>
              </a:rPr>
              <a:t>#)   </a:t>
            </a:r>
            <a:endParaRPr lang="zh-CN" altLang="zh-CN" sz="3200" dirty="0">
              <a:latin typeface="Consolas" panose="020B0609020204030204" pitchFamily="49" charset="0"/>
            </a:endParaRPr>
          </a:p>
          <a:p>
            <a:pPr marL="0" indent="0">
              <a:buNone/>
            </a:pPr>
            <a:r>
              <a:rPr lang="en-US" altLang="zh-CN" dirty="0">
                <a:latin typeface="Consolas" panose="020B0609020204030204" pitchFamily="49" charset="0"/>
              </a:rPr>
              <a:t>		 + </a:t>
            </a:r>
            <a:r>
              <a:rPr lang="en-US" altLang="zh-CN" dirty="0" err="1">
                <a:latin typeface="Consolas" panose="020B0609020204030204" pitchFamily="49" charset="0"/>
              </a:rPr>
              <a:t>RsUsed</a:t>
            </a:r>
            <a:r>
              <a:rPr lang="en-US" altLang="zh-CN" dirty="0">
                <a:latin typeface="Consolas" panose="020B0609020204030204" pitchFamily="49" charset="0"/>
              </a:rPr>
              <a:t> &amp; (</a:t>
            </a:r>
            <a:r>
              <a:rPr lang="en-US" altLang="zh-CN" dirty="0" err="1">
                <a:latin typeface="Consolas" panose="020B0609020204030204" pitchFamily="49" charset="0"/>
              </a:rPr>
              <a:t>rs</a:t>
            </a:r>
            <a:r>
              <a:rPr lang="zh-CN" altLang="zh-CN" dirty="0">
                <a:latin typeface="Consolas" panose="020B0609020204030204" pitchFamily="49" charset="0"/>
              </a:rPr>
              <a:t>≠</a:t>
            </a:r>
            <a:r>
              <a:rPr lang="en-US" altLang="zh-CN" dirty="0">
                <a:latin typeface="Consolas" panose="020B0609020204030204" pitchFamily="49" charset="0"/>
              </a:rPr>
              <a:t>0) &amp; </a:t>
            </a:r>
            <a:r>
              <a:rPr lang="en-US" altLang="zh-CN" dirty="0" err="1">
                <a:latin typeface="Consolas" panose="020B0609020204030204" pitchFamily="49" charset="0"/>
              </a:rPr>
              <a:t>MEM.RegWrite</a:t>
            </a:r>
            <a:r>
              <a:rPr lang="en-US" altLang="zh-CN" dirty="0">
                <a:latin typeface="Consolas" panose="020B0609020204030204" pitchFamily="49" charset="0"/>
              </a:rPr>
              <a:t> &amp; (</a:t>
            </a:r>
            <a:r>
              <a:rPr lang="en-US" altLang="zh-CN" dirty="0" err="1">
                <a:latin typeface="Consolas" panose="020B0609020204030204" pitchFamily="49" charset="0"/>
              </a:rPr>
              <a:t>rs</a:t>
            </a:r>
            <a:r>
              <a:rPr lang="en-US" altLang="zh-CN" dirty="0">
                <a:latin typeface="Consolas" panose="020B0609020204030204" pitchFamily="49" charset="0"/>
              </a:rPr>
              <a:t>==</a:t>
            </a:r>
            <a:r>
              <a:rPr lang="en-US" altLang="zh-CN" dirty="0" err="1">
                <a:latin typeface="Consolas" panose="020B0609020204030204" pitchFamily="49" charset="0"/>
              </a:rPr>
              <a:t>MEM.WriteReg</a:t>
            </a:r>
            <a:r>
              <a:rPr lang="en-US" altLang="zh-CN" dirty="0">
                <a:latin typeface="Consolas" panose="020B0609020204030204" pitchFamily="49" charset="0"/>
              </a:rPr>
              <a:t>#) </a:t>
            </a:r>
            <a:endParaRPr lang="zh-CN" altLang="zh-CN" sz="3200" dirty="0">
              <a:latin typeface="Consolas" panose="020B0609020204030204" pitchFamily="49" charset="0"/>
            </a:endParaRPr>
          </a:p>
          <a:p>
            <a:pPr marL="0" indent="0">
              <a:buNone/>
            </a:pPr>
            <a:r>
              <a:rPr lang="en-US" altLang="zh-CN" dirty="0">
                <a:latin typeface="Consolas" panose="020B0609020204030204" pitchFamily="49" charset="0"/>
              </a:rPr>
              <a:t>		 + </a:t>
            </a:r>
            <a:r>
              <a:rPr lang="en-US" altLang="zh-CN" dirty="0" err="1">
                <a:latin typeface="Consolas" panose="020B0609020204030204" pitchFamily="49" charset="0"/>
              </a:rPr>
              <a:t>RtUsed</a:t>
            </a:r>
            <a:r>
              <a:rPr lang="en-US" altLang="zh-CN" dirty="0">
                <a:latin typeface="Consolas" panose="020B0609020204030204" pitchFamily="49" charset="0"/>
              </a:rPr>
              <a:t> &amp; (rt</a:t>
            </a:r>
            <a:r>
              <a:rPr lang="zh-CN" altLang="zh-CN" dirty="0">
                <a:latin typeface="Consolas" panose="020B0609020204030204" pitchFamily="49" charset="0"/>
              </a:rPr>
              <a:t>≠</a:t>
            </a:r>
            <a:r>
              <a:rPr lang="en-US" altLang="zh-CN" dirty="0">
                <a:latin typeface="Consolas" panose="020B0609020204030204" pitchFamily="49" charset="0"/>
              </a:rPr>
              <a:t>0) &amp; </a:t>
            </a:r>
            <a:r>
              <a:rPr lang="en-US" altLang="zh-CN" dirty="0" err="1">
                <a:latin typeface="Consolas" panose="020B0609020204030204" pitchFamily="49" charset="0"/>
              </a:rPr>
              <a:t>MEM.RegWrite</a:t>
            </a:r>
            <a:r>
              <a:rPr lang="en-US" altLang="zh-CN" dirty="0">
                <a:latin typeface="Consolas" panose="020B0609020204030204" pitchFamily="49" charset="0"/>
              </a:rPr>
              <a:t> &amp; (rt==</a:t>
            </a:r>
            <a:r>
              <a:rPr lang="en-US" altLang="zh-CN" dirty="0" err="1">
                <a:latin typeface="Consolas" panose="020B0609020204030204" pitchFamily="49" charset="0"/>
              </a:rPr>
              <a:t>MEM.WriteReg</a:t>
            </a:r>
            <a:r>
              <a:rPr lang="en-US" altLang="zh-CN" dirty="0">
                <a:latin typeface="Consolas" panose="020B0609020204030204" pitchFamily="49" charset="0"/>
              </a:rPr>
              <a:t>#) </a:t>
            </a:r>
          </a:p>
          <a:p>
            <a:pPr marL="0" indent="0">
              <a:buNone/>
            </a:pPr>
            <a:r>
              <a:rPr lang="en-US" altLang="zh-CN" i="1" dirty="0">
                <a:solidFill>
                  <a:srgbClr val="38A5EF"/>
                </a:solidFill>
                <a:latin typeface="Consolas" panose="020B0609020204030204" pitchFamily="49" charset="0"/>
              </a:rPr>
              <a:t>stall = </a:t>
            </a:r>
            <a:r>
              <a:rPr lang="en-US" altLang="zh-CN" i="1" dirty="0" err="1">
                <a:solidFill>
                  <a:srgbClr val="38A5EF"/>
                </a:solidFill>
                <a:latin typeface="Consolas" panose="020B0609020204030204" pitchFamily="49" charset="0"/>
              </a:rPr>
              <a:t>DataHazzard</a:t>
            </a:r>
            <a:r>
              <a:rPr lang="en-US" altLang="zh-CN" i="1" dirty="0">
                <a:solidFill>
                  <a:srgbClr val="38A5EF"/>
                </a:solidFill>
                <a:latin typeface="Consolas" panose="020B0609020204030204" pitchFamily="49" charset="0"/>
              </a:rPr>
              <a:t>                          </a:t>
            </a:r>
            <a:endParaRPr lang="zh-CN" altLang="zh-CN" i="1" dirty="0">
              <a:solidFill>
                <a:srgbClr val="38A5EF"/>
              </a:solidFill>
              <a:latin typeface="Consolas" panose="020B0609020204030204" pitchFamily="49" charset="0"/>
            </a:endParaRPr>
          </a:p>
          <a:p>
            <a:pPr marL="0" indent="0">
              <a:buNone/>
            </a:pPr>
            <a:r>
              <a:rPr lang="en-US" altLang="zh-CN" i="1" dirty="0">
                <a:solidFill>
                  <a:srgbClr val="38A5EF"/>
                </a:solidFill>
                <a:latin typeface="Consolas" panose="020B0609020204030204" pitchFamily="49" charset="0"/>
              </a:rPr>
              <a:t>PC.EN = ~Stall                           	</a:t>
            </a:r>
          </a:p>
          <a:p>
            <a:pPr marL="0" indent="0">
              <a:buNone/>
            </a:pPr>
            <a:r>
              <a:rPr lang="en-US" altLang="zh-CN" i="1" dirty="0">
                <a:solidFill>
                  <a:srgbClr val="38A5EF"/>
                </a:solidFill>
                <a:latin typeface="Consolas" panose="020B0609020204030204" pitchFamily="49" charset="0"/>
              </a:rPr>
              <a:t>IF/ID.EN = ~Stall</a:t>
            </a:r>
            <a:endParaRPr lang="zh-CN" altLang="zh-CN" b="0" dirty="0">
              <a:solidFill>
                <a:schemeClr val="bg2">
                  <a:lumMod val="90000"/>
                </a:schemeClr>
              </a:solidFill>
              <a:latin typeface="Consolas" panose="020B0609020204030204" pitchFamily="49" charset="0"/>
            </a:endParaRPr>
          </a:p>
          <a:p>
            <a:pPr marL="0" indent="0">
              <a:buNone/>
            </a:pPr>
            <a:r>
              <a:rPr lang="en-US" altLang="zh-CN" i="1" dirty="0">
                <a:solidFill>
                  <a:srgbClr val="38A5EF"/>
                </a:solidFill>
                <a:latin typeface="Consolas" panose="020B0609020204030204" pitchFamily="49" charset="0"/>
              </a:rPr>
              <a:t>IF/ID.CLR = </a:t>
            </a:r>
            <a:r>
              <a:rPr lang="en-US" altLang="zh-CN" i="1" dirty="0" err="1">
                <a:solidFill>
                  <a:srgbClr val="38A5EF"/>
                </a:solidFill>
                <a:latin typeface="Consolas" panose="020B0609020204030204" pitchFamily="49" charset="0"/>
              </a:rPr>
              <a:t>BranchTaken</a:t>
            </a:r>
            <a:r>
              <a:rPr lang="en-US" altLang="zh-CN" i="1" dirty="0">
                <a:solidFill>
                  <a:srgbClr val="38A5EF"/>
                </a:solidFill>
                <a:latin typeface="Consolas" panose="020B0609020204030204" pitchFamily="49" charset="0"/>
              </a:rPr>
              <a:t>               		</a:t>
            </a:r>
            <a:endParaRPr lang="zh-CN" altLang="zh-CN" i="1" dirty="0">
              <a:solidFill>
                <a:srgbClr val="38A5EF"/>
              </a:solidFill>
              <a:latin typeface="Consolas" panose="020B0609020204030204" pitchFamily="49" charset="0"/>
            </a:endParaRPr>
          </a:p>
          <a:p>
            <a:pPr marL="0" indent="0">
              <a:buNone/>
            </a:pPr>
            <a:r>
              <a:rPr lang="en-US" altLang="zh-CN" i="1" dirty="0">
                <a:solidFill>
                  <a:srgbClr val="38A5EF"/>
                </a:solidFill>
                <a:latin typeface="Consolas" panose="020B0609020204030204" pitchFamily="49" charset="0"/>
              </a:rPr>
              <a:t>ID/EX.CLR = Flush = </a:t>
            </a:r>
            <a:r>
              <a:rPr lang="en-US" altLang="zh-CN" i="1" dirty="0" err="1">
                <a:solidFill>
                  <a:srgbClr val="38A5EF"/>
                </a:solidFill>
                <a:latin typeface="Consolas" panose="020B0609020204030204" pitchFamily="49" charset="0"/>
              </a:rPr>
              <a:t>BranchTaken</a:t>
            </a:r>
            <a:r>
              <a:rPr lang="en-US" altLang="zh-CN" i="1" dirty="0">
                <a:solidFill>
                  <a:srgbClr val="38A5EF"/>
                </a:solidFill>
                <a:latin typeface="Consolas" panose="020B0609020204030204" pitchFamily="49" charset="0"/>
              </a:rPr>
              <a:t> + </a:t>
            </a:r>
            <a:r>
              <a:rPr lang="en-US" altLang="zh-CN" i="1" dirty="0" err="1">
                <a:solidFill>
                  <a:srgbClr val="38A5EF"/>
                </a:solidFill>
                <a:latin typeface="Consolas" panose="020B0609020204030204" pitchFamily="49" charset="0"/>
              </a:rPr>
              <a:t>DataHazzard</a:t>
            </a:r>
            <a:r>
              <a:rPr lang="en-US" altLang="zh-CN" i="1" dirty="0">
                <a:solidFill>
                  <a:srgbClr val="38A5EF"/>
                </a:solidFill>
                <a:latin typeface="Consolas" panose="020B0609020204030204" pitchFamily="49" charset="0"/>
              </a:rPr>
              <a:t>    </a:t>
            </a:r>
          </a:p>
        </p:txBody>
      </p:sp>
    </p:spTree>
    <p:custDataLst>
      <p:tags r:id="rId1"/>
    </p:custDataLst>
    <p:extLst>
      <p:ext uri="{BB962C8B-B14F-4D97-AF65-F5344CB8AC3E}">
        <p14:creationId xmlns:p14="http://schemas.microsoft.com/office/powerpoint/2010/main" val="356728184"/>
      </p:ext>
    </p:extLst>
  </p:cSld>
  <p:clrMapOvr>
    <a:masterClrMapping/>
  </p:clrMapOvr>
  <mc:AlternateContent xmlns:mc="http://schemas.openxmlformats.org/markup-compatibility/2006" xmlns:p14="http://schemas.microsoft.com/office/powerpoint/2010/main">
    <mc:Choice Requires="p14">
      <p:transition spd="slow" p14:dur="2000" advTm="101975"/>
    </mc:Choice>
    <mc:Fallback xmlns="">
      <p:transition spd="slow" advTm="10197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down)">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wipe(down)">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3A86A75C-4F4B-4683-9AE1-C65F6400EC91}">
      <p14:laserTraceLst xmlns:p14="http://schemas.microsoft.com/office/powerpoint/2010/main">
        <p14:tracePtLst>
          <p14:tracePt t="1538" x="1092200" y="1422400"/>
          <p14:tracePt t="1677" x="1098550" y="1422400"/>
          <p14:tracePt t="1684" x="1111250" y="1422400"/>
          <p14:tracePt t="1693" x="1130300" y="1422400"/>
          <p14:tracePt t="1711" x="1174750" y="1416050"/>
          <p14:tracePt t="1728" x="1282700" y="1403350"/>
          <p14:tracePt t="1732" x="1320800" y="1403350"/>
          <p14:tracePt t="1744" x="1377950" y="1403350"/>
          <p14:tracePt t="1761" x="1530350" y="1403350"/>
          <p14:tracePt t="1763" x="1625600" y="1403350"/>
          <p14:tracePt t="1777" x="1657350" y="1403350"/>
          <p14:tracePt t="1794" x="1771650" y="1409700"/>
          <p14:tracePt t="1797" x="1803400" y="1409700"/>
          <p14:tracePt t="1809" x="1892300" y="1416050"/>
          <p14:tracePt t="1827" x="2006600" y="1422400"/>
          <p14:tracePt t="1830" x="2044700" y="1422400"/>
          <p14:tracePt t="1843" x="2114550" y="1428750"/>
          <p14:tracePt t="1860" x="2171700" y="1428750"/>
          <p14:tracePt t="1861" x="2184400" y="1428750"/>
          <p14:tracePt t="1877" x="2203450" y="1435100"/>
          <p14:tracePt t="1893" x="2216150" y="1435100"/>
          <p14:tracePt t="1910" x="2235200" y="1435100"/>
          <p14:tracePt t="1926" x="2273300" y="1435100"/>
          <p14:tracePt t="1943" x="2311400" y="1435100"/>
          <p14:tracePt t="1959" x="2368550" y="1441450"/>
          <p14:tracePt t="1977" x="2438400" y="1447800"/>
          <p14:tracePt t="1993" x="2546350" y="1460500"/>
          <p14:tracePt t="2009" x="2698750" y="1479550"/>
          <p14:tracePt t="2026" x="2800350" y="1485900"/>
          <p14:tracePt t="2043" x="2876550" y="1485900"/>
          <p14:tracePt t="2060" x="2882900" y="1485900"/>
          <p14:tracePt t="2699" x="2882900" y="1479550"/>
          <p14:tracePt t="2707" x="2882900" y="1466850"/>
          <p14:tracePt t="2715" x="2857500" y="1428750"/>
          <p14:tracePt t="2727" x="2813050" y="1377950"/>
          <p14:tracePt t="2744" x="2616200" y="1238250"/>
          <p14:tracePt t="2760" x="2336800" y="1104900"/>
          <p14:tracePt t="2777" x="2000250" y="984250"/>
          <p14:tracePt t="2794" x="1663700" y="901700"/>
          <p14:tracePt t="2795" x="1562100" y="882650"/>
          <p14:tracePt t="2811" x="1327150" y="863600"/>
          <p14:tracePt t="2828" x="1155700" y="857250"/>
          <p14:tracePt t="2844" x="1009650" y="869950"/>
          <p14:tracePt t="2860" x="927100" y="876300"/>
          <p14:tracePt t="2877" x="863600" y="876300"/>
          <p14:tracePt t="2894" x="825500" y="876300"/>
          <p14:tracePt t="2910" x="812800" y="876300"/>
          <p14:tracePt t="2982" x="806450" y="876300"/>
          <p14:tracePt t="2997" x="793750" y="876300"/>
          <p14:tracePt t="3005" x="787400" y="876300"/>
          <p14:tracePt t="3093" x="793750" y="876300"/>
          <p14:tracePt t="3102" x="812800" y="876300"/>
          <p14:tracePt t="3111" x="838200" y="869950"/>
          <p14:tracePt t="3128" x="927100" y="863600"/>
          <p14:tracePt t="3144" x="1047750" y="863600"/>
          <p14:tracePt t="3161" x="1238250" y="863600"/>
          <p14:tracePt t="3178" x="1524000" y="863600"/>
          <p14:tracePt t="3195" x="1885950" y="863600"/>
          <p14:tracePt t="3211" x="2114550" y="863600"/>
          <p14:tracePt t="3228" x="2311400" y="863600"/>
          <p14:tracePt t="3245" x="2393950" y="863600"/>
          <p14:tracePt t="3247" x="2406650" y="863600"/>
          <p14:tracePt t="3261" x="2413000" y="863600"/>
          <p14:tracePt t="3287" x="2425700" y="863600"/>
          <p14:tracePt t="3303" x="2470150" y="869950"/>
          <p14:tracePt t="3312" x="2533650" y="869950"/>
          <p14:tracePt t="3328" x="2717800" y="876300"/>
          <p14:tracePt t="3345" x="2921000" y="876300"/>
          <p14:tracePt t="3361" x="3060700" y="876300"/>
          <p14:tracePt t="3378" x="3105150" y="876300"/>
          <p14:tracePt t="3495" x="3111500" y="876300"/>
          <p14:tracePt t="3653" x="3130550" y="876300"/>
          <p14:tracePt t="3661" x="3263900" y="857250"/>
          <p14:tracePt t="3669" x="3308350" y="857250"/>
          <p14:tracePt t="3678" x="3390900" y="850900"/>
          <p14:tracePt t="3695" x="3549650" y="838200"/>
          <p14:tracePt t="3711" x="3714750" y="825500"/>
          <p14:tracePt t="3728" x="3784600" y="812800"/>
          <p14:tracePt t="3745" x="3790950" y="812800"/>
          <p14:tracePt t="3968" x="3797300" y="812800"/>
          <p14:tracePt t="3976" x="3816350" y="812800"/>
          <p14:tracePt t="3984" x="3835400" y="812800"/>
          <p14:tracePt t="3995" x="3873500" y="812800"/>
          <p14:tracePt t="4012" x="3937000" y="812800"/>
          <p14:tracePt t="4029" x="4000500" y="812800"/>
          <p14:tracePt t="4031" x="4019550" y="812800"/>
          <p14:tracePt t="4046" x="4044950" y="812800"/>
          <p14:tracePt t="4062" x="4064000" y="812800"/>
          <p14:tracePt t="5405" x="4051300" y="825500"/>
          <p14:tracePt t="5413" x="4013200" y="844550"/>
          <p14:tracePt t="5421" x="3937000" y="863600"/>
          <p14:tracePt t="5430" x="3822700" y="908050"/>
          <p14:tracePt t="5447" x="3473450" y="1022350"/>
          <p14:tracePt t="5464" x="3028950" y="1143000"/>
          <p14:tracePt t="5481" x="2597150" y="1276350"/>
          <p14:tracePt t="5497" x="2336800" y="1358900"/>
          <p14:tracePt t="5514" x="2184400" y="1397000"/>
          <p14:tracePt t="5530" x="2152650" y="1403350"/>
          <p14:tracePt t="5547" x="2146300" y="1409700"/>
          <p14:tracePt t="5564" x="2139950" y="1422400"/>
          <p14:tracePt t="5580" x="2120900" y="1485900"/>
          <p14:tracePt t="5597" x="2076450" y="1568450"/>
          <p14:tracePt t="5599" x="2051050" y="1619250"/>
          <p14:tracePt t="5614" x="2019300" y="1676400"/>
          <p14:tracePt t="5631" x="1911350" y="1828800"/>
          <p14:tracePt t="5647" x="1879600" y="1866900"/>
          <p14:tracePt t="5664" x="1879600" y="1873250"/>
          <p14:tracePt t="5681" x="1860550" y="1898650"/>
          <p14:tracePt t="5698" x="1847850" y="1949450"/>
          <p14:tracePt t="5714" x="1822450" y="2012950"/>
          <p14:tracePt t="5731" x="1803400" y="2070100"/>
          <p14:tracePt t="5747" x="1803400" y="2095500"/>
          <p14:tracePt t="5793" x="1809750" y="2089150"/>
          <p14:tracePt t="5801" x="1835150" y="2089150"/>
          <p14:tracePt t="5814" x="1847850" y="2089150"/>
          <p14:tracePt t="5831" x="1860550" y="2089150"/>
          <p14:tracePt t="5866" x="1866900" y="2089150"/>
          <p14:tracePt t="5890" x="1866900" y="2095500"/>
          <p14:tracePt t="5902" x="1873250" y="2095500"/>
          <p14:tracePt t="5916" x="1873250" y="2120900"/>
          <p14:tracePt t="5921" x="1873250" y="2139950"/>
          <p14:tracePt t="5933" x="1873250" y="2165350"/>
          <p14:tracePt t="5948" x="1873250" y="2209800"/>
          <p14:tracePt t="5964" x="1873250" y="2222500"/>
          <p14:tracePt t="6027" x="1879600" y="2222500"/>
          <p14:tracePt t="6043" x="1885950" y="2222500"/>
          <p14:tracePt t="6092" x="1885950" y="2216150"/>
          <p14:tracePt t="6219" x="1898650" y="2209800"/>
          <p14:tracePt t="6228" x="1898650" y="2203450"/>
          <p14:tracePt t="6655" x="1905000" y="2203450"/>
          <p14:tracePt t="6664" x="1911350" y="2203450"/>
          <p14:tracePt t="6671" x="1911350" y="2197100"/>
          <p14:tracePt t="6682" x="1924050" y="2197100"/>
          <p14:tracePt t="6698" x="1930400" y="2190750"/>
          <p14:tracePt t="6715" x="1943100" y="2190750"/>
          <p14:tracePt t="6732" x="1949450" y="2190750"/>
          <p14:tracePt t="6749" x="1949450" y="2184400"/>
          <p14:tracePt t="6899" x="1955800" y="2184400"/>
          <p14:tracePt t="6905" x="1962150" y="2184400"/>
          <p14:tracePt t="6916" x="1968500" y="2184400"/>
          <p14:tracePt t="6932" x="1993900" y="2178050"/>
          <p14:tracePt t="6949" x="2025650" y="2178050"/>
          <p14:tracePt t="6965" x="2057400" y="2178050"/>
          <p14:tracePt t="6982" x="2108200" y="2178050"/>
          <p14:tracePt t="6999" x="2146300" y="2178050"/>
          <p14:tracePt t="7016" x="2178050" y="2178050"/>
          <p14:tracePt t="7017" x="2197100" y="2178050"/>
          <p14:tracePt t="7032" x="2203450" y="2178050"/>
          <p14:tracePt t="7049" x="2241550" y="2178050"/>
          <p14:tracePt t="7066" x="2266950" y="2178050"/>
          <p14:tracePt t="7082" x="2317750" y="2178050"/>
          <p14:tracePt t="7099" x="2381250" y="2178050"/>
          <p14:tracePt t="7116" x="2438400" y="2178050"/>
          <p14:tracePt t="7133" x="2489200" y="2178050"/>
          <p14:tracePt t="7149" x="2520950" y="2178050"/>
          <p14:tracePt t="7166" x="2565400" y="2178050"/>
          <p14:tracePt t="7183" x="2590800" y="2178050"/>
          <p14:tracePt t="7199" x="2635250" y="2171700"/>
          <p14:tracePt t="7216" x="2654300" y="2171700"/>
          <p14:tracePt t="7232" x="2667000" y="2171700"/>
          <p14:tracePt t="7260" x="2673350" y="2171700"/>
          <p14:tracePt t="7267" x="2679700" y="2171700"/>
          <p14:tracePt t="7283" x="2686050" y="2171700"/>
          <p14:tracePt t="7299" x="2692400" y="2171700"/>
          <p14:tracePt t="7316" x="2711450" y="2171700"/>
          <p14:tracePt t="7333" x="2724150" y="2171700"/>
          <p14:tracePt t="7349" x="2730500" y="2171700"/>
          <p14:tracePt t="7366" x="2743200" y="2171700"/>
          <p14:tracePt t="7383" x="2755900" y="2171700"/>
          <p14:tracePt t="7399" x="2800350" y="2171700"/>
          <p14:tracePt t="7416" x="2844800" y="2171700"/>
          <p14:tracePt t="7433" x="2927350" y="2184400"/>
          <p14:tracePt t="7449" x="2965450" y="2184400"/>
          <p14:tracePt t="7451" x="2978150" y="2184400"/>
          <p14:tracePt t="7466" x="2990850" y="2190750"/>
          <p14:tracePt t="7483" x="3003550" y="2197100"/>
          <p14:tracePt t="7501" x="3009900" y="2197100"/>
          <p14:tracePt t="7516" x="3016250" y="2197100"/>
          <p14:tracePt t="7533" x="3035300" y="2197100"/>
          <p14:tracePt t="7550" x="3054350" y="2197100"/>
          <p14:tracePt t="7566" x="3067050" y="2197100"/>
          <p14:tracePt t="8015" x="3079750" y="2197100"/>
          <p14:tracePt t="8024" x="3092450" y="2197100"/>
          <p14:tracePt t="8034" x="3111500" y="2197100"/>
          <p14:tracePt t="8050" x="3168650" y="2197100"/>
          <p14:tracePt t="8067" x="3238500" y="2197100"/>
          <p14:tracePt t="8084" x="3289300" y="2197100"/>
          <p14:tracePt t="8102" x="3314700" y="2197100"/>
          <p14:tracePt t="8733" x="3327400" y="2197100"/>
          <p14:tracePt t="8742" x="3352800" y="2197100"/>
          <p14:tracePt t="8752" x="3378200" y="2197100"/>
          <p14:tracePt t="8768" x="3460750" y="2203450"/>
          <p14:tracePt t="8784" x="3556000" y="2216150"/>
          <p14:tracePt t="8801" x="3657600" y="2222500"/>
          <p14:tracePt t="8818" x="3740150" y="2222500"/>
          <p14:tracePt t="8835" x="3784600" y="2222500"/>
          <p14:tracePt t="8837" x="3797300" y="2222500"/>
          <p14:tracePt t="8852" x="3810000" y="2222500"/>
          <p14:tracePt t="8868" x="3829050" y="2222500"/>
          <p14:tracePt t="8886" x="3860800" y="2222500"/>
          <p14:tracePt t="8888" x="3886200" y="2222500"/>
          <p14:tracePt t="8901" x="3911600" y="2222500"/>
          <p14:tracePt t="8918" x="4013200" y="2222500"/>
          <p14:tracePt t="8919" x="4051300" y="2222500"/>
          <p14:tracePt t="8935" x="4146550" y="2222500"/>
          <p14:tracePt t="8951" x="4235450" y="2228850"/>
          <p14:tracePt t="8968" x="4286250" y="2228850"/>
          <p14:tracePt t="8985" x="4305300" y="2228850"/>
          <p14:tracePt t="9031" x="4311650" y="2228850"/>
          <p14:tracePt t="9047" x="4318000" y="2228850"/>
          <p14:tracePt t="9057" x="4324350" y="2228850"/>
          <p14:tracePt t="9079" x="4330700" y="2228850"/>
          <p14:tracePt t="9087" x="4337050" y="2228850"/>
          <p14:tracePt t="9210" x="4343400" y="2228850"/>
          <p14:tracePt t="9226" x="4349750" y="2228850"/>
          <p14:tracePt t="9390" x="4356100" y="2216150"/>
          <p14:tracePt t="9401" x="4362450" y="2216150"/>
          <p14:tracePt t="9406" x="4368800" y="2209800"/>
          <p14:tracePt t="9422" x="4375150" y="2209800"/>
          <p14:tracePt t="9435" x="4375150" y="2203450"/>
          <p14:tracePt t="9511" x="4381500" y="2197100"/>
          <p14:tracePt t="9536" x="4387850" y="2190750"/>
          <p14:tracePt t="9727" x="4381500" y="2190750"/>
          <p14:tracePt t="9736" x="4362450" y="2190750"/>
          <p14:tracePt t="9751" x="4356100" y="2190750"/>
          <p14:tracePt t="9899" x="4362450" y="2190750"/>
          <p14:tracePt t="9906" x="4387850" y="2190750"/>
          <p14:tracePt t="9919" x="4425950" y="2190750"/>
          <p14:tracePt t="9936" x="4508500" y="2190750"/>
          <p14:tracePt t="9937" x="4552950" y="2190750"/>
          <p14:tracePt t="9953" x="4641850" y="2190750"/>
          <p14:tracePt t="9969" x="4737100" y="2190750"/>
          <p14:tracePt t="9986" x="4800600" y="2190750"/>
          <p14:tracePt t="10003" x="4832350" y="2190750"/>
          <p14:tracePt t="10019" x="4857750" y="2190750"/>
          <p14:tracePt t="10036" x="4870450" y="2190750"/>
          <p14:tracePt t="10053" x="4876800" y="2190750"/>
          <p14:tracePt t="10070" x="4883150" y="2190750"/>
          <p14:tracePt t="10091" x="4889500" y="2190750"/>
          <p14:tracePt t="10103" x="4895850" y="2190750"/>
          <p14:tracePt t="10185" x="4902200" y="2190750"/>
          <p14:tracePt t="10197" x="4914900" y="2184400"/>
          <p14:tracePt t="10204" x="4921250" y="2184400"/>
          <p14:tracePt t="10219" x="4940300" y="2184400"/>
          <p14:tracePt t="10236" x="4991100" y="2184400"/>
          <p14:tracePt t="10253" x="5022850" y="2184400"/>
          <p14:tracePt t="10270" x="5060950" y="2184400"/>
          <p14:tracePt t="10286" x="5099050" y="2184400"/>
          <p14:tracePt t="10303" x="5118100" y="2184400"/>
          <p14:tracePt t="10320" x="5156200" y="2184400"/>
          <p14:tracePt t="10337" x="5194300" y="2184400"/>
          <p14:tracePt t="10353" x="5226050" y="2184400"/>
          <p14:tracePt t="10370" x="5245100" y="2184400"/>
          <p14:tracePt t="10386" x="5257800" y="2184400"/>
          <p14:tracePt t="10403" x="5276850" y="2184400"/>
          <p14:tracePt t="10420" x="5289550" y="2184400"/>
          <p14:tracePt t="10422" x="5308600" y="2184400"/>
          <p14:tracePt t="10437" x="5327650" y="2184400"/>
          <p14:tracePt t="10453" x="5346700" y="2184400"/>
          <p14:tracePt t="10470" x="5384800" y="2184400"/>
          <p14:tracePt t="10487" x="5416550" y="2184400"/>
          <p14:tracePt t="10503" x="5480050" y="2184400"/>
          <p14:tracePt t="10520" x="5518150" y="2184400"/>
          <p14:tracePt t="10537" x="5556250" y="2184400"/>
          <p14:tracePt t="10554" x="5607050" y="2190750"/>
          <p14:tracePt t="10570" x="5638800" y="2190750"/>
          <p14:tracePt t="10573" x="5645150" y="2190750"/>
          <p14:tracePt t="10587" x="5664200" y="2190750"/>
          <p14:tracePt t="10604" x="5683250" y="2190750"/>
          <p14:tracePt t="10620" x="5708650" y="2190750"/>
          <p14:tracePt t="10637" x="5765800" y="2190750"/>
          <p14:tracePt t="10653" x="5791200" y="2190750"/>
          <p14:tracePt t="10670" x="5803900" y="2190750"/>
          <p14:tracePt t="10672" x="5810250" y="2190750"/>
          <p14:tracePt t="10687" x="5816600" y="2190750"/>
          <p14:tracePt t="10704" x="5822950" y="2190750"/>
          <p14:tracePt t="10751" x="5829300" y="2190750"/>
          <p14:tracePt t="11082" x="5816600" y="2184400"/>
          <p14:tracePt t="11089" x="5797550" y="2184400"/>
          <p14:tracePt t="11104" x="5778500" y="2178050"/>
          <p14:tracePt t="11106" x="5753100" y="2178050"/>
          <p14:tracePt t="11121" x="5695950" y="2171700"/>
          <p14:tracePt t="11137" x="5619750" y="2171700"/>
          <p14:tracePt t="11154" x="5524500" y="2171700"/>
          <p14:tracePt t="11171" x="5410200" y="2171700"/>
          <p14:tracePt t="11187" x="5295900" y="2171700"/>
          <p14:tracePt t="11204" x="5219700" y="2171700"/>
          <p14:tracePt t="11221" x="5156200" y="2171700"/>
          <p14:tracePt t="11237" x="5111750" y="2171700"/>
          <p14:tracePt t="11254" x="5086350" y="2171700"/>
          <p14:tracePt t="11271" x="5035550" y="2178050"/>
          <p14:tracePt t="11287" x="5003800" y="2178050"/>
          <p14:tracePt t="11304" x="4972050" y="2178050"/>
          <p14:tracePt t="11321" x="4959350" y="2178050"/>
          <p14:tracePt t="11760" x="4946650" y="2178050"/>
          <p14:tracePt t="11767" x="4940300" y="2178050"/>
          <p14:tracePt t="11775" x="4914900" y="2184400"/>
          <p14:tracePt t="11788" x="4876800" y="2197100"/>
          <p14:tracePt t="11805" x="4775200" y="2228850"/>
          <p14:tracePt t="11821" x="4635500" y="2286000"/>
          <p14:tracePt t="11838" x="4476750" y="2355850"/>
          <p14:tracePt t="11839" x="4419600" y="2387600"/>
          <p14:tracePt t="11855" x="4298950" y="2444750"/>
          <p14:tracePt t="11871" x="4241800" y="2470150"/>
          <p14:tracePt t="11888" x="4216400" y="2482850"/>
          <p14:tracePt t="11905" x="4203700" y="2489200"/>
          <p14:tracePt t="11922" x="4197350" y="2495550"/>
          <p14:tracePt t="11938" x="4184650" y="2501900"/>
          <p14:tracePt t="11955" x="4165600" y="2508250"/>
          <p14:tracePt t="11972" x="4108450" y="2533650"/>
          <p14:tracePt t="11988" x="4051300" y="2546350"/>
          <p14:tracePt t="12005" x="4006850" y="2559050"/>
          <p14:tracePt t="12022" x="3956050" y="2578100"/>
          <p14:tracePt t="12038" x="3917950" y="2584450"/>
          <p14:tracePt t="12055" x="3898900" y="2584450"/>
          <p14:tracePt t="12072" x="3892550" y="2590800"/>
          <p14:tracePt t="12074" x="3886200" y="2590800"/>
          <p14:tracePt t="12339" x="3892550" y="2590800"/>
          <p14:tracePt t="12348" x="3911600" y="2590800"/>
          <p14:tracePt t="12356" x="3937000" y="2590800"/>
          <p14:tracePt t="12372" x="3981450" y="2590800"/>
          <p14:tracePt t="12389" x="4076700" y="2590800"/>
          <p14:tracePt t="12405" x="4133850" y="2590800"/>
          <p14:tracePt t="12422" x="4165600" y="2590800"/>
          <p14:tracePt t="12439" x="4171950" y="2584450"/>
          <p14:tracePt t="12483" x="4178300" y="2584450"/>
          <p14:tracePt t="12501" x="4197350" y="2584450"/>
          <p14:tracePt t="12508" x="4210050" y="2578100"/>
          <p14:tracePt t="12515" x="4235450" y="2578100"/>
          <p14:tracePt t="12525" x="4273550" y="2571750"/>
          <p14:tracePt t="12539" x="4343400" y="2565400"/>
          <p14:tracePt t="12556" x="4394200" y="2559050"/>
          <p14:tracePt t="12573" x="4470400" y="2559050"/>
          <p14:tracePt t="12589" x="4521200" y="2552700"/>
          <p14:tracePt t="12606" x="4572000" y="2546350"/>
          <p14:tracePt t="12622" x="4597400" y="2546350"/>
          <p14:tracePt t="12639" x="4610100" y="2540000"/>
          <p14:tracePt t="12656" x="4622800" y="2533650"/>
          <p14:tracePt t="12702" x="4629150" y="2533650"/>
          <p14:tracePt t="12709" x="4635500" y="2533650"/>
          <p14:tracePt t="12718" x="4641850" y="2533650"/>
          <p14:tracePt t="12725" x="4660900" y="2533650"/>
          <p14:tracePt t="12739" x="4673600" y="2533650"/>
          <p14:tracePt t="12756" x="4711700" y="2533650"/>
          <p14:tracePt t="12758" x="4724400" y="2533650"/>
          <p14:tracePt t="12773" x="4743450" y="2533650"/>
          <p14:tracePt t="12790" x="4756150" y="2533650"/>
          <p14:tracePt t="12806" x="4762500" y="2533650"/>
          <p14:tracePt t="12823" x="4775200" y="2533650"/>
          <p14:tracePt t="12839" x="4794250" y="2533650"/>
          <p14:tracePt t="12856" x="4826000" y="2533650"/>
          <p14:tracePt t="12857" x="4851400" y="2533650"/>
          <p14:tracePt t="12873" x="4889500" y="2533650"/>
          <p14:tracePt t="12889" x="4908550" y="2533650"/>
          <p14:tracePt t="12906" x="4933950" y="2533650"/>
          <p14:tracePt t="12907" x="4940300" y="2533650"/>
          <p14:tracePt t="12980" x="4946650" y="2533650"/>
          <p14:tracePt t="12995" x="4959350" y="2540000"/>
          <p14:tracePt t="13011" x="4965700" y="2540000"/>
          <p14:tracePt t="13020" x="4984750" y="2546350"/>
          <p14:tracePt t="13028" x="4997450" y="2552700"/>
          <p14:tracePt t="13040" x="5010150" y="2552700"/>
          <p14:tracePt t="13056" x="5041900" y="2559050"/>
          <p14:tracePt t="13073" x="5080000" y="2565400"/>
          <p14:tracePt t="13075" x="5118100" y="2571750"/>
          <p14:tracePt t="13090" x="5149850" y="2578100"/>
          <p14:tracePt t="13106" x="5207000" y="2584450"/>
          <p14:tracePt t="13107" x="5232400" y="2590800"/>
          <p14:tracePt t="13123" x="5264150" y="2590800"/>
          <p14:tracePt t="13140" x="5276850" y="2590800"/>
          <p14:tracePt t="13164" x="5283200" y="2590800"/>
          <p14:tracePt t="13182" x="5289550" y="2590800"/>
          <p14:tracePt t="13190" x="5302250" y="2590800"/>
          <p14:tracePt t="13207" x="5346700" y="2597150"/>
          <p14:tracePt t="13223" x="5429250" y="2597150"/>
          <p14:tracePt t="13240" x="5499100" y="2603500"/>
          <p14:tracePt t="13257" x="5562600" y="2603500"/>
          <p14:tracePt t="13273" x="5600700" y="2603500"/>
          <p14:tracePt t="13290" x="5657850" y="2603500"/>
          <p14:tracePt t="13307" x="5721350" y="2609850"/>
          <p14:tracePt t="13323" x="5810250" y="2616200"/>
          <p14:tracePt t="13340" x="5899150" y="2616200"/>
          <p14:tracePt t="13341" x="5949950" y="2616200"/>
          <p14:tracePt t="13357" x="5962650" y="2616200"/>
          <p14:tracePt t="13373" x="6026150" y="2609850"/>
          <p14:tracePt t="13390" x="6057900" y="2597150"/>
          <p14:tracePt t="13407" x="6070600" y="2590800"/>
          <p14:tracePt t="13423" x="6083300" y="2590800"/>
          <p14:tracePt t="13440" x="6096000" y="2578100"/>
          <p14:tracePt t="13457" x="6108700" y="2571750"/>
          <p14:tracePt t="13474" x="6115050" y="2559050"/>
          <p14:tracePt t="13490" x="6121400" y="2546350"/>
          <p14:tracePt t="13507" x="6121400" y="2540000"/>
          <p14:tracePt t="13524" x="6121400" y="2527300"/>
          <p14:tracePt t="13540" x="6121400" y="2508250"/>
          <p14:tracePt t="13557" x="6108700" y="2489200"/>
          <p14:tracePt t="13574" x="6076950" y="2444750"/>
          <p14:tracePt t="13575" x="6070600" y="2432050"/>
          <p14:tracePt t="13590" x="6026150" y="2393950"/>
          <p14:tracePt t="13608" x="5918200" y="2311400"/>
          <p14:tracePt t="13624" x="5848350" y="2279650"/>
          <p14:tracePt t="13641" x="5740400" y="2235200"/>
          <p14:tracePt t="13657" x="5683250" y="2228850"/>
          <p14:tracePt t="13674" x="5626100" y="2222500"/>
          <p14:tracePt t="13690" x="5562600" y="2222500"/>
          <p14:tracePt t="13707" x="5524500" y="2222500"/>
          <p14:tracePt t="13724" x="5454650" y="2222500"/>
          <p14:tracePt t="13741" x="5359400" y="2222500"/>
          <p14:tracePt t="13757" x="5283200" y="2222500"/>
          <p14:tracePt t="13774" x="5226050" y="2222500"/>
          <p14:tracePt t="13790" x="5149850" y="2222500"/>
          <p14:tracePt t="13807" x="5092700" y="2222500"/>
          <p14:tracePt t="13824" x="5060950" y="2228850"/>
          <p14:tracePt t="13826" x="5022850" y="2247900"/>
          <p14:tracePt t="13841" x="5010150" y="2254250"/>
          <p14:tracePt t="13842" x="4991100" y="2254250"/>
          <p14:tracePt t="13857" x="4959350" y="2260600"/>
          <p14:tracePt t="13874" x="4908550" y="2273300"/>
          <p14:tracePt t="13891" x="4883150" y="2273300"/>
          <p14:tracePt t="13907" x="4838700" y="2292350"/>
          <p14:tracePt t="13924" x="4826000" y="2298700"/>
          <p14:tracePt t="13941" x="4813300" y="2311400"/>
          <p14:tracePt t="13957" x="4775200" y="2336800"/>
          <p14:tracePt t="13974" x="4749800" y="2362200"/>
          <p14:tracePt t="13991" x="4730750" y="2393950"/>
          <p14:tracePt t="14008" x="4724400" y="2413000"/>
          <p14:tracePt t="14025" x="4718050" y="2425700"/>
          <p14:tracePt t="14026" x="4711700" y="2425700"/>
          <p14:tracePt t="14076" x="4711700" y="2432050"/>
          <p14:tracePt t="14083" x="4711700" y="2444750"/>
          <p14:tracePt t="14092" x="4718050" y="2457450"/>
          <p14:tracePt t="14108" x="4724400" y="2476500"/>
          <p14:tracePt t="14124" x="4743450" y="2520950"/>
          <p14:tracePt t="14141" x="4762500" y="2540000"/>
          <p14:tracePt t="14157" x="4775200" y="2552700"/>
          <p14:tracePt t="14174" x="4787900" y="2565400"/>
          <p14:tracePt t="14191" x="4794250" y="2578100"/>
          <p14:tracePt t="14208" x="4813300" y="2590800"/>
          <p14:tracePt t="14224" x="4851400" y="2609850"/>
          <p14:tracePt t="14241" x="4908550" y="2628900"/>
          <p14:tracePt t="14258" x="4984750" y="2647950"/>
          <p14:tracePt t="14259" x="5029200" y="2647950"/>
          <p14:tracePt t="14274" x="5092700" y="2660650"/>
          <p14:tracePt t="14292" x="5226050" y="2667000"/>
          <p14:tracePt t="14308" x="5365750" y="2673350"/>
          <p14:tracePt t="14324" x="5441950" y="2679700"/>
          <p14:tracePt t="14341" x="5619750" y="2679700"/>
          <p14:tracePt t="14358" x="5715000" y="2660650"/>
          <p14:tracePt t="14375" x="5784850" y="2647950"/>
          <p14:tracePt t="14391" x="5848350" y="2628900"/>
          <p14:tracePt t="14408" x="5905500" y="2609850"/>
          <p14:tracePt t="14425" x="5975350" y="2584450"/>
          <p14:tracePt t="14441" x="6019800" y="2565400"/>
          <p14:tracePt t="14458" x="6051550" y="2552700"/>
          <p14:tracePt t="14475" x="6057900" y="2546350"/>
          <p14:tracePt t="14491" x="6064250" y="2533650"/>
          <p14:tracePt t="14508" x="6064250" y="2508250"/>
          <p14:tracePt t="14510" x="6064250" y="2495550"/>
          <p14:tracePt t="14525" x="6057900" y="2457450"/>
          <p14:tracePt t="14541" x="6038850" y="2413000"/>
          <p14:tracePt t="14558" x="6019800" y="2381250"/>
          <p14:tracePt t="14575" x="5981700" y="2336800"/>
          <p14:tracePt t="14592" x="5962650" y="2311400"/>
          <p14:tracePt t="14608" x="5937250" y="2286000"/>
          <p14:tracePt t="14625" x="5918200" y="2266950"/>
          <p14:tracePt t="14642" x="5899150" y="2260600"/>
          <p14:tracePt t="14658" x="5892800" y="2254250"/>
          <p14:tracePt t="14675" x="5880100" y="2254250"/>
          <p14:tracePt t="14836" x="5359400" y="2222500"/>
          <p14:tracePt t="14842" x="5353050" y="2222500"/>
          <p14:tracePt t="14859" x="5327650" y="2228850"/>
          <p14:tracePt t="14875" x="5308600" y="2228850"/>
          <p14:tracePt t="14892" x="5295900" y="2235200"/>
          <p14:tracePt t="14909" x="5276850" y="2235200"/>
          <p14:tracePt t="14925" x="5245100" y="2247900"/>
          <p14:tracePt t="14942" x="5181600" y="2266950"/>
          <p14:tracePt t="14959" x="5118100" y="2273300"/>
          <p14:tracePt t="14975" x="5010150" y="2286000"/>
          <p14:tracePt t="14992" x="4959350" y="2292350"/>
          <p14:tracePt t="15009" x="4933950" y="2298700"/>
          <p14:tracePt t="17190" x="4933950" y="2311400"/>
          <p14:tracePt t="17198" x="4940300" y="2317750"/>
          <p14:tracePt t="17206" x="4978400" y="2343150"/>
          <p14:tracePt t="17214" x="5048250" y="2374900"/>
          <p14:tracePt t="17229" x="5149850" y="2406650"/>
          <p14:tracePt t="17231" x="5207000" y="2425700"/>
          <p14:tracePt t="17245" x="5492750" y="2501900"/>
          <p14:tracePt t="17262" x="5727700" y="2552700"/>
          <p14:tracePt t="17278" x="5975350" y="2590800"/>
          <p14:tracePt t="17295" x="6229350" y="2609850"/>
          <p14:tracePt t="17312" x="6394450" y="2616200"/>
          <p14:tracePt t="17328" x="6591300" y="2616200"/>
          <p14:tracePt t="17345" x="6718300" y="2616200"/>
          <p14:tracePt t="17364" x="6788150" y="2609850"/>
          <p14:tracePt t="17378" x="7226300" y="2578100"/>
          <p14:tracePt t="17395" x="7404100" y="2578100"/>
          <p14:tracePt t="17412" x="7575550" y="2571750"/>
          <p14:tracePt t="17428" x="7683500" y="2565400"/>
          <p14:tracePt t="17446" x="7785100" y="2565400"/>
          <p14:tracePt t="17462" x="7816850" y="2565400"/>
          <p14:tracePt t="17478" x="7823200" y="2565400"/>
          <p14:tracePt t="17544" x="7823200" y="2559050"/>
          <p14:tracePt t="17689" x="7829550" y="2552700"/>
          <p14:tracePt t="17698" x="7829550" y="2546350"/>
          <p14:tracePt t="17721" x="7829550" y="2540000"/>
          <p14:tracePt t="17900" x="7829550" y="2533650"/>
          <p14:tracePt t="17906" x="7829550" y="2527300"/>
          <p14:tracePt t="17915" x="7835900" y="2514600"/>
          <p14:tracePt t="17930" x="7854950" y="2495550"/>
          <p14:tracePt t="17947" x="7874000" y="2476500"/>
          <p14:tracePt t="17963" x="7886700" y="2457450"/>
          <p14:tracePt t="17979" x="7912100" y="2438400"/>
          <p14:tracePt t="17996" x="7937500" y="2413000"/>
          <p14:tracePt t="17998" x="7943850" y="2406650"/>
          <p14:tracePt t="18012" x="7943850" y="2400300"/>
          <p14:tracePt t="18030" x="7950200" y="2393950"/>
          <p14:tracePt t="18046" x="7956550" y="2374900"/>
          <p14:tracePt t="18062" x="7962900" y="2355850"/>
          <p14:tracePt t="18064" x="7969250" y="2336800"/>
          <p14:tracePt t="18079" x="7975600" y="2298700"/>
          <p14:tracePt t="18097" x="7975600" y="2266950"/>
          <p14:tracePt t="18113" x="7975600" y="2235200"/>
          <p14:tracePt t="18129" x="7962900" y="2197100"/>
          <p14:tracePt t="18146" x="7956550" y="2165350"/>
          <p14:tracePt t="18163" x="7943850" y="2146300"/>
          <p14:tracePt t="18181" x="7937500" y="2114550"/>
          <p14:tracePt t="18197" x="7931150" y="2089150"/>
          <p14:tracePt t="18213" x="7924800" y="2063750"/>
          <p14:tracePt t="18230" x="7912100" y="2032000"/>
          <p14:tracePt t="18246" x="7899400" y="2012950"/>
          <p14:tracePt t="18263" x="7893050" y="2006600"/>
          <p14:tracePt t="18280" x="7886700" y="2000250"/>
          <p14:tracePt t="18296" x="7886700" y="1993900"/>
          <p14:tracePt t="18313" x="7867650" y="1981200"/>
          <p14:tracePt t="18330" x="7842250" y="1968500"/>
          <p14:tracePt t="18346" x="7797800" y="1943100"/>
          <p14:tracePt t="18363" x="7727950" y="1911350"/>
          <p14:tracePt t="18380" x="7683500" y="1892300"/>
          <p14:tracePt t="18396" x="7594600" y="1873250"/>
          <p14:tracePt t="18413" x="7512050" y="1860550"/>
          <p14:tracePt t="18431" x="7473950" y="1860550"/>
          <p14:tracePt t="18447" x="7448550" y="1854200"/>
          <p14:tracePt t="18464" x="7435850" y="1847850"/>
          <p14:tracePt t="18480" x="7429500" y="1847850"/>
          <p14:tracePt t="18497" x="7423150" y="1841500"/>
          <p14:tracePt t="18498" x="7410450" y="1841500"/>
          <p14:tracePt t="18514" x="7397750" y="1841500"/>
          <p14:tracePt t="18530" x="7372350" y="1841500"/>
          <p14:tracePt t="18547" x="7353300" y="1841500"/>
          <p14:tracePt t="18563" x="7340600" y="1841500"/>
          <p14:tracePt t="18580" x="7321550" y="1841500"/>
          <p14:tracePt t="18597" x="7308850" y="1841500"/>
          <p14:tracePt t="18613" x="7296150" y="1847850"/>
          <p14:tracePt t="18630" x="7296150" y="1854200"/>
          <p14:tracePt t="18647" x="7283450" y="1854200"/>
          <p14:tracePt t="18664" x="7277100" y="1860550"/>
          <p14:tracePt t="18680" x="7264400" y="1879600"/>
          <p14:tracePt t="18697" x="7258050" y="1898650"/>
          <p14:tracePt t="18713" x="7251700" y="1917700"/>
          <p14:tracePt t="18731" x="7239000" y="1924050"/>
          <p14:tracePt t="18732" x="7239000" y="1930400"/>
          <p14:tracePt t="18748" x="7239000" y="1936750"/>
          <p14:tracePt t="18764" x="7232650" y="1943100"/>
          <p14:tracePt t="18780" x="7226300" y="1968500"/>
          <p14:tracePt t="18797" x="7213600" y="1993900"/>
          <p14:tracePt t="18814" x="7200900" y="2019300"/>
          <p14:tracePt t="18830" x="7194550" y="2057400"/>
          <p14:tracePt t="18847" x="7175500" y="2082800"/>
          <p14:tracePt t="18864" x="7175500" y="2101850"/>
          <p14:tracePt t="18880" x="7169150" y="2114550"/>
          <p14:tracePt t="18897" x="7169150" y="2127250"/>
          <p14:tracePt t="18914" x="7169150" y="2139950"/>
          <p14:tracePt t="18931" x="7169150" y="2152650"/>
          <p14:tracePt t="18947" x="7169150" y="2184400"/>
          <p14:tracePt t="18964" x="7162800" y="2241550"/>
          <p14:tracePt t="18980" x="7162800" y="2266950"/>
          <p14:tracePt t="18998" x="7156450" y="2298700"/>
          <p14:tracePt t="19014" x="7156450" y="2305050"/>
          <p14:tracePt t="19030" x="7156450" y="2311400"/>
          <p14:tracePt t="19047" x="7156450" y="2317750"/>
          <p14:tracePt t="19064" x="7156450" y="2330450"/>
          <p14:tracePt t="19081" x="7156450" y="2349500"/>
          <p14:tracePt t="19097" x="7162800" y="2400300"/>
          <p14:tracePt t="19114" x="7175500" y="2432050"/>
          <p14:tracePt t="19131" x="7194550" y="2457450"/>
          <p14:tracePt t="19147" x="7213600" y="2501900"/>
          <p14:tracePt t="19164" x="7219950" y="2508250"/>
          <p14:tracePt t="19166" x="7226300" y="2514600"/>
          <p14:tracePt t="19184" x="7226300" y="2520950"/>
          <p14:tracePt t="19198" x="7232650" y="2520950"/>
          <p14:tracePt t="19215" x="7245350" y="2540000"/>
          <p14:tracePt t="19216" x="7270750" y="2559050"/>
          <p14:tracePt t="19231" x="7283450" y="2565400"/>
          <p14:tracePt t="19248" x="7353300" y="2597150"/>
          <p14:tracePt t="19264" x="7410450" y="2622550"/>
          <p14:tracePt t="19281" x="7473950" y="2635250"/>
          <p14:tracePt t="19298" x="7524750" y="2641600"/>
          <p14:tracePt t="19314" x="7556500" y="2647950"/>
          <p14:tracePt t="19331" x="7613650" y="2654300"/>
          <p14:tracePt t="19348" x="7683500" y="2654300"/>
          <p14:tracePt t="19365" x="7727950" y="2647950"/>
          <p14:tracePt t="19381" x="7823200" y="2609850"/>
          <p14:tracePt t="19398" x="7899400" y="2527300"/>
          <p14:tracePt t="19416" x="7931150" y="2457450"/>
          <p14:tracePt t="19419" x="7937500" y="2444750"/>
          <p14:tracePt t="19433" x="7956550" y="2400300"/>
          <p14:tracePt t="19448" x="7956550" y="2381250"/>
          <p14:tracePt t="19465" x="7962900" y="2374900"/>
          <p14:tracePt t="19483" x="7962900" y="2343150"/>
          <p14:tracePt t="19499" x="7962900" y="2317750"/>
          <p14:tracePt t="19514" x="7956550" y="2298700"/>
          <p14:tracePt t="19531" x="7943850" y="2266950"/>
          <p14:tracePt t="19550" x="7931150" y="2235200"/>
          <p14:tracePt t="19565" x="7912100" y="2209800"/>
          <p14:tracePt t="19583" x="7905750" y="2203450"/>
          <p14:tracePt t="19598" x="7893050" y="2190750"/>
          <p14:tracePt t="19627" x="7893050" y="2184400"/>
          <p14:tracePt t="19749" x="7886700" y="2184400"/>
          <p14:tracePt t="19774" x="7880350" y="2184400"/>
          <p14:tracePt t="19790" x="7880350" y="2178050"/>
          <p14:tracePt t="19797" x="7874000" y="2178050"/>
          <p14:tracePt t="19805" x="7867650" y="2178050"/>
          <p14:tracePt t="19822" x="7861300" y="2178050"/>
          <p14:tracePt t="19838" x="7848600" y="2178050"/>
          <p14:tracePt t="19855" x="7842250" y="2178050"/>
          <p14:tracePt t="19865" x="7835900" y="2178050"/>
          <p14:tracePt t="19882" x="7829550" y="2178050"/>
          <p14:tracePt t="20075" x="7829550" y="2184400"/>
          <p14:tracePt t="20089" x="7842250" y="2190750"/>
          <p14:tracePt t="20094" x="7854950" y="2197100"/>
          <p14:tracePt t="20102" x="7874000" y="2197100"/>
          <p14:tracePt t="20115" x="7886700" y="2203450"/>
          <p14:tracePt t="20132" x="7943850" y="2203450"/>
          <p14:tracePt t="20149" x="7994650" y="2203450"/>
          <p14:tracePt t="20151" x="8013700" y="2203450"/>
          <p14:tracePt t="20166" x="8058150" y="2203450"/>
          <p14:tracePt t="20183" x="8083550" y="2203450"/>
          <p14:tracePt t="20199" x="8115300" y="2203450"/>
          <p14:tracePt t="20215" x="8153400" y="2203450"/>
          <p14:tracePt t="20232" x="8210550" y="2203450"/>
          <p14:tracePt t="20248" x="8248650" y="2203450"/>
          <p14:tracePt t="20265" x="8299450" y="2197100"/>
          <p14:tracePt t="20282" x="8331200" y="2197100"/>
          <p14:tracePt t="20299" x="8375650" y="2197100"/>
          <p14:tracePt t="20315" x="8413750" y="2197100"/>
          <p14:tracePt t="20332" x="8458200" y="2197100"/>
          <p14:tracePt t="20349" x="8496300" y="2197100"/>
          <p14:tracePt t="20365" x="8502650" y="2197100"/>
          <p14:tracePt t="20382" x="8515350" y="2197100"/>
          <p14:tracePt t="20385" x="8521700" y="2197100"/>
          <p14:tracePt t="20401" x="8528050" y="2197100"/>
          <p14:tracePt t="20417" x="8534400" y="2197100"/>
          <p14:tracePt t="20432" x="8559800" y="2197100"/>
          <p14:tracePt t="20449" x="8591550" y="2197100"/>
          <p14:tracePt t="20465" x="8642350" y="2197100"/>
          <p14:tracePt t="20482" x="8661400" y="2197100"/>
          <p14:tracePt t="20499" x="8680450" y="2190750"/>
          <p14:tracePt t="20516" x="8686800" y="2190750"/>
          <p14:tracePt t="20603" x="8693150" y="2190750"/>
          <p14:tracePt t="20619" x="8699500" y="2184400"/>
          <p14:tracePt t="20636" x="8705850" y="2184400"/>
          <p14:tracePt t="20650" x="8718550" y="2184400"/>
          <p14:tracePt t="20667" x="8724900" y="2184400"/>
          <p14:tracePt t="20674" x="8743950" y="2184400"/>
          <p14:tracePt t="20683" x="8743950" y="2178050"/>
          <p14:tracePt t="20699" x="8750300" y="2178050"/>
          <p14:tracePt t="21410" x="8743950" y="2178050"/>
          <p14:tracePt t="21418" x="8731250" y="2178050"/>
          <p14:tracePt t="21426" x="8705850" y="2178050"/>
          <p14:tracePt t="21436" x="8661400" y="2178050"/>
          <p14:tracePt t="21450" x="8616950" y="2184400"/>
          <p14:tracePt t="21467" x="8521700" y="2190750"/>
          <p14:tracePt t="21468" x="8464550" y="2197100"/>
          <p14:tracePt t="21484" x="8343900" y="2203450"/>
          <p14:tracePt t="21500" x="8242300" y="2209800"/>
          <p14:tracePt t="21517" x="8140700" y="2216150"/>
          <p14:tracePt t="21533" x="8064500" y="2216150"/>
          <p14:tracePt t="21550" x="7981950" y="2222500"/>
          <p14:tracePt t="21567" x="7905750" y="2228850"/>
          <p14:tracePt t="21584" x="7842250" y="2241550"/>
          <p14:tracePt t="21600" x="7772400" y="2247900"/>
          <p14:tracePt t="21618" x="7696200" y="2260600"/>
          <p14:tracePt t="21621" x="7664450" y="2260600"/>
          <p14:tracePt t="21637" x="7651750" y="2260600"/>
          <p14:tracePt t="21763" x="7651750" y="2266950"/>
          <p14:tracePt t="21769" x="7658100" y="2266950"/>
          <p14:tracePt t="21784" x="7727950" y="2273300"/>
          <p14:tracePt t="21801" x="7848600" y="2279650"/>
          <p14:tracePt t="21817" x="8013700" y="2279650"/>
          <p14:tracePt t="21834" x="8191500" y="2279650"/>
          <p14:tracePt t="21851" x="8324850" y="2279650"/>
          <p14:tracePt t="21854" x="8388350" y="2279650"/>
          <p14:tracePt t="21868" x="8420100" y="2273300"/>
          <p14:tracePt t="21886" x="8451850" y="2273300"/>
          <p14:tracePt t="21888" x="8458200" y="2273300"/>
          <p14:tracePt t="21902" x="8483600" y="2273300"/>
          <p14:tracePt t="21919" x="8515350" y="2266950"/>
          <p14:tracePt t="21935" x="8566150" y="2260600"/>
          <p14:tracePt t="21951" x="8674100" y="2254250"/>
          <p14:tracePt t="21968" x="8782050" y="2241550"/>
          <p14:tracePt t="21984" x="8883650" y="2228850"/>
          <p14:tracePt t="22001" x="8934450" y="2228850"/>
          <p14:tracePt t="22018" x="8991600" y="2222500"/>
          <p14:tracePt t="22034" x="8997950" y="2222500"/>
          <p14:tracePt t="22051" x="9010650" y="2222500"/>
          <p14:tracePt t="22068" x="9023350" y="2222500"/>
          <p14:tracePt t="22084" x="9042400" y="2222500"/>
          <p14:tracePt t="22101" x="9048750" y="2222500"/>
          <p14:tracePt t="22118" x="9061450" y="2222500"/>
          <p14:tracePt t="22120" x="9074150" y="2222500"/>
          <p14:tracePt t="22134" x="9086850" y="2222500"/>
          <p14:tracePt t="22152" x="9137650" y="2216150"/>
          <p14:tracePt t="22153" x="9169400" y="2216150"/>
          <p14:tracePt t="22168" x="9290050" y="2216150"/>
          <p14:tracePt t="22185" x="9378950" y="2216150"/>
          <p14:tracePt t="22201" x="9436100" y="2209800"/>
          <p14:tracePt t="22218" x="9442450" y="2209800"/>
          <p14:tracePt t="22411" x="9442450" y="2203450"/>
          <p14:tracePt t="22984" x="9442450" y="2197100"/>
          <p14:tracePt t="22990" x="9448800" y="2184400"/>
          <p14:tracePt t="23002" x="9455150" y="2171700"/>
          <p14:tracePt t="23019" x="9455150" y="2139950"/>
          <p14:tracePt t="23035" x="9461500" y="2095500"/>
          <p14:tracePt t="23052" x="9461500" y="2057400"/>
          <p14:tracePt t="23069" x="9448800" y="2019300"/>
          <p14:tracePt t="23070" x="9429750" y="1993900"/>
          <p14:tracePt t="23085" x="9423400" y="1981200"/>
          <p14:tracePt t="23102" x="9378950" y="1930400"/>
          <p14:tracePt t="23119" x="9359900" y="1924050"/>
          <p14:tracePt t="23121" x="9340850" y="1911350"/>
          <p14:tracePt t="23136" x="9296400" y="1885950"/>
          <p14:tracePt t="23153" x="9251950" y="1866900"/>
          <p14:tracePt t="23169" x="9213850" y="1860550"/>
          <p14:tracePt t="23186" x="9144000" y="1847850"/>
          <p14:tracePt t="23202" x="9067800" y="1841500"/>
          <p14:tracePt t="23219" x="9010650" y="1841500"/>
          <p14:tracePt t="23235" x="8921750" y="1841500"/>
          <p14:tracePt t="23252" x="8826500" y="1841500"/>
          <p14:tracePt t="23269" x="8769350" y="1854200"/>
          <p14:tracePt t="23286" x="8712200" y="1860550"/>
          <p14:tracePt t="23302" x="8699500" y="1873250"/>
          <p14:tracePt t="23319" x="8680450" y="1885950"/>
          <p14:tracePt t="23321" x="8674100" y="1898650"/>
          <p14:tracePt t="23336" x="8661400" y="1917700"/>
          <p14:tracePt t="23353" x="8648700" y="1962150"/>
          <p14:tracePt t="23369" x="8642350" y="2006600"/>
          <p14:tracePt t="23386" x="8642350" y="2051050"/>
          <p14:tracePt t="23402" x="8642350" y="2114550"/>
          <p14:tracePt t="23419" x="8655050" y="2203450"/>
          <p14:tracePt t="23436" x="8680450" y="2241550"/>
          <p14:tracePt t="23452" x="8724900" y="2311400"/>
          <p14:tracePt t="23469" x="8775700" y="2349500"/>
          <p14:tracePt t="23486" x="8801100" y="2368550"/>
          <p14:tracePt t="23503" x="8883650" y="2374900"/>
          <p14:tracePt t="23519" x="8966200" y="2374900"/>
          <p14:tracePt t="23536" x="9055100" y="2355850"/>
          <p14:tracePt t="23553" x="9163050" y="2343150"/>
          <p14:tracePt t="23554" x="9188450" y="2336800"/>
          <p14:tracePt t="23570" x="9232900" y="2330450"/>
          <p14:tracePt t="23674" x="9232900" y="2324100"/>
          <p14:tracePt t="24522" x="9226550" y="2324100"/>
          <p14:tracePt t="24530" x="9182100" y="2317750"/>
          <p14:tracePt t="24538" x="9105900" y="2311400"/>
          <p14:tracePt t="24554" x="8909050" y="2292350"/>
          <p14:tracePt t="24572" x="8648700" y="2254250"/>
          <p14:tracePt t="24589" x="8356600" y="2228850"/>
          <p14:tracePt t="24604" x="8121650" y="2216150"/>
          <p14:tracePt t="24621" x="7962900" y="2203450"/>
          <p14:tracePt t="24638" x="7816850" y="2190750"/>
          <p14:tracePt t="24656" x="7683500" y="2184400"/>
          <p14:tracePt t="24671" x="7645400" y="2178050"/>
          <p14:tracePt t="24868" x="5848350" y="2025650"/>
          <p14:tracePt t="24876" x="5803900" y="2025650"/>
          <p14:tracePt t="24887" x="5727700" y="2025650"/>
          <p14:tracePt t="24904" x="5626100" y="2025650"/>
          <p14:tracePt t="24921" x="5518150" y="2032000"/>
          <p14:tracePt t="24938" x="5378450" y="2038350"/>
          <p14:tracePt t="24954" x="5207000" y="2051050"/>
          <p14:tracePt t="24971" x="5092700" y="2051050"/>
          <p14:tracePt t="24973" x="4953000" y="2051050"/>
          <p14:tracePt t="24988" x="4806950" y="2051050"/>
          <p14:tracePt t="25004" x="4737100" y="2051050"/>
          <p14:tracePt t="25021" x="4673600" y="2044700"/>
          <p14:tracePt t="25038" x="4641850" y="2044700"/>
          <p14:tracePt t="25055" x="4578350" y="2038350"/>
          <p14:tracePt t="25072" x="4527550" y="2038350"/>
          <p14:tracePt t="25088" x="4451350" y="2038350"/>
          <p14:tracePt t="25105" x="4432300" y="2038350"/>
          <p14:tracePt t="25149" x="4438650" y="2038350"/>
          <p14:tracePt t="25206" x="4445000" y="2038350"/>
          <p14:tracePt t="25222" x="4445000" y="2044700"/>
          <p14:tracePt t="25230" x="4451350" y="2051050"/>
          <p14:tracePt t="25238" x="4464050" y="2063750"/>
          <p14:tracePt t="25255" x="4502150" y="2095500"/>
          <p14:tracePt t="25271" x="4559300" y="2120900"/>
          <p14:tracePt t="25288" x="4622800" y="2133600"/>
          <p14:tracePt t="25305" x="4699000" y="2146300"/>
          <p14:tracePt t="25321" x="4756150" y="2146300"/>
          <p14:tracePt t="25338" x="4800600" y="2146300"/>
          <p14:tracePt t="25355" x="4838700" y="2146300"/>
          <p14:tracePt t="25371" x="4883150" y="2146300"/>
          <p14:tracePt t="25388" x="4902200" y="2146300"/>
          <p14:tracePt t="25405" x="4946650" y="2133600"/>
          <p14:tracePt t="25421" x="4997450" y="2133600"/>
          <p14:tracePt t="25438" x="5080000" y="2127250"/>
          <p14:tracePt t="25455" x="5213350" y="2127250"/>
          <p14:tracePt t="25472" x="5378450" y="2127250"/>
          <p14:tracePt t="25489" x="5486400" y="2133600"/>
          <p14:tracePt t="25505" x="5613400" y="2146300"/>
          <p14:tracePt t="25522" x="5683250" y="2146300"/>
          <p14:tracePt t="25613" x="5676900" y="2146300"/>
          <p14:tracePt t="25622" x="5670550" y="2146300"/>
          <p14:tracePt t="25629" x="5651500" y="2146300"/>
          <p14:tracePt t="25638" x="5607050" y="2146300"/>
          <p14:tracePt t="25655" x="5505450" y="2159000"/>
          <p14:tracePt t="25672" x="5391150" y="2178050"/>
          <p14:tracePt t="25688" x="5207000" y="2190750"/>
          <p14:tracePt t="25705" x="5080000" y="2190750"/>
          <p14:tracePt t="25722" x="4991100" y="2190750"/>
          <p14:tracePt t="25738" x="4965700" y="2190750"/>
          <p14:tracePt t="25806" x="4972050" y="2190750"/>
          <p14:tracePt t="25814" x="5016500" y="2190750"/>
          <p14:tracePt t="25823" x="5080000" y="2190750"/>
          <p14:tracePt t="25839" x="5245100" y="2190750"/>
          <p14:tracePt t="25855" x="5480050" y="2190750"/>
          <p14:tracePt t="25872" x="5746750" y="2197100"/>
          <p14:tracePt t="25889" x="5949950" y="2197100"/>
          <p14:tracePt t="25905" x="6013450" y="2197100"/>
          <p14:tracePt t="25952" x="6000750" y="2197100"/>
          <p14:tracePt t="25960" x="5988050" y="2197100"/>
          <p14:tracePt t="25972" x="5975350" y="2197100"/>
          <p14:tracePt t="25989" x="5956300" y="2197100"/>
          <p14:tracePt t="26006" x="5949950" y="2197100"/>
          <p14:tracePt t="26040" x="5943600" y="2197100"/>
          <p14:tracePt t="26057" x="5918200" y="2197100"/>
          <p14:tracePt t="26065" x="5905500" y="2197100"/>
          <p14:tracePt t="26073" x="5880100" y="2197100"/>
          <p14:tracePt t="26089" x="5854700" y="2197100"/>
          <p14:tracePt t="26090" x="5835650" y="2197100"/>
          <p14:tracePt t="26106" x="5810250" y="2197100"/>
          <p14:tracePt t="27177" x="5810250" y="2209800"/>
          <p14:tracePt t="27190" x="5816600" y="2228850"/>
          <p14:tracePt t="27201" x="5848350" y="2330450"/>
          <p14:tracePt t="27214" x="5861050" y="2381250"/>
          <p14:tracePt t="27225" x="5880100" y="2501900"/>
          <p14:tracePt t="27240" x="5880100" y="2628900"/>
          <p14:tracePt t="27257" x="5842000" y="2749550"/>
          <p14:tracePt t="27274" x="5753100" y="2851150"/>
          <p14:tracePt t="27291" x="5607050" y="2940050"/>
          <p14:tracePt t="27308" x="5403850" y="2997200"/>
          <p14:tracePt t="27324" x="5111750" y="3028950"/>
          <p14:tracePt t="27341" x="4699000" y="3028950"/>
          <p14:tracePt t="27357" x="4279900" y="3041650"/>
          <p14:tracePt t="27374" x="4064000" y="3054350"/>
          <p14:tracePt t="27391" x="3854450" y="3086100"/>
          <p14:tracePt t="27407" x="3765550" y="3105150"/>
          <p14:tracePt t="27409" x="3733800" y="3111500"/>
          <p14:tracePt t="27424" x="3695700" y="3117850"/>
          <p14:tracePt t="27441" x="3638550" y="3130550"/>
          <p14:tracePt t="27443" x="3619500" y="3130550"/>
          <p14:tracePt t="27457" x="3594100" y="3130550"/>
          <p14:tracePt t="27459" x="3562350" y="3130550"/>
          <p14:tracePt t="27474" x="3486150" y="3130550"/>
          <p14:tracePt t="27491" x="3435350" y="3130550"/>
          <p14:tracePt t="27507" x="3232150" y="3130550"/>
          <p14:tracePt t="27525" x="3086100" y="3124200"/>
          <p14:tracePt t="27541" x="2851150" y="3124200"/>
          <p14:tracePt t="27558" x="2635250" y="3124200"/>
          <p14:tracePt t="27574" x="2489200" y="3136900"/>
          <p14:tracePt t="27591" x="2343150" y="3162300"/>
          <p14:tracePt t="27607" x="2279650" y="3168650"/>
          <p14:tracePt t="27624" x="2070100" y="3200400"/>
          <p14:tracePt t="27641" x="1981200" y="3200400"/>
          <p14:tracePt t="27658" x="1911350" y="3200400"/>
          <p14:tracePt t="27674" x="1885950" y="3194050"/>
          <p14:tracePt t="27691" x="1866900" y="3187700"/>
          <p14:tracePt t="27708" x="1860550" y="3181350"/>
          <p14:tracePt t="27724" x="1847850" y="3168650"/>
          <p14:tracePt t="27741" x="1816100" y="3155950"/>
          <p14:tracePt t="27758" x="1784350" y="3149600"/>
          <p14:tracePt t="27775" x="1752600" y="3136900"/>
          <p14:tracePt t="27791" x="1746250" y="3136900"/>
          <p14:tracePt t="27809" x="1746250" y="3130550"/>
          <p14:tracePt t="27969" x="1746250" y="3124200"/>
          <p14:tracePt t="28003" x="1746250" y="3117850"/>
          <p14:tracePt t="28010" x="1758950" y="3117850"/>
          <p14:tracePt t="28019" x="1758950" y="3111500"/>
          <p14:tracePt t="28027" x="1765300" y="3105150"/>
          <p14:tracePt t="28041" x="1778000" y="3105150"/>
          <p14:tracePt t="28042" x="1778000" y="3098800"/>
          <p14:tracePt t="28058" x="1790700" y="3098800"/>
          <p14:tracePt t="28075" x="1803400" y="3092450"/>
          <p14:tracePt t="28091" x="1803400" y="3086100"/>
          <p14:tracePt t="28285" x="1809750" y="3086100"/>
          <p14:tracePt t="28309" x="1816100" y="3086100"/>
          <p14:tracePt t="28324" x="1828800" y="3086100"/>
          <p14:tracePt t="28332" x="1847850" y="3086100"/>
          <p14:tracePt t="28342" x="1866900" y="3086100"/>
          <p14:tracePt t="28359" x="1924050" y="3086100"/>
          <p14:tracePt t="28375" x="1987550" y="3086100"/>
          <p14:tracePt t="28392" x="2057400" y="3086100"/>
          <p14:tracePt t="28408" x="2089150" y="3086100"/>
          <p14:tracePt t="28426" x="2108200" y="3086100"/>
          <p14:tracePt t="28442" x="2120900" y="3086100"/>
          <p14:tracePt t="28460" x="2127250" y="3086100"/>
          <p14:tracePt t="28475" x="2133600" y="3086100"/>
          <p14:tracePt t="28492" x="2159000" y="3079750"/>
          <p14:tracePt t="28509" x="2190750" y="3073400"/>
          <p14:tracePt t="28526" x="2222500" y="3073400"/>
          <p14:tracePt t="28542" x="2266950" y="3073400"/>
          <p14:tracePt t="28559" x="2317750" y="3073400"/>
          <p14:tracePt t="28575" x="2393950" y="3073400"/>
          <p14:tracePt t="28592" x="2457450" y="3073400"/>
          <p14:tracePt t="28609" x="2533650" y="3073400"/>
          <p14:tracePt t="28626" x="2647950" y="3073400"/>
          <p14:tracePt t="28643" x="2724150" y="3073400"/>
          <p14:tracePt t="28659" x="2774950" y="3073400"/>
          <p14:tracePt t="28676" x="2813050" y="3073400"/>
          <p14:tracePt t="28692" x="2819400" y="3067050"/>
          <p14:tracePt t="28745" x="2825750" y="3067050"/>
          <p14:tracePt t="28752" x="2838450" y="3067050"/>
          <p14:tracePt t="28760" x="2844800" y="3067050"/>
          <p14:tracePt t="28776" x="2870200" y="3060700"/>
          <p14:tracePt t="28794" x="2889250" y="3060700"/>
          <p14:tracePt t="28810" x="2901950" y="3054350"/>
          <p14:tracePt t="28827" x="2914650" y="3054350"/>
          <p14:tracePt t="28842" x="2927350" y="3048000"/>
          <p14:tracePt t="28860" x="2946400" y="3048000"/>
          <p14:tracePt t="28876" x="2978150" y="3048000"/>
          <p14:tracePt t="28893" x="3022600" y="3048000"/>
          <p14:tracePt t="28910" x="3086100" y="3048000"/>
          <p14:tracePt t="28926" x="3143250" y="3048000"/>
          <p14:tracePt t="28943" x="3238500" y="3048000"/>
          <p14:tracePt t="28960" x="3302000" y="3048000"/>
          <p14:tracePt t="28976" x="3333750" y="3048000"/>
          <p14:tracePt t="28994" x="3352800" y="3048000"/>
          <p14:tracePt t="28997" x="3365500" y="3048000"/>
          <p14:tracePt t="29012" x="3378200" y="3048000"/>
          <p14:tracePt t="29014" x="3397250" y="3048000"/>
          <p14:tracePt t="29028" x="3409950" y="3048000"/>
          <p14:tracePt t="29029" x="3422650" y="3048000"/>
          <p14:tracePt t="29043" x="3435350" y="3048000"/>
          <p14:tracePt t="29062" x="3473450" y="3048000"/>
          <p14:tracePt t="29077" x="3492500" y="3041650"/>
          <p14:tracePt t="29093" x="3524250" y="3041650"/>
          <p14:tracePt t="29110" x="3549650" y="3041650"/>
          <p14:tracePt t="29126" x="3556000" y="3041650"/>
          <p14:tracePt t="29143" x="3594100" y="3041650"/>
          <p14:tracePt t="29160" x="3613150" y="3041650"/>
          <p14:tracePt t="29176" x="3632200" y="3041650"/>
          <p14:tracePt t="29193" x="3663950" y="3041650"/>
          <p14:tracePt t="29211" x="3740150" y="3054350"/>
          <p14:tracePt t="29228" x="3841750" y="3060700"/>
          <p14:tracePt t="29233" x="3860800" y="3067050"/>
          <p14:tracePt t="29245" x="3930650" y="3067050"/>
          <p14:tracePt t="29261" x="4070350" y="3073400"/>
          <p14:tracePt t="29263" x="4140200" y="3073400"/>
          <p14:tracePt t="29278" x="4159250" y="3073400"/>
          <p14:tracePt t="29280" x="4216400" y="3073400"/>
          <p14:tracePt t="29293" x="4267200" y="3073400"/>
          <p14:tracePt t="29311" x="4356100" y="3073400"/>
          <p14:tracePt t="29327" x="4400550" y="3067050"/>
          <p14:tracePt t="29345" x="4419600" y="3067050"/>
          <p14:tracePt t="29360" x="4521200" y="3035300"/>
          <p14:tracePt t="29377" x="4584700" y="3022600"/>
          <p14:tracePt t="29393" x="4616450" y="3016250"/>
          <p14:tracePt t="29410" x="4629150" y="3009900"/>
          <p14:tracePt t="29426" x="4635500" y="3009900"/>
          <p14:tracePt t="29443" x="4641850" y="3003550"/>
          <p14:tracePt t="29464" x="4648200" y="3003550"/>
          <p14:tracePt t="29477" x="4654550" y="2997200"/>
          <p14:tracePt t="29494" x="4660900" y="2990850"/>
          <p14:tracePt t="29512" x="4673600" y="2984500"/>
          <p14:tracePt t="29514" x="4679950" y="2978150"/>
          <p14:tracePt t="29528" x="4679950" y="2971800"/>
          <p14:tracePt t="29530" x="4686300" y="2971800"/>
          <p14:tracePt t="29681" x="4686300" y="2965450"/>
          <p14:tracePt t="29697" x="4692650" y="2952750"/>
          <p14:tracePt t="29706" x="4699000" y="2940050"/>
          <p14:tracePt t="29714" x="4699000" y="2927350"/>
          <p14:tracePt t="29727" x="4699000" y="2914650"/>
          <p14:tracePt t="29744" x="4699000" y="2882900"/>
          <p14:tracePt t="29760" x="4699000" y="2863850"/>
          <p14:tracePt t="29777" x="4692650" y="2851150"/>
          <p14:tracePt t="29793" x="4679950" y="2838450"/>
          <p14:tracePt t="29795" x="4660900" y="2832100"/>
          <p14:tracePt t="29811" x="4648200" y="2819400"/>
          <p14:tracePt t="29827" x="4597400" y="2806700"/>
          <p14:tracePt t="29844" x="4552950" y="2787650"/>
          <p14:tracePt t="29860" x="4476750" y="2768600"/>
          <p14:tracePt t="29878" x="4381500" y="2730500"/>
          <p14:tracePt t="29894" x="4298950" y="2717800"/>
          <p14:tracePt t="29911" x="4178300" y="2692400"/>
          <p14:tracePt t="29927" x="4089400" y="2686050"/>
          <p14:tracePt t="29944" x="3981450" y="2679700"/>
          <p14:tracePt t="29960" x="3917950" y="2679700"/>
          <p14:tracePt t="29977" x="3854450" y="2686050"/>
          <p14:tracePt t="29995" x="3790950" y="2698750"/>
          <p14:tracePt t="29997" x="3746500" y="2711450"/>
          <p14:tracePt t="30011" x="3702050" y="2724150"/>
          <p14:tracePt t="30027" x="3657600" y="2736850"/>
          <p14:tracePt t="30029" x="3644900" y="2743200"/>
          <p14:tracePt t="30044" x="3619500" y="2762250"/>
          <p14:tracePt t="30061" x="3606800" y="2781300"/>
          <p14:tracePt t="30077" x="3600450" y="2819400"/>
          <p14:tracePt t="30094" x="3600450" y="2851150"/>
          <p14:tracePt t="30111" x="3600450" y="2870200"/>
          <p14:tracePt t="30127" x="3632200" y="2895600"/>
          <p14:tracePt t="30144" x="3695700" y="2927350"/>
          <p14:tracePt t="30161" x="3930650" y="2984500"/>
          <p14:tracePt t="30177" x="4140200" y="2997200"/>
          <p14:tracePt t="30194" x="4368800" y="2997200"/>
          <p14:tracePt t="30211" x="4533900" y="2997200"/>
          <p14:tracePt t="30228" x="4578350" y="2984500"/>
          <p14:tracePt t="30267" x="4578350" y="2978150"/>
          <p14:tracePt t="30276" x="4572000" y="2978150"/>
          <p14:tracePt t="30283" x="4565650" y="2965450"/>
          <p14:tracePt t="30294" x="4559300" y="2959100"/>
          <p14:tracePt t="30311" x="4540250" y="2952750"/>
          <p14:tracePt t="30328" x="4533900" y="2952750"/>
          <p14:tracePt t="31637" x="4559300" y="2952750"/>
          <p14:tracePt t="31644" x="4603750" y="2952750"/>
          <p14:tracePt t="31653" x="4667250" y="2952750"/>
          <p14:tracePt t="31663" x="4743450" y="2959100"/>
          <p14:tracePt t="31680" x="4921250" y="2959100"/>
          <p14:tracePt t="31697" x="4997450" y="2959100"/>
          <p14:tracePt t="31714" x="5137150" y="2959100"/>
          <p14:tracePt t="31730" x="5359400" y="2933700"/>
          <p14:tracePt t="31747" x="5378450" y="2927350"/>
          <p14:tracePt t="31763" x="5378450" y="2921000"/>
          <p14:tracePt t="31785" x="5384800" y="2921000"/>
          <p14:tracePt t="31796" x="5384800" y="2914650"/>
          <p14:tracePt t="31866" x="5384800" y="2908300"/>
          <p14:tracePt t="31873" x="5384800" y="2901950"/>
          <p14:tracePt t="31882" x="5384800" y="2889250"/>
          <p14:tracePt t="31898" x="5378450" y="2863850"/>
          <p14:tracePt t="31914" x="5378450" y="2851150"/>
          <p14:tracePt t="31930" x="5365750" y="2825750"/>
          <p14:tracePt t="31947" x="5365750" y="2819400"/>
          <p14:tracePt t="31963" x="5359400" y="2813050"/>
          <p14:tracePt t="31980" x="5353050" y="2806700"/>
          <p14:tracePt t="31996" x="5340350" y="2794000"/>
          <p14:tracePt t="32013" x="5340350" y="2787650"/>
          <p14:tracePt t="32030" x="5327650" y="2781300"/>
          <p14:tracePt t="32046" x="5327650" y="2774950"/>
          <p14:tracePt t="32063" x="5321300" y="2774950"/>
          <p14:tracePt t="32080" x="5314950" y="2774950"/>
          <p14:tracePt t="32096" x="5302250" y="2774950"/>
          <p14:tracePt t="32113" x="5302250" y="2768600"/>
          <p14:tracePt t="32130" x="5295900" y="2768600"/>
          <p14:tracePt t="32147" x="5289550" y="2768600"/>
          <p14:tracePt t="32163" x="5276850" y="2768600"/>
          <p14:tracePt t="32180" x="5270500" y="2768600"/>
          <p14:tracePt t="33480" x="0" y="0"/>
        </p14:tracePtLst>
        <p14:tracePtLst>
          <p14:tracePt t="35396" x="1003300" y="3511550"/>
          <p14:tracePt t="35496" x="1009650" y="3511550"/>
          <p14:tracePt t="35503" x="1022350" y="3505200"/>
          <p14:tracePt t="35512" x="1073150" y="3498850"/>
          <p14:tracePt t="35519" x="1143000" y="3498850"/>
          <p14:tracePt t="35534" x="1314450" y="3486150"/>
          <p14:tracePt t="35551" x="1543050" y="3460750"/>
          <p14:tracePt t="35567" x="1739900" y="3448050"/>
          <p14:tracePt t="35584" x="1866900" y="3441700"/>
          <p14:tracePt t="35601" x="1917700" y="3435350"/>
          <p14:tracePt t="35712" x="1917700" y="3429000"/>
          <p14:tracePt t="35737" x="1924050" y="3429000"/>
          <p14:tracePt t="36133" x="1930400" y="3429000"/>
          <p14:tracePt t="36156" x="1936750" y="3435350"/>
          <p14:tracePt t="36164" x="1936750" y="3441700"/>
          <p14:tracePt t="36174" x="1943100" y="3441700"/>
          <p14:tracePt t="36211" x="1943100" y="3448050"/>
          <p14:tracePt t="36583" x="1949450" y="3448050"/>
          <p14:tracePt t="36591" x="1974850" y="3448050"/>
          <p14:tracePt t="36599" x="2038350" y="3467100"/>
          <p14:tracePt t="36607" x="2108200" y="3473450"/>
          <p14:tracePt t="36619" x="2184400" y="3479800"/>
          <p14:tracePt t="36635" x="2355850" y="3486150"/>
          <p14:tracePt t="36652" x="2565400" y="3486150"/>
          <p14:tracePt t="36669" x="2692400" y="3492500"/>
          <p14:tracePt t="36685" x="2743200" y="3492500"/>
          <p14:tracePt t="36847" x="2743200" y="3486150"/>
          <p14:tracePt t="37066" x="2743200" y="3479800"/>
          <p14:tracePt t="37074" x="2749550" y="3479800"/>
          <p14:tracePt t="37081" x="2762250" y="3473450"/>
          <p14:tracePt t="37091" x="2781300" y="3467100"/>
          <p14:tracePt t="37104" x="2800350" y="3460750"/>
          <p14:tracePt t="37106" x="2838450" y="3448050"/>
          <p14:tracePt t="37119" x="2876550" y="3435350"/>
          <p14:tracePt t="37136" x="2940050" y="3429000"/>
          <p14:tracePt t="37137" x="2965450" y="3422650"/>
          <p14:tracePt t="37153" x="3003550" y="3416300"/>
          <p14:tracePt t="37169" x="3028950" y="3409950"/>
          <p14:tracePt t="37186" x="3048000" y="3409950"/>
          <p14:tracePt t="37204" x="3054350" y="3409950"/>
          <p14:tracePt t="37222" x="3060700" y="3409950"/>
          <p14:tracePt t="37236" x="3073400" y="3409950"/>
          <p14:tracePt t="37253" x="3092450" y="3409950"/>
          <p14:tracePt t="37269" x="3105150" y="3409950"/>
          <p14:tracePt t="37286" x="3111500" y="3409950"/>
          <p14:tracePt t="37303" x="3117850" y="3409950"/>
          <p14:tracePt t="37320" x="3124200" y="3422650"/>
          <p14:tracePt t="37336" x="3155950" y="3448050"/>
          <p14:tracePt t="37354" x="3206750" y="3492500"/>
          <p14:tracePt t="37356" x="3244850" y="3505200"/>
          <p14:tracePt t="37371" x="3282950" y="3511550"/>
          <p14:tracePt t="37387" x="3314700" y="3517900"/>
          <p14:tracePt t="37403" x="3333750" y="3517900"/>
          <p14:tracePt t="37420" x="3340100" y="3517900"/>
          <p14:tracePt t="37437" x="3359150" y="3517900"/>
          <p14:tracePt t="37453" x="3384550" y="3517900"/>
          <p14:tracePt t="37470" x="3505200" y="3524250"/>
          <p14:tracePt t="37486" x="3606800" y="3524250"/>
          <p14:tracePt t="37503" x="3746500" y="3524250"/>
          <p14:tracePt t="37520" x="3848100" y="3524250"/>
          <p14:tracePt t="37521" x="3886200" y="3524250"/>
          <p14:tracePt t="37537" x="3911600" y="3524250"/>
          <p14:tracePt t="37553" x="3917950" y="3517900"/>
          <p14:tracePt t="37593" x="3924300" y="3517900"/>
          <p14:tracePt t="37601" x="3937000" y="3524250"/>
          <p14:tracePt t="37609" x="3949700" y="3524250"/>
          <p14:tracePt t="37620" x="3981450" y="3530600"/>
          <p14:tracePt t="37637" x="4032250" y="3530600"/>
          <p14:tracePt t="37654" x="4089400" y="3530600"/>
          <p14:tracePt t="37670" x="4159250" y="3530600"/>
          <p14:tracePt t="37687" x="4203700" y="3530600"/>
          <p14:tracePt t="37703" x="4229100" y="3530600"/>
          <p14:tracePt t="37720" x="4235450" y="3530600"/>
          <p14:tracePt t="38948" x="4241800" y="3530600"/>
          <p14:tracePt t="38956" x="4279900" y="3524250"/>
          <p14:tracePt t="38964" x="4305300" y="3517900"/>
          <p14:tracePt t="38971" x="4349750" y="3517900"/>
          <p14:tracePt t="38988" x="4438650" y="3511550"/>
          <p14:tracePt t="39005" x="4533900" y="3511550"/>
          <p14:tracePt t="39021" x="4610100" y="3511550"/>
          <p14:tracePt t="39038" x="4641850" y="3505200"/>
          <p14:tracePt t="39055" x="4648200" y="3505200"/>
          <p14:tracePt t="39382" x="4654550" y="3505200"/>
          <p14:tracePt t="39390" x="4667250" y="3505200"/>
          <p14:tracePt t="39398" x="4686300" y="3505200"/>
          <p14:tracePt t="39406" x="4705350" y="3505200"/>
          <p14:tracePt t="39424" x="4749800" y="3505200"/>
          <p14:tracePt t="39440" x="4775200" y="3511550"/>
          <p14:tracePt t="39456" x="4781550" y="3511550"/>
          <p14:tracePt t="39970" x="4787900" y="3511550"/>
          <p14:tracePt t="39979" x="4800600" y="3511550"/>
          <p14:tracePt t="39988" x="4819650" y="3511550"/>
          <p14:tracePt t="39995" x="4845050" y="3511550"/>
          <p14:tracePt t="40006" x="4889500" y="3511550"/>
          <p14:tracePt t="40023" x="4965700" y="3511550"/>
          <p14:tracePt t="40040" x="5041900" y="3511550"/>
          <p14:tracePt t="40057" x="5086350" y="3511550"/>
          <p14:tracePt t="40060" x="5111750" y="3511550"/>
          <p14:tracePt t="40073" x="5124450" y="3511550"/>
          <p14:tracePt t="40090" x="5156200" y="3511550"/>
          <p14:tracePt t="40093" x="5168900" y="3511550"/>
          <p14:tracePt t="40107" x="5181600" y="3511550"/>
          <p14:tracePt t="40123" x="5194300" y="3511550"/>
          <p14:tracePt t="40140" x="5200650" y="3511550"/>
          <p14:tracePt t="40156" x="5207000" y="3511550"/>
          <p14:tracePt t="40173" x="5219700" y="3511550"/>
          <p14:tracePt t="40190" x="5257800" y="3511550"/>
          <p14:tracePt t="40206" x="5289550" y="3511550"/>
          <p14:tracePt t="40223" x="5340350" y="3505200"/>
          <p14:tracePt t="40240" x="5378450" y="3505200"/>
          <p14:tracePt t="40256" x="5403850" y="3498850"/>
          <p14:tracePt t="40273" x="5429250" y="3498850"/>
          <p14:tracePt t="40291" x="5454650" y="3498850"/>
          <p14:tracePt t="40307" x="5486400" y="3498850"/>
          <p14:tracePt t="40533" x="5492750" y="3498850"/>
          <p14:tracePt t="40559" x="5499100" y="3498850"/>
          <p14:tracePt t="40576" x="5505450" y="3498850"/>
          <p14:tracePt t="40647" x="5511800" y="3498850"/>
          <p14:tracePt t="40655" x="5511800" y="3492500"/>
          <p14:tracePt t="41227" x="5518150" y="3492500"/>
          <p14:tracePt t="41267" x="5524500" y="3492500"/>
          <p14:tracePt t="41276" x="5524500" y="3498850"/>
          <p14:tracePt t="41283" x="5530850" y="3498850"/>
          <p14:tracePt t="41308" x="5537200" y="3505200"/>
          <p14:tracePt t="41315" x="5543550" y="3505200"/>
          <p14:tracePt t="41324" x="5556250" y="3511550"/>
          <p14:tracePt t="41341" x="5588000" y="3511550"/>
          <p14:tracePt t="41358" x="5638800" y="3511550"/>
          <p14:tracePt t="41374" x="5721350" y="3517900"/>
          <p14:tracePt t="41391" x="5835650" y="3524250"/>
          <p14:tracePt t="41408" x="5937250" y="3524250"/>
          <p14:tracePt t="41425" x="6032500" y="3524250"/>
          <p14:tracePt t="41441" x="6127750" y="3524250"/>
          <p14:tracePt t="41458" x="6229350" y="3524250"/>
          <p14:tracePt t="41475" x="6248400" y="3524250"/>
          <p14:tracePt t="41491" x="6254750" y="3524250"/>
          <p14:tracePt t="41543" x="6261100" y="3524250"/>
          <p14:tracePt t="41549" x="6273800" y="3524250"/>
          <p14:tracePt t="41558" x="6292850" y="3524250"/>
          <p14:tracePt t="41575" x="6337300" y="3524250"/>
          <p14:tracePt t="41592" x="6381750" y="3524250"/>
          <p14:tracePt t="41608" x="6426200" y="3524250"/>
          <p14:tracePt t="41625" x="6464300" y="3517900"/>
          <p14:tracePt t="41642" x="6489700" y="3517900"/>
          <p14:tracePt t="41658" x="6521450" y="3517900"/>
          <p14:tracePt t="41675" x="6540500" y="3517900"/>
          <p14:tracePt t="41678" x="6572250" y="3517900"/>
          <p14:tracePt t="41692" x="6584950" y="3517900"/>
          <p14:tracePt t="41710" x="6642100" y="3517900"/>
          <p14:tracePt t="41713" x="6654800" y="3517900"/>
          <p14:tracePt t="41725" x="6680200" y="3517900"/>
          <p14:tracePt t="41744" x="6819900" y="3524250"/>
          <p14:tracePt t="41746" x="6851650" y="3524250"/>
          <p14:tracePt t="41760" x="6965950" y="3530600"/>
          <p14:tracePt t="41777" x="7067550" y="3530600"/>
          <p14:tracePt t="41794" x="7169150" y="3530600"/>
          <p14:tracePt t="41810" x="7232650" y="3530600"/>
          <p14:tracePt t="41825" x="7264400" y="3530600"/>
          <p14:tracePt t="41842" x="7302500" y="3530600"/>
          <p14:tracePt t="41859" x="7308850" y="3530600"/>
          <p14:tracePt t="41888" x="7315200" y="3530600"/>
          <p14:tracePt t="41895" x="7315200" y="3536950"/>
          <p14:tracePt t="41908" x="7315200" y="3556000"/>
          <p14:tracePt t="41925" x="7327900" y="3594100"/>
          <p14:tracePt t="41942" x="7327900" y="3613150"/>
          <p14:tracePt t="41958" x="7315200" y="3632200"/>
          <p14:tracePt t="41975" x="6324600" y="3714750"/>
          <p14:tracePt t="41992" x="6223000" y="3714750"/>
          <p14:tracePt t="42442" x="6216650" y="3714750"/>
          <p14:tracePt t="42456" x="6203950" y="3708400"/>
          <p14:tracePt t="42466" x="6203950" y="3683000"/>
          <p14:tracePt t="42476" x="6242050" y="3670300"/>
          <p14:tracePt t="42493" x="6362700" y="3670300"/>
          <p14:tracePt t="42509" x="6483350" y="3670300"/>
          <p14:tracePt t="42511" x="6540500" y="3676650"/>
          <p14:tracePt t="42526" x="6597650" y="3689350"/>
          <p14:tracePt t="42528" x="6642100" y="3695700"/>
          <p14:tracePt t="42543" x="6743700" y="3708400"/>
          <p14:tracePt t="42559" x="6807200" y="3708400"/>
          <p14:tracePt t="42576" x="6902450" y="3708400"/>
          <p14:tracePt t="42593" x="7118350" y="3702050"/>
          <p14:tracePt t="42609" x="7296150" y="3695700"/>
          <p14:tracePt t="42626" x="7454900" y="3689350"/>
          <p14:tracePt t="42643" x="7581900" y="3683000"/>
          <p14:tracePt t="42660" x="7702550" y="3683000"/>
          <p14:tracePt t="42676" x="7791450" y="3676650"/>
          <p14:tracePt t="42693" x="7835900" y="3676650"/>
          <p14:tracePt t="42786" x="7835900" y="3670300"/>
          <p14:tracePt t="42794" x="7842250" y="3670300"/>
          <p14:tracePt t="42801" x="7848600" y="3670300"/>
          <p14:tracePt t="42810" x="7854950" y="3670300"/>
          <p14:tracePt t="42826" x="7880350" y="3670300"/>
          <p14:tracePt t="42843" x="7924800" y="3663950"/>
          <p14:tracePt t="42860" x="7969250" y="3657600"/>
          <p14:tracePt t="42876" x="7981950" y="3657600"/>
          <p14:tracePt t="42893" x="7988300" y="3657600"/>
          <p14:tracePt t="43028" x="7988300" y="3651250"/>
          <p14:tracePt t="43035" x="8001000" y="3644900"/>
          <p14:tracePt t="43044" x="8007350" y="3644900"/>
          <p14:tracePt t="43060" x="8026400" y="3638550"/>
          <p14:tracePt t="43077" x="8039100" y="3632200"/>
          <p14:tracePt t="43093" x="8045450" y="3625850"/>
          <p14:tracePt t="43183" x="8051800" y="3619500"/>
          <p14:tracePt t="43191" x="8058150" y="3619500"/>
          <p14:tracePt t="43198" x="8070850" y="3606800"/>
          <p14:tracePt t="43210" x="8083550" y="3600450"/>
          <p14:tracePt t="43227" x="8115300" y="3594100"/>
          <p14:tracePt t="43244" x="8159750" y="3581400"/>
          <p14:tracePt t="43261" x="8216900" y="3575050"/>
          <p14:tracePt t="43262" x="8255000" y="3568700"/>
          <p14:tracePt t="43277" x="8324850" y="3562350"/>
          <p14:tracePt t="43293" x="8401050" y="3556000"/>
          <p14:tracePt t="43310" x="8534400" y="3543300"/>
          <p14:tracePt t="43327" x="8604250" y="3536950"/>
          <p14:tracePt t="43344" x="8705850" y="3524250"/>
          <p14:tracePt t="43360" x="8839200" y="3511550"/>
          <p14:tracePt t="43377" x="8934450" y="3511550"/>
          <p14:tracePt t="43394" x="9048750" y="3498850"/>
          <p14:tracePt t="43411" x="9099550" y="3492500"/>
          <p14:tracePt t="43427" x="9144000" y="3479800"/>
          <p14:tracePt t="43444" x="9163050" y="3467100"/>
          <p14:tracePt t="43460" x="9188450" y="3454400"/>
          <p14:tracePt t="43477" x="9188450" y="3448050"/>
          <p14:tracePt t="43494" x="9194800" y="3448050"/>
          <p14:tracePt t="43560" x="9194800" y="3441700"/>
          <p14:tracePt t="43601" x="9194800" y="3435350"/>
          <p14:tracePt t="43624" x="9194800" y="3429000"/>
          <p14:tracePt t="43631" x="9194800" y="3422650"/>
          <p14:tracePt t="43639" x="9188450" y="3409950"/>
          <p14:tracePt t="43655" x="9188450" y="3403600"/>
          <p14:tracePt t="43663" x="9182100" y="3397250"/>
          <p14:tracePt t="43685" x="9182100" y="3390900"/>
          <p14:tracePt t="43694" x="9175750" y="3390900"/>
          <p14:tracePt t="43711" x="9169400" y="3384550"/>
          <p14:tracePt t="43727" x="9169400" y="3378200"/>
          <p14:tracePt t="43882" x="9163050" y="3371850"/>
          <p14:tracePt t="43889" x="9163050" y="3359150"/>
          <p14:tracePt t="43898" x="9156700" y="3352800"/>
          <p14:tracePt t="43911" x="9150350" y="3346450"/>
          <p14:tracePt t="43928" x="9131300" y="3327400"/>
          <p14:tracePt t="43929" x="9124950" y="3314700"/>
          <p14:tracePt t="43944" x="9112250" y="3295650"/>
          <p14:tracePt t="43961" x="9061450" y="3232150"/>
          <p14:tracePt t="43978" x="9036050" y="3200400"/>
          <p14:tracePt t="43995" x="9017000" y="3181350"/>
          <p14:tracePt t="43997" x="8991600" y="3168650"/>
          <p14:tracePt t="44012" x="8959850" y="3143250"/>
          <p14:tracePt t="44028" x="8915400" y="3130550"/>
          <p14:tracePt t="44045" x="8883650" y="3117850"/>
          <p14:tracePt t="44062" x="8845550" y="3105150"/>
          <p14:tracePt t="44078" x="8763000" y="3092450"/>
          <p14:tracePt t="44095" x="8667750" y="3086100"/>
          <p14:tracePt t="44111" x="8591550" y="3079750"/>
          <p14:tracePt t="44128" x="8464550" y="3079750"/>
          <p14:tracePt t="44145" x="8293100" y="3086100"/>
          <p14:tracePt t="44161" x="8178800" y="3098800"/>
          <p14:tracePt t="44178" x="8001000" y="3111500"/>
          <p14:tracePt t="44195" x="7842250" y="3136900"/>
          <p14:tracePt t="44211" x="7785100" y="3155950"/>
          <p14:tracePt t="44228" x="7747000" y="3181350"/>
          <p14:tracePt t="44245" x="7734300" y="3206750"/>
          <p14:tracePt t="44261" x="7715250" y="3244850"/>
          <p14:tracePt t="44278" x="7696200" y="3302000"/>
          <p14:tracePt t="44295" x="7677150" y="3384550"/>
          <p14:tracePt t="44311" x="7664450" y="3435350"/>
          <p14:tracePt t="44328" x="7651750" y="3511550"/>
          <p14:tracePt t="44345" x="7651750" y="3556000"/>
          <p14:tracePt t="44361" x="7658100" y="3600450"/>
          <p14:tracePt t="44378" x="7670800" y="3638550"/>
          <p14:tracePt t="44395" x="7696200" y="3670300"/>
          <p14:tracePt t="44412" x="7734300" y="3708400"/>
          <p14:tracePt t="44413" x="7740650" y="3721100"/>
          <p14:tracePt t="44428" x="7785100" y="3740150"/>
          <p14:tracePt t="44430" x="7829550" y="3771900"/>
          <p14:tracePt t="44445" x="7969250" y="3797300"/>
          <p14:tracePt t="44462" x="8134350" y="3816350"/>
          <p14:tracePt t="44479" x="8324850" y="3816350"/>
          <p14:tracePt t="44495" x="8496300" y="3810000"/>
          <p14:tracePt t="44512" x="8680450" y="3759200"/>
          <p14:tracePt t="44529" x="8801100" y="3708400"/>
          <p14:tracePt t="44545" x="8928100" y="3676650"/>
          <p14:tracePt t="44562" x="9023350" y="3657600"/>
          <p14:tracePt t="44579" x="9093200" y="3651250"/>
          <p14:tracePt t="44595" x="9124950" y="3644900"/>
          <p14:tracePt t="44612" x="9144000" y="3638550"/>
          <p14:tracePt t="44628" x="9150350" y="3632200"/>
          <p14:tracePt t="44645" x="9156700" y="3619500"/>
          <p14:tracePt t="44662" x="9169400" y="3600450"/>
          <p14:tracePt t="44678" x="9182100" y="3594100"/>
          <p14:tracePt t="44859" x="9194800" y="3575050"/>
          <p14:tracePt t="45437" x="9169400" y="3568700"/>
          <p14:tracePt t="45445" x="9112250" y="3562350"/>
          <p14:tracePt t="45453" x="9067800" y="3556000"/>
          <p14:tracePt t="45463" x="8991600" y="3549650"/>
          <p14:tracePt t="45479" x="8890000" y="3536950"/>
          <p14:tracePt t="45496" x="8794750" y="3530600"/>
          <p14:tracePt t="45513" x="8724900" y="3524250"/>
          <p14:tracePt t="45530" x="8693150" y="3524250"/>
          <p14:tracePt t="45546" x="8655050" y="3524250"/>
          <p14:tracePt t="45563" x="8642350" y="3524250"/>
          <p14:tracePt t="45580" x="8623300" y="3530600"/>
          <p14:tracePt t="45824" x="8623300" y="3536950"/>
          <p14:tracePt t="46179" x="8616950" y="3536950"/>
          <p14:tracePt t="46218" x="8610600" y="3536950"/>
          <p14:tracePt t="46310" x="8604250" y="3536950"/>
          <p14:tracePt t="47071" x="8610600" y="3536950"/>
          <p14:tracePt t="47081" x="8629650" y="3536950"/>
          <p14:tracePt t="47087" x="8655050" y="3536950"/>
          <p14:tracePt t="47098" x="8674100" y="3530600"/>
          <p14:tracePt t="47115" x="8705850" y="3530600"/>
          <p14:tracePt t="47131" x="8737600" y="3530600"/>
          <p14:tracePt t="47148" x="8756650" y="3530600"/>
          <p14:tracePt t="47165" x="8782050" y="3524250"/>
          <p14:tracePt t="47182" x="8794750" y="3524250"/>
          <p14:tracePt t="47233" x="8801100" y="3524250"/>
          <p14:tracePt t="47257" x="8807450" y="3524250"/>
          <p14:tracePt t="47345" x="8813800" y="3524250"/>
          <p14:tracePt t="47355" x="8820150" y="3524250"/>
          <p14:tracePt t="47361" x="8826500" y="3524250"/>
          <p14:tracePt t="47377" x="8826500" y="3517900"/>
          <p14:tracePt t="47387" x="8832850" y="3517900"/>
          <p14:tracePt t="47443" x="8845550" y="3517900"/>
          <p14:tracePt t="47452" x="8858250" y="3517900"/>
          <p14:tracePt t="47459" x="8883650" y="3517900"/>
          <p14:tracePt t="47467" x="8890000" y="3517900"/>
          <p14:tracePt t="47482" x="8915400" y="3517900"/>
          <p14:tracePt t="47499" x="8953500" y="3517900"/>
          <p14:tracePt t="47515" x="8985250" y="3517900"/>
          <p14:tracePt t="47532" x="9004300" y="3517900"/>
          <p14:tracePt t="47549" x="9042400" y="3517900"/>
          <p14:tracePt t="47565" x="9080500" y="3517900"/>
          <p14:tracePt t="47582" x="9093200" y="3517900"/>
          <p14:tracePt t="47783" x="9099550" y="3517900"/>
          <p14:tracePt t="47789" x="9112250" y="3517900"/>
          <p14:tracePt t="47799" x="9131300" y="3517900"/>
          <p14:tracePt t="47816" x="9201150" y="3524250"/>
          <p14:tracePt t="47832" x="9296400" y="3530600"/>
          <p14:tracePt t="47849" x="9378950" y="3536950"/>
          <p14:tracePt t="47866" x="9467850" y="3543300"/>
          <p14:tracePt t="47882" x="9544050" y="3543300"/>
          <p14:tracePt t="47899" x="9601200" y="3549650"/>
          <p14:tracePt t="47916" x="9639300" y="3556000"/>
          <p14:tracePt t="47918" x="9645650" y="3556000"/>
          <p14:tracePt t="48175" x="9652000" y="3556000"/>
          <p14:tracePt t="48186" x="9658350" y="3556000"/>
          <p14:tracePt t="48191" x="9677400" y="3556000"/>
          <p14:tracePt t="48200" x="9709150" y="3556000"/>
          <p14:tracePt t="48216" x="9791700" y="3556000"/>
          <p14:tracePt t="48233" x="9906000" y="3556000"/>
          <p14:tracePt t="48249" x="10052050" y="3543300"/>
          <p14:tracePt t="48266" x="10191750" y="3530600"/>
          <p14:tracePt t="48283" x="10293350" y="3524250"/>
          <p14:tracePt t="48300" x="10407650" y="3524250"/>
          <p14:tracePt t="48316" x="10452100" y="3524250"/>
          <p14:tracePt t="48333" x="10483850" y="3524250"/>
          <p14:tracePt t="49253" x="0" y="0"/>
        </p14:tracePtLst>
        <p14:tracePtLst>
          <p14:tracePt t="50139" x="1771650" y="4311650"/>
          <p14:tracePt t="50234" x="1778000" y="4311650"/>
          <p14:tracePt t="50245" x="1784350" y="4311650"/>
          <p14:tracePt t="50252" x="1803400" y="4311650"/>
          <p14:tracePt t="50269" x="1873250" y="4305300"/>
          <p14:tracePt t="50285" x="1981200" y="4305300"/>
          <p14:tracePt t="50302" x="2127250" y="4305300"/>
          <p14:tracePt t="50319" x="2317750" y="4305300"/>
          <p14:tracePt t="50336" x="2476500" y="4305300"/>
          <p14:tracePt t="50352" x="2559050" y="4305300"/>
          <p14:tracePt t="50369" x="2609850" y="4305300"/>
          <p14:tracePt t="50386" x="2616200" y="4305300"/>
          <p14:tracePt t="51074" x="2609850" y="4305300"/>
          <p14:tracePt t="51081" x="2597150" y="4311650"/>
          <p14:tracePt t="51091" x="2578100" y="4311650"/>
          <p14:tracePt t="51103" x="2559050" y="4311650"/>
          <p14:tracePt t="51122" x="2501900" y="4318000"/>
          <p14:tracePt t="51126" x="2463800" y="4318000"/>
          <p14:tracePt t="51138" x="2381250" y="4318000"/>
          <p14:tracePt t="51154" x="2305050" y="4324350"/>
          <p14:tracePt t="51170" x="2222500" y="4337050"/>
          <p14:tracePt t="51188" x="2159000" y="4343400"/>
          <p14:tracePt t="51203" x="2114550" y="4356100"/>
          <p14:tracePt t="51220" x="2070100" y="4362450"/>
          <p14:tracePt t="51237" x="2038350" y="4368800"/>
          <p14:tracePt t="51253" x="2025650" y="4375150"/>
          <p14:tracePt t="51270" x="2012950" y="4375150"/>
          <p14:tracePt t="51287" x="2006600" y="4375150"/>
          <p14:tracePt t="51322" x="2000250" y="4375150"/>
          <p14:tracePt t="51428" x="2012950" y="4375150"/>
          <p14:tracePt t="51436" x="2051050" y="4375150"/>
          <p14:tracePt t="51444" x="2101850" y="4375150"/>
          <p14:tracePt t="51453" x="2146300" y="4368800"/>
          <p14:tracePt t="51470" x="2298700" y="4368800"/>
          <p14:tracePt t="51487" x="2444750" y="4368800"/>
          <p14:tracePt t="51504" x="2616200" y="4368800"/>
          <p14:tracePt t="51521" x="2781300" y="4368800"/>
          <p14:tracePt t="51537" x="2901950" y="4368800"/>
          <p14:tracePt t="51554" x="3022600" y="4368800"/>
          <p14:tracePt t="51570" x="3092450" y="4368800"/>
          <p14:tracePt t="51571" x="3124200" y="4368800"/>
          <p14:tracePt t="51587" x="3181350" y="4368800"/>
          <p14:tracePt t="51604" x="3257550" y="4356100"/>
          <p14:tracePt t="51620" x="3302000" y="4356100"/>
          <p14:tracePt t="51638" x="3333750" y="4356100"/>
          <p14:tracePt t="51654" x="3365500" y="4356100"/>
          <p14:tracePt t="51670" x="3384550" y="4356100"/>
          <p14:tracePt t="51687" x="3441700" y="4356100"/>
          <p14:tracePt t="51704" x="3473450" y="4356100"/>
          <p14:tracePt t="51720" x="3479800" y="4356100"/>
          <p14:tracePt t="52136" x="3486150" y="4356100"/>
          <p14:tracePt t="52144" x="3492500" y="4356100"/>
          <p14:tracePt t="52154" x="3524250" y="4356100"/>
          <p14:tracePt t="52171" x="3619500" y="4356100"/>
          <p14:tracePt t="52188" x="3759200" y="4356100"/>
          <p14:tracePt t="52204" x="3905250" y="4356100"/>
          <p14:tracePt t="52221" x="4019550" y="4356100"/>
          <p14:tracePt t="52238" x="4114800" y="4356100"/>
          <p14:tracePt t="52254" x="4165600" y="4356100"/>
          <p14:tracePt t="52271" x="4216400" y="4356100"/>
          <p14:tracePt t="52288" x="4254500" y="4356100"/>
          <p14:tracePt t="52305" x="4305300" y="4356100"/>
          <p14:tracePt t="52305" x="4324350" y="4356100"/>
          <p14:tracePt t="52321" x="4381500" y="4356100"/>
          <p14:tracePt t="52338" x="4425950" y="4356100"/>
          <p14:tracePt t="52355" x="4451350" y="4356100"/>
          <p14:tracePt t="52371" x="4476750" y="4356100"/>
          <p14:tracePt t="52388" x="4502150" y="4356100"/>
          <p14:tracePt t="52405" x="4533900" y="4356100"/>
          <p14:tracePt t="52421" x="4584700" y="4356100"/>
          <p14:tracePt t="52438" x="4654550" y="4356100"/>
          <p14:tracePt t="52455" x="4705350" y="4356100"/>
          <p14:tracePt t="52471" x="4749800" y="4356100"/>
          <p14:tracePt t="52488" x="4781550" y="4349750"/>
          <p14:tracePt t="52505" x="4787900" y="4349750"/>
          <p14:tracePt t="52580" x="4787900" y="4343400"/>
          <p14:tracePt t="52588" x="4794250" y="4343400"/>
          <p14:tracePt t="52596" x="4800600" y="4343400"/>
          <p14:tracePt t="52605" x="4806950" y="4343400"/>
          <p14:tracePt t="52622" x="4876800" y="4330700"/>
          <p14:tracePt t="52638" x="4972050" y="4318000"/>
          <p14:tracePt t="52655" x="5067300" y="4305300"/>
          <p14:tracePt t="52672" x="5124450" y="4292600"/>
          <p14:tracePt t="52688" x="5168900" y="4273550"/>
          <p14:tracePt t="52717" x="5168900" y="4267200"/>
          <p14:tracePt t="52724" x="5168900" y="4254500"/>
          <p14:tracePt t="52738" x="5168900" y="4235450"/>
          <p14:tracePt t="52755" x="5149850" y="4191000"/>
          <p14:tracePt t="52772" x="5137150" y="4171950"/>
          <p14:tracePt t="52788" x="5124450" y="4152900"/>
          <p14:tracePt t="52805" x="5111750" y="4133850"/>
          <p14:tracePt t="52822" x="5086350" y="4114800"/>
          <p14:tracePt t="52840" x="5035550" y="4089400"/>
          <p14:tracePt t="52855" x="4965700" y="4064000"/>
          <p14:tracePt t="52872" x="4851400" y="4032250"/>
          <p14:tracePt t="52889" x="4749800" y="4013200"/>
          <p14:tracePt t="52906" x="4635500" y="3994150"/>
          <p14:tracePt t="52922" x="4578350" y="3975100"/>
          <p14:tracePt t="52939" x="4514850" y="3968750"/>
          <p14:tracePt t="52955" x="4464050" y="3962400"/>
          <p14:tracePt t="52972" x="4445000" y="3962400"/>
          <p14:tracePt t="52989" x="4413250" y="3962400"/>
          <p14:tracePt t="52989" x="4387850" y="3962400"/>
          <p14:tracePt t="53006" x="4330700" y="3962400"/>
          <p14:tracePt t="53022" x="4254500" y="3975100"/>
          <p14:tracePt t="53039" x="4146550" y="4013200"/>
          <p14:tracePt t="53055" x="4032250" y="4076700"/>
          <p14:tracePt t="53072" x="3994150" y="4114800"/>
          <p14:tracePt t="53089" x="3975100" y="4140200"/>
          <p14:tracePt t="53106" x="3975100" y="4146550"/>
          <p14:tracePt t="53122" x="3975100" y="4159250"/>
          <p14:tracePt t="53139" x="3975100" y="4178300"/>
          <p14:tracePt t="53156" x="3994150" y="4216400"/>
          <p14:tracePt t="53172" x="4057650" y="4286250"/>
          <p14:tracePt t="53189" x="4133850" y="4337050"/>
          <p14:tracePt t="53206" x="4216400" y="4368800"/>
          <p14:tracePt t="53222" x="4337050" y="4387850"/>
          <p14:tracePt t="53224" x="4387850" y="4387850"/>
          <p14:tracePt t="53239" x="4502150" y="4387850"/>
          <p14:tracePt t="53256" x="4597400" y="4387850"/>
          <p14:tracePt t="53272" x="4667250" y="4368800"/>
          <p14:tracePt t="53289" x="4705350" y="4362450"/>
          <p14:tracePt t="53306" x="4718050" y="4356100"/>
          <p14:tracePt t="53905" x="4724400" y="4356100"/>
          <p14:tracePt t="53920" x="4737100" y="4356100"/>
          <p14:tracePt t="53928" x="4756150" y="4356100"/>
          <p14:tracePt t="53938" x="4775200" y="4356100"/>
          <p14:tracePt t="53946" x="4806950" y="4356100"/>
          <p14:tracePt t="53957" x="4845050" y="4356100"/>
          <p14:tracePt t="53973" x="4959350" y="4356100"/>
          <p14:tracePt t="53990" x="5060950" y="4356100"/>
          <p14:tracePt t="54007" x="5200650" y="4356100"/>
          <p14:tracePt t="54023" x="5327650" y="4362450"/>
          <p14:tracePt t="54040" x="5480050" y="4368800"/>
          <p14:tracePt t="54057" x="5657850" y="4368800"/>
          <p14:tracePt t="54058" x="5715000" y="4368800"/>
          <p14:tracePt t="54074" x="5911850" y="4368800"/>
          <p14:tracePt t="54090" x="6070600" y="4368800"/>
          <p14:tracePt t="54107" x="6223000" y="4368800"/>
          <p14:tracePt t="54124" x="6381750" y="4387850"/>
          <p14:tracePt t="54140" x="6470650" y="4394200"/>
          <p14:tracePt t="54157" x="6686550" y="4400550"/>
          <p14:tracePt t="54174" x="6756400" y="4400550"/>
          <p14:tracePt t="54190" x="6845300" y="4400550"/>
          <p14:tracePt t="54207" x="6889750" y="4387850"/>
          <p14:tracePt t="54224" x="6902450" y="4375150"/>
          <p14:tracePt t="54364" x="6908800" y="4368800"/>
          <p14:tracePt t="54375" x="6908800" y="4362450"/>
          <p14:tracePt t="54567" x="6908800" y="4356100"/>
          <p14:tracePt t="54577" x="6908800" y="4349750"/>
          <p14:tracePt t="54583" x="6915150" y="4337050"/>
          <p14:tracePt t="54593" x="6915150" y="4330700"/>
          <p14:tracePt t="54608" x="6915150" y="4311650"/>
          <p14:tracePt t="54624" x="6915150" y="4305300"/>
          <p14:tracePt t="54847" x="6915150" y="4286250"/>
          <p14:tracePt t="54923" x="6915150" y="4292600"/>
          <p14:tracePt t="55142" x="6934200" y="4292600"/>
          <p14:tracePt t="55147" x="6953250" y="4298950"/>
          <p14:tracePt t="55158" x="7004050" y="4305300"/>
          <p14:tracePt t="55175" x="7181850" y="4311650"/>
          <p14:tracePt t="55191" x="7378700" y="4311650"/>
          <p14:tracePt t="55208" x="7600950" y="4311650"/>
          <p14:tracePt t="55225" x="7727950" y="4305300"/>
          <p14:tracePt t="55226" x="7747000" y="4305300"/>
          <p14:tracePt t="55436" x="7753350" y="4305300"/>
          <p14:tracePt t="55446" x="7759700" y="4305300"/>
          <p14:tracePt t="55452" x="7772400" y="4305300"/>
          <p14:tracePt t="55460" x="7785100" y="4305300"/>
          <p14:tracePt t="55475" x="7797800" y="4305300"/>
          <p14:tracePt t="55492" x="7816850" y="4298950"/>
          <p14:tracePt t="55556" x="7823200" y="4298950"/>
          <p14:tracePt t="55572" x="7835900" y="4298950"/>
          <p14:tracePt t="55581" x="7848600" y="4298950"/>
          <p14:tracePt t="55598" x="7861300" y="4298950"/>
          <p14:tracePt t="56628" x="7861300" y="4305300"/>
          <p14:tracePt t="56637" x="7848600" y="4305300"/>
          <p14:tracePt t="56644" x="7816850" y="4311650"/>
          <p14:tracePt t="56660" x="7664450" y="4311650"/>
          <p14:tracePt t="56677" x="7346950" y="4330700"/>
          <p14:tracePt t="56693" x="6896100" y="4349750"/>
          <p14:tracePt t="56710" x="6216650" y="4400550"/>
          <p14:tracePt t="56727" x="5613400" y="4457700"/>
          <p14:tracePt t="56743" x="5067300" y="4540250"/>
          <p14:tracePt t="56760" x="4527550" y="4622800"/>
          <p14:tracePt t="56778" x="4216400" y="4673600"/>
          <p14:tracePt t="56794" x="3987800" y="4705350"/>
          <p14:tracePt t="56810" x="3867150" y="4724400"/>
          <p14:tracePt t="56827" x="3771900" y="4737100"/>
          <p14:tracePt t="56843" x="3644900" y="4749800"/>
          <p14:tracePt t="56860" x="3530600" y="4749800"/>
          <p14:tracePt t="56877" x="3378200" y="4762500"/>
          <p14:tracePt t="56894" x="3175000" y="4775200"/>
          <p14:tracePt t="56910" x="3054350" y="4781550"/>
          <p14:tracePt t="56927" x="2984500" y="4787900"/>
          <p14:tracePt t="56944" x="2940050" y="4794250"/>
          <p14:tracePt t="56960" x="2921000" y="4806950"/>
          <p14:tracePt t="56977" x="2914650" y="4806950"/>
          <p14:tracePt t="56994" x="2914650" y="4813300"/>
          <p14:tracePt t="57010" x="2901950" y="4813300"/>
          <p14:tracePt t="57027" x="2895600" y="4813300"/>
          <p14:tracePt t="57044" x="2876550" y="4819650"/>
          <p14:tracePt t="57061" x="2844800" y="4819650"/>
          <p14:tracePt t="57062" x="2825750" y="4826000"/>
          <p14:tracePt t="57077" x="2800350" y="4826000"/>
          <p14:tracePt t="57094" x="2705100" y="4826000"/>
          <p14:tracePt t="57110" x="2578100" y="4826000"/>
          <p14:tracePt t="57127" x="2501900" y="4826000"/>
          <p14:tracePt t="57144" x="2463800" y="4819650"/>
          <p14:tracePt t="57160" x="2165350" y="4806950"/>
          <p14:tracePt t="57177" x="2101850" y="4806950"/>
          <p14:tracePt t="57194" x="2082800" y="4806950"/>
          <p14:tracePt t="57210" x="2076450" y="4806950"/>
          <p14:tracePt t="57364" x="2070100" y="4806950"/>
          <p14:tracePt t="57374" x="2063750" y="4806950"/>
          <p14:tracePt t="57382" x="2051050" y="4806950"/>
          <p14:tracePt t="57414" x="2038350" y="4806950"/>
          <p14:tracePt t="57419" x="2006600" y="4806950"/>
          <p14:tracePt t="57428" x="1879600" y="4819650"/>
          <p14:tracePt t="57444" x="1860550" y="4819650"/>
          <p14:tracePt t="57530" x="1854200" y="4819650"/>
          <p14:tracePt t="57562" x="1847850" y="4819650"/>
          <p14:tracePt t="57748" x="1854200" y="4819650"/>
          <p14:tracePt t="57756" x="1860550" y="4819650"/>
          <p14:tracePt t="57764" x="1885950" y="4819650"/>
          <p14:tracePt t="57778" x="1911350" y="4813300"/>
          <p14:tracePt t="57795" x="2032000" y="4794250"/>
          <p14:tracePt t="57796" x="2101850" y="4787900"/>
          <p14:tracePt t="57812" x="2305050" y="4768850"/>
          <p14:tracePt t="57828" x="2470150" y="4768850"/>
          <p14:tracePt t="57845" x="2622550" y="4768850"/>
          <p14:tracePt t="57861" x="2768600" y="4775200"/>
          <p14:tracePt t="57878" x="2889250" y="4781550"/>
          <p14:tracePt t="57895" x="2952750" y="4787900"/>
          <p14:tracePt t="57911" x="3041650" y="4787900"/>
          <p14:tracePt t="57928" x="3073400" y="4787900"/>
          <p14:tracePt t="57945" x="3098800" y="4787900"/>
          <p14:tracePt t="58038" x="3105150" y="4787900"/>
          <p14:tracePt t="58055" x="3117850" y="4787900"/>
          <p14:tracePt t="58062" x="3136900" y="4787900"/>
          <p14:tracePt t="58070" x="3162300" y="4787900"/>
          <p14:tracePt t="58080" x="3206750" y="4787900"/>
          <p14:tracePt t="58095" x="3340100" y="4787900"/>
          <p14:tracePt t="58112" x="3435350" y="4787900"/>
          <p14:tracePt t="58128" x="3733800" y="4794250"/>
          <p14:tracePt t="58145" x="4051300" y="4794250"/>
          <p14:tracePt t="58162" x="4273550" y="4794250"/>
          <p14:tracePt t="58178" x="4692650" y="4787900"/>
          <p14:tracePt t="58195" x="4972050" y="4775200"/>
          <p14:tracePt t="58212" x="5270500" y="4775200"/>
          <p14:tracePt t="58228" x="5480050" y="4775200"/>
          <p14:tracePt t="58245" x="5645150" y="4775200"/>
          <p14:tracePt t="58262" x="5734050" y="4775200"/>
          <p14:tracePt t="58278" x="5854700" y="4775200"/>
          <p14:tracePt t="58296" x="6070600" y="4787900"/>
          <p14:tracePt t="58312" x="6146800" y="4794250"/>
          <p14:tracePt t="58329" x="6388100" y="4794250"/>
          <p14:tracePt t="58345" x="6483350" y="4794250"/>
          <p14:tracePt t="58346" x="6565900" y="4794250"/>
          <p14:tracePt t="58362" x="6667500" y="4794250"/>
          <p14:tracePt t="58379" x="6807200" y="4775200"/>
          <p14:tracePt t="58395" x="6864350" y="4775200"/>
          <p14:tracePt t="58412" x="6908800" y="4768850"/>
          <p14:tracePt t="58429" x="6934200" y="4768850"/>
          <p14:tracePt t="58445" x="6940550" y="4768850"/>
          <p14:tracePt t="58570" x="6946900" y="4768850"/>
          <p14:tracePt t="58578" x="6959600" y="4768850"/>
          <p14:tracePt t="58586" x="6972300" y="4768850"/>
          <p14:tracePt t="58596" x="6997700" y="4768850"/>
          <p14:tracePt t="58612" x="7029450" y="4768850"/>
          <p14:tracePt t="58629" x="7054850" y="4762500"/>
          <p14:tracePt t="58646" x="7061200" y="4762500"/>
          <p14:tracePt t="58691" x="7067550" y="4762500"/>
          <p14:tracePt t="59087" x="7080250" y="4762500"/>
          <p14:tracePt t="59094" x="7118350" y="4762500"/>
          <p14:tracePt t="59103" x="7156450" y="4762500"/>
          <p14:tracePt t="59113" x="7219950" y="4762500"/>
          <p14:tracePt t="59130" x="7353300" y="4762500"/>
          <p14:tracePt t="59146" x="7505700" y="4762500"/>
          <p14:tracePt t="59163" x="7632700" y="4762500"/>
          <p14:tracePt t="59180" x="7734300" y="4762500"/>
          <p14:tracePt t="59196" x="7772400" y="4762500"/>
          <p14:tracePt t="59214" x="7778750" y="4762500"/>
          <p14:tracePt t="59231" x="7785100" y="4762500"/>
          <p14:tracePt t="59246" x="7791450" y="4762500"/>
          <p14:tracePt t="59263" x="7816850" y="4762500"/>
          <p14:tracePt t="59280" x="7848600" y="4762500"/>
          <p14:tracePt t="59296" x="7880350" y="4756150"/>
          <p14:tracePt t="59313" x="7899400" y="4756150"/>
          <p14:tracePt t="59330" x="7905750" y="4756150"/>
          <p14:tracePt t="59377" x="7912100" y="4756150"/>
          <p14:tracePt t="59392" x="7931150" y="4756150"/>
          <p14:tracePt t="59402" x="7956550" y="4756150"/>
          <p14:tracePt t="59409" x="7988300" y="4762500"/>
          <p14:tracePt t="59417" x="8007350" y="4762500"/>
          <p14:tracePt t="59430" x="8026400" y="4762500"/>
          <p14:tracePt t="59447" x="8051800" y="4762500"/>
          <p14:tracePt t="59616" x="8064500" y="4762500"/>
          <p14:tracePt t="59632" x="8077200" y="4762500"/>
          <p14:tracePt t="59642" x="8083550" y="4762500"/>
          <p14:tracePt t="59660" x="8102600" y="4762500"/>
          <p14:tracePt t="59667" x="8115300" y="4762500"/>
          <p14:tracePt t="59680" x="8159750" y="4768850"/>
          <p14:tracePt t="59697" x="8178800" y="4768850"/>
          <p14:tracePt t="59698" x="8185150" y="4768850"/>
          <p14:tracePt t="59771" x="8191500" y="4762500"/>
          <p14:tracePt t="59786" x="8191500" y="4749800"/>
          <p14:tracePt t="59795" x="8191500" y="4743450"/>
          <p14:tracePt t="59802" x="8191500" y="4737100"/>
          <p14:tracePt t="59814" x="8191500" y="4724400"/>
          <p14:tracePt t="59830" x="8191500" y="4718050"/>
          <p14:tracePt t="59847" x="8185150" y="4711700"/>
          <p14:tracePt t="59864" x="8185150" y="4705350"/>
          <p14:tracePt t="59917" x="8178800" y="4705350"/>
          <p14:tracePt t="59940" x="8172450" y="4705350"/>
          <p14:tracePt t="59949" x="8166100" y="4705350"/>
          <p14:tracePt t="59957" x="8147050" y="4705350"/>
          <p14:tracePt t="59965" x="8128000" y="4711700"/>
          <p14:tracePt t="59981" x="8096250" y="4724400"/>
          <p14:tracePt t="59997" x="8077200" y="4737100"/>
          <p14:tracePt t="60014" x="8070850" y="4743450"/>
          <p14:tracePt t="61196" x="8064500" y="4743450"/>
          <p14:tracePt t="61204" x="8058150" y="4743450"/>
          <p14:tracePt t="61216" x="8013700" y="4743450"/>
          <p14:tracePt t="61220" x="7931150" y="4737100"/>
          <p14:tracePt t="61232" x="7829550" y="4730750"/>
          <p14:tracePt t="61249" x="7600950" y="4730750"/>
          <p14:tracePt t="61265" x="7410450" y="4730750"/>
          <p14:tracePt t="61282" x="7283450" y="4737100"/>
          <p14:tracePt t="61299" x="7213600" y="4743450"/>
          <p14:tracePt t="61300" x="7207250" y="4743450"/>
          <p14:tracePt t="61358" x="7200900" y="4743450"/>
          <p14:tracePt t="61366" x="7200900" y="4749800"/>
          <p14:tracePt t="61375" x="7194550" y="4749800"/>
          <p14:tracePt t="61382" x="7188200" y="4749800"/>
          <p14:tracePt t="61399" x="7175500" y="4749800"/>
          <p14:tracePt t="61416" x="7080250" y="4749800"/>
          <p14:tracePt t="61432" x="6985000" y="4749800"/>
          <p14:tracePt t="61434" x="6927850" y="4749800"/>
          <p14:tracePt t="61449" x="6870700" y="4749800"/>
          <p14:tracePt t="61451" x="6800850" y="4749800"/>
          <p14:tracePt t="61466" x="6718300" y="4749800"/>
          <p14:tracePt t="61482" x="6623050" y="4749800"/>
          <p14:tracePt t="61499" x="6584950" y="4749800"/>
          <p14:tracePt t="61516" x="6578600" y="4749800"/>
          <p14:tracePt t="61756" x="6578600" y="4743450"/>
          <p14:tracePt t="61772" x="6578600" y="4737100"/>
          <p14:tracePt t="61780" x="6578600" y="4730750"/>
          <p14:tracePt t="61820" x="6578600" y="4724400"/>
          <p14:tracePt t="61836" x="6578600" y="4718050"/>
          <p14:tracePt t="61853" x="6572250" y="4711700"/>
          <p14:tracePt t="61869" x="6553200" y="4699000"/>
          <p14:tracePt t="61876" x="6546850" y="4692650"/>
          <p14:tracePt t="61885" x="6534150" y="4692650"/>
          <p14:tracePt t="61966" x="6534150" y="4686300"/>
          <p14:tracePt t="62118" x="6534150" y="4679950"/>
          <p14:tracePt t="62143" x="6534150" y="4673600"/>
          <p14:tracePt t="62151" x="6527800" y="4660900"/>
          <p14:tracePt t="62158" x="6521450" y="4648200"/>
          <p14:tracePt t="62170" x="6515100" y="4648200"/>
          <p14:tracePt t="62185" x="6502400" y="4635500"/>
          <p14:tracePt t="62200" x="6496050" y="4622800"/>
          <p14:tracePt t="62289" x="6489700" y="4616450"/>
          <p14:tracePt t="62296" x="6483350" y="4610100"/>
          <p14:tracePt t="62305" x="6470650" y="4603750"/>
          <p14:tracePt t="62317" x="6470650" y="4591050"/>
          <p14:tracePt t="62334" x="6457950" y="4578350"/>
          <p14:tracePt t="62350" x="6451600" y="4578350"/>
          <p14:tracePt t="62490" x="6445250" y="4578350"/>
          <p14:tracePt t="62498" x="6438900" y="4578350"/>
          <p14:tracePt t="62506" x="6438900" y="4591050"/>
          <p14:tracePt t="62517" x="6426200" y="4603750"/>
          <p14:tracePt t="62534" x="6419850" y="4616450"/>
          <p14:tracePt t="62551" x="6413500" y="4629150"/>
          <p14:tracePt t="62567" x="6413500" y="4648200"/>
          <p14:tracePt t="62584" x="6413500" y="4660900"/>
          <p14:tracePt t="62601" x="6426200" y="4679950"/>
          <p14:tracePt t="62617" x="6438900" y="4699000"/>
          <p14:tracePt t="62618" x="6445250" y="4705350"/>
          <p14:tracePt t="62634" x="6464300" y="4718050"/>
          <p14:tracePt t="62651" x="6502400" y="4730750"/>
          <p14:tracePt t="62668" x="6540500" y="4743450"/>
          <p14:tracePt t="62684" x="6610350" y="4749800"/>
          <p14:tracePt t="62701" x="6673850" y="4756150"/>
          <p14:tracePt t="62717" x="6762750" y="4756150"/>
          <p14:tracePt t="62734" x="6800850" y="4749800"/>
          <p14:tracePt t="62751" x="6826250" y="4743450"/>
          <p14:tracePt t="62767" x="6832600" y="4737100"/>
          <p14:tracePt t="62797" x="6832600" y="4730750"/>
          <p14:tracePt t="62804" x="6838950" y="4730750"/>
          <p14:tracePt t="62821" x="6838950" y="4724400"/>
          <p14:tracePt t="62834" x="6845300" y="4724400"/>
          <p14:tracePt t="62851" x="6845300" y="4711700"/>
          <p14:tracePt t="62852" x="6851650" y="4711700"/>
          <p14:tracePt t="62868" x="6851650" y="4705350"/>
          <p14:tracePt t="62884" x="6858000" y="4705350"/>
          <p14:tracePt t="62908" x="6864350" y="4699000"/>
          <p14:tracePt t="62941" x="6870700" y="4699000"/>
          <p14:tracePt t="62949" x="6870700" y="4692650"/>
          <p14:tracePt t="62966" x="6877050" y="4692650"/>
          <p14:tracePt t="63029" x="6877050" y="4686300"/>
          <p14:tracePt t="63053" x="6883400" y="4686300"/>
          <p14:tracePt t="63061" x="6883400" y="4679950"/>
          <p14:tracePt t="63079" x="6883400" y="4673600"/>
          <p14:tracePt t="63087" x="6889750" y="4673600"/>
          <p14:tracePt t="63101" x="6896100" y="4667250"/>
          <p14:tracePt t="63119" x="6896100" y="4654550"/>
          <p14:tracePt t="63135" x="6896100" y="4648200"/>
          <p14:tracePt t="63238" x="6896100" y="4641850"/>
          <p14:tracePt t="63264" x="6896100" y="4635500"/>
          <p14:tracePt t="63417" x="6902450" y="4635500"/>
          <p14:tracePt t="63440" x="6902450" y="4641850"/>
          <p14:tracePt t="63482" x="6908800" y="4641850"/>
          <p14:tracePt t="63497" x="6908800" y="4648200"/>
          <p14:tracePt t="63561" x="6908800" y="4654550"/>
          <p14:tracePt t="63570" x="6915150" y="4654550"/>
          <p14:tracePt t="63579" x="6915150" y="4660900"/>
          <p14:tracePt t="63586" x="6921500" y="4667250"/>
          <p14:tracePt t="63602" x="6921500" y="4679950"/>
          <p14:tracePt t="63619" x="6921500" y="4686300"/>
          <p14:tracePt t="63684" x="6921500" y="4692650"/>
          <p14:tracePt t="63717" x="6921500" y="4699000"/>
          <p14:tracePt t="63739" x="6921500" y="4705350"/>
          <p14:tracePt t="63835" x="6921500" y="4711700"/>
          <p14:tracePt t="64489" x="6902450" y="4705350"/>
          <p14:tracePt t="64497" x="6883400" y="4692650"/>
          <p14:tracePt t="64505" x="6838950" y="4686300"/>
          <p14:tracePt t="64520" x="6813550" y="4679950"/>
          <p14:tracePt t="64536" x="6692900" y="4679950"/>
          <p14:tracePt t="64553" x="6629400" y="4679950"/>
          <p14:tracePt t="64570" x="6591300" y="4679950"/>
          <p14:tracePt t="64586" x="6578600" y="4679950"/>
          <p14:tracePt t="64633" x="6572250" y="4679950"/>
          <p14:tracePt t="64641" x="6565900" y="4679950"/>
          <p14:tracePt t="64653" x="6553200" y="4679950"/>
          <p14:tracePt t="64670" x="6508750" y="4679950"/>
          <p14:tracePt t="64858" x="6267450" y="4692650"/>
          <p14:tracePt t="65092" x="6273800" y="4692650"/>
          <p14:tracePt t="65100" x="6280150" y="4692650"/>
          <p14:tracePt t="65108" x="6305550" y="4692650"/>
          <p14:tracePt t="65121" x="6337300" y="4692650"/>
          <p14:tracePt t="65137" x="6451600" y="4692650"/>
          <p14:tracePt t="65154" x="6565900" y="4692650"/>
          <p14:tracePt t="65170" x="6686550" y="4692650"/>
          <p14:tracePt t="65188" x="6769100" y="4692650"/>
          <p14:tracePt t="65189" x="6794500" y="4692650"/>
          <p14:tracePt t="65204" x="6807200" y="4692650"/>
          <p14:tracePt t="65236" x="6813550" y="4692650"/>
          <p14:tracePt t="65252" x="6819900" y="4692650"/>
          <p14:tracePt t="65261" x="6832600" y="4692650"/>
          <p14:tracePt t="65270" x="6851650" y="4692650"/>
          <p14:tracePt t="65287" x="6896100" y="4692650"/>
          <p14:tracePt t="65304" x="6946900" y="4692650"/>
          <p14:tracePt t="65321" x="7016750" y="4686300"/>
          <p14:tracePt t="65337" x="7080250" y="4679950"/>
          <p14:tracePt t="65354" x="7150100" y="4679950"/>
          <p14:tracePt t="65371" x="7219950" y="4679950"/>
          <p14:tracePt t="65388" x="7251700" y="4679950"/>
          <p14:tracePt t="65404" x="7289800" y="4679950"/>
          <p14:tracePt t="65421" x="7315200" y="4679950"/>
          <p14:tracePt t="65455" x="7321550" y="4679950"/>
          <p14:tracePt t="65462" x="7327900" y="4679950"/>
          <p14:tracePt t="65471" x="7353300" y="4679950"/>
          <p14:tracePt t="65487" x="7442200" y="4686300"/>
          <p14:tracePt t="65504" x="7524750" y="4686300"/>
          <p14:tracePt t="65521" x="7613650" y="4686300"/>
          <p14:tracePt t="65537" x="7645400" y="4686300"/>
          <p14:tracePt t="66099" x="7645400" y="4673600"/>
          <p14:tracePt t="66107" x="7645400" y="4660900"/>
          <p14:tracePt t="66115" x="7632700" y="4648200"/>
          <p14:tracePt t="66127" x="7626350" y="4635500"/>
          <p14:tracePt t="66138" x="7588250" y="4610100"/>
          <p14:tracePt t="66155" x="7569200" y="4597400"/>
          <p14:tracePt t="66172" x="7569200" y="4591050"/>
          <p14:tracePt t="66289" x="7569200" y="4603750"/>
          <p14:tracePt t="66296" x="7569200" y="4616450"/>
          <p14:tracePt t="66305" x="7569200" y="4635500"/>
          <p14:tracePt t="66322" x="7562850" y="4667250"/>
          <p14:tracePt t="66339" x="7562850" y="4699000"/>
          <p14:tracePt t="66355" x="7562850" y="4705350"/>
          <p14:tracePt t="66771" x="7562850" y="4699000"/>
          <p14:tracePt t="67152" x="7562850" y="4692650"/>
          <p14:tracePt t="67159" x="7562850" y="4686300"/>
          <p14:tracePt t="67167" x="7562850" y="4673600"/>
          <p14:tracePt t="67175" x="7556500" y="4654550"/>
          <p14:tracePt t="67190" x="7550150" y="4648200"/>
          <p14:tracePt t="67207" x="7537450" y="4616450"/>
          <p14:tracePt t="67223" x="7537450" y="4610100"/>
          <p14:tracePt t="67294" x="7537450" y="4616450"/>
          <p14:tracePt t="67303" x="7537450" y="4622800"/>
          <p14:tracePt t="67311" x="7537450" y="4648200"/>
          <p14:tracePt t="67323" x="7543800" y="4667250"/>
          <p14:tracePt t="67340" x="7556500" y="4705350"/>
          <p14:tracePt t="67357" x="7556500" y="4724400"/>
          <p14:tracePt t="67374" x="7556500" y="4730750"/>
          <p14:tracePt t="68569" x="7550150" y="4730750"/>
          <p14:tracePt t="68577" x="7480300" y="4730750"/>
          <p14:tracePt t="68585" x="7391400" y="4730750"/>
          <p14:tracePt t="68593" x="7213600" y="4730750"/>
          <p14:tracePt t="68608" x="7035800" y="4730750"/>
          <p14:tracePt t="68609" x="6781800" y="4730750"/>
          <p14:tracePt t="68625" x="6159500" y="4730750"/>
          <p14:tracePt t="68641" x="5575300" y="4743450"/>
          <p14:tracePt t="68658" x="4851400" y="4756150"/>
          <p14:tracePt t="68675" x="4229100" y="4756150"/>
          <p14:tracePt t="68692" x="3663950" y="4756150"/>
          <p14:tracePt t="68708" x="3295650" y="4768850"/>
          <p14:tracePt t="68725" x="3079750" y="4787900"/>
          <p14:tracePt t="68741" x="2971800" y="4806950"/>
          <p14:tracePt t="68758" x="2908300" y="4819650"/>
          <p14:tracePt t="68775" x="2863850" y="4845050"/>
          <p14:tracePt t="68791" x="2813050" y="4864100"/>
          <p14:tracePt t="68808" x="2762250" y="4889500"/>
          <p14:tracePt t="68825" x="2673350" y="4914900"/>
          <p14:tracePt t="68842" x="2571750" y="4940300"/>
          <p14:tracePt t="68843" x="2514600" y="4946650"/>
          <p14:tracePt t="68859" x="2381250" y="4972050"/>
          <p14:tracePt t="68875" x="2228850" y="4991100"/>
          <p14:tracePt t="68892" x="2063750" y="5016500"/>
          <p14:tracePt t="68908" x="1911350" y="5029200"/>
          <p14:tracePt t="68925" x="1708150" y="5054600"/>
          <p14:tracePt t="68942" x="1587500" y="5073650"/>
          <p14:tracePt t="68958" x="1473200" y="5099050"/>
          <p14:tracePt t="68975" x="1422400" y="5118100"/>
          <p14:tracePt t="68992" x="1416050" y="5118100"/>
          <p14:tracePt t="69061" x="1416050" y="5124450"/>
          <p14:tracePt t="69069" x="1422400" y="5130800"/>
          <p14:tracePt t="69077" x="1428750" y="5143500"/>
          <p14:tracePt t="69092" x="1435100" y="5156200"/>
          <p14:tracePt t="69093" x="1447800" y="5168900"/>
          <p14:tracePt t="69109" x="1479550" y="5194300"/>
          <p14:tracePt t="69126" x="1517650" y="5219700"/>
          <p14:tracePt t="69127" x="1536700" y="5232400"/>
          <p14:tracePt t="69142" x="1581150" y="5251450"/>
          <p14:tracePt t="69159" x="1663700" y="5264150"/>
          <p14:tracePt t="69175" x="1701800" y="5264150"/>
          <p14:tracePt t="69192" x="1778000" y="5264150"/>
          <p14:tracePt t="69209" x="1898650" y="5257800"/>
          <p14:tracePt t="69225" x="2057400" y="5232400"/>
          <p14:tracePt t="69243" x="2190750" y="5213350"/>
          <p14:tracePt t="69259" x="2343150" y="5181600"/>
          <p14:tracePt t="69276" x="2419350" y="5156200"/>
          <p14:tracePt t="69278" x="2425700" y="5156200"/>
          <p14:tracePt t="69673" x="2432050" y="5156200"/>
          <p14:tracePt t="69681" x="2438400" y="5156200"/>
          <p14:tracePt t="69689" x="2451100" y="5156200"/>
          <p14:tracePt t="69697" x="2470150" y="5156200"/>
          <p14:tracePt t="69709" x="2482850" y="5156200"/>
          <p14:tracePt t="69726" x="2514600" y="5156200"/>
          <p14:tracePt t="69743" x="2533650" y="5156200"/>
          <p14:tracePt t="69759" x="2540000" y="5156200"/>
          <p14:tracePt t="70044" x="2546350" y="5156200"/>
          <p14:tracePt t="70051" x="2559050" y="5156200"/>
          <p14:tracePt t="70061" x="2603500" y="5156200"/>
          <p14:tracePt t="70076" x="2781300" y="5168900"/>
          <p14:tracePt t="70093" x="3022600" y="5181600"/>
          <p14:tracePt t="70110" x="3321050" y="5187950"/>
          <p14:tracePt t="70126" x="3517900" y="5187950"/>
          <p14:tracePt t="70143" x="3714750" y="5187950"/>
          <p14:tracePt t="70160" x="3816350" y="5187950"/>
          <p14:tracePt t="70176" x="3848100" y="5187950"/>
          <p14:tracePt t="70193" x="3854450" y="5187950"/>
          <p14:tracePt t="70229" x="3860800" y="5187950"/>
          <p14:tracePt t="70245" x="3873500" y="5187950"/>
          <p14:tracePt t="70253" x="3892550" y="5187950"/>
          <p14:tracePt t="70261" x="3924300" y="5187950"/>
          <p14:tracePt t="70277" x="4025900" y="5187950"/>
          <p14:tracePt t="70293" x="4165600" y="5181600"/>
          <p14:tracePt t="70310" x="4273550" y="5168900"/>
          <p14:tracePt t="70327" x="4419600" y="5143500"/>
          <p14:tracePt t="70343" x="4508500" y="5118100"/>
          <p14:tracePt t="70360" x="4635500" y="5073650"/>
          <p14:tracePt t="70377" x="4705350" y="5054600"/>
          <p14:tracePt t="70393" x="4749800" y="5035550"/>
          <p14:tracePt t="70410" x="4762500" y="5029200"/>
          <p14:tracePt t="70432" x="4762500" y="5022850"/>
          <p14:tracePt t="70443" x="4762500" y="5016500"/>
          <p14:tracePt t="70460" x="4737100" y="4991100"/>
          <p14:tracePt t="70477" x="4686300" y="4953000"/>
          <p14:tracePt t="70494" x="4603750" y="4908550"/>
          <p14:tracePt t="70495" x="4565650" y="4895850"/>
          <p14:tracePt t="70511" x="4419600" y="4851400"/>
          <p14:tracePt t="70527" x="4273550" y="4832350"/>
          <p14:tracePt t="70544" x="4152900" y="4813300"/>
          <p14:tracePt t="70560" x="3994150" y="4806950"/>
          <p14:tracePt t="70577" x="3848100" y="4806950"/>
          <p14:tracePt t="70594" x="3733800" y="4806950"/>
          <p14:tracePt t="70610" x="3644900" y="4826000"/>
          <p14:tracePt t="70627" x="3568700" y="4851400"/>
          <p14:tracePt t="70644" x="3517900" y="4876800"/>
          <p14:tracePt t="70660" x="3467100" y="4895850"/>
          <p14:tracePt t="70677" x="3435350" y="4902200"/>
          <p14:tracePt t="70694" x="3409950" y="4914900"/>
          <p14:tracePt t="70695" x="3397250" y="4914900"/>
          <p14:tracePt t="70711" x="3384550" y="4927600"/>
          <p14:tracePt t="70728" x="3378200" y="4933950"/>
          <p14:tracePt t="70744" x="3365500" y="4946650"/>
          <p14:tracePt t="70761" x="3346450" y="4959350"/>
          <p14:tracePt t="70777" x="3333750" y="4991100"/>
          <p14:tracePt t="70794" x="3321050" y="5016500"/>
          <p14:tracePt t="70811" x="3302000" y="5054600"/>
          <p14:tracePt t="70828" x="3295650" y="5067300"/>
          <p14:tracePt t="70844" x="3295650" y="5080000"/>
          <p14:tracePt t="70881" x="3295650" y="5086350"/>
          <p14:tracePt t="70889" x="3295650" y="5092700"/>
          <p14:tracePt t="70897" x="3302000" y="5105400"/>
          <p14:tracePt t="70911" x="3314700" y="5124450"/>
          <p14:tracePt t="70927" x="3384550" y="5162550"/>
          <p14:tracePt t="70929" x="3422650" y="5181600"/>
          <p14:tracePt t="70944" x="3543300" y="5219700"/>
          <p14:tracePt t="70961" x="3695700" y="5232400"/>
          <p14:tracePt t="70977" x="3829050" y="5238750"/>
          <p14:tracePt t="70994" x="4032250" y="5232400"/>
          <p14:tracePt t="71011" x="4159250" y="5213350"/>
          <p14:tracePt t="71028" x="4330700" y="5187950"/>
          <p14:tracePt t="71044" x="4502150" y="5162550"/>
          <p14:tracePt t="71061" x="4584700" y="5143500"/>
          <p14:tracePt t="71078" x="4673600" y="5111750"/>
          <p14:tracePt t="71079" x="4686300" y="5099050"/>
          <p14:tracePt t="71095" x="4711700" y="5080000"/>
          <p14:tracePt t="71111" x="4718050" y="5073650"/>
          <p14:tracePt t="71128" x="4724400" y="5060950"/>
          <p14:tracePt t="71144" x="4730750" y="5054600"/>
          <p14:tracePt t="71161" x="4737100" y="5041900"/>
          <p14:tracePt t="71178" x="4737100" y="5029200"/>
          <p14:tracePt t="71194" x="4737100" y="5016500"/>
          <p14:tracePt t="71211" x="4737100" y="5003800"/>
          <p14:tracePt t="71228" x="4737100" y="4991100"/>
          <p14:tracePt t="71244" x="4718050" y="4972050"/>
          <p14:tracePt t="71262" x="4686300" y="4946650"/>
          <p14:tracePt t="71263" x="4673600" y="4940300"/>
          <p14:tracePt t="71278" x="4635500" y="4927600"/>
          <p14:tracePt t="71279" x="4616450" y="4921250"/>
          <p14:tracePt t="71295" x="4546600" y="4902200"/>
          <p14:tracePt t="71311" x="4445000" y="4902200"/>
          <p14:tracePt t="71328" x="4311650" y="4902200"/>
          <p14:tracePt t="71345" x="4146550" y="4902200"/>
          <p14:tracePt t="71361" x="4057650" y="4927600"/>
          <p14:tracePt t="71378" x="4019550" y="4972050"/>
          <p14:tracePt t="71395" x="4013200" y="5029200"/>
          <p14:tracePt t="71411" x="4025900" y="5086350"/>
          <p14:tracePt t="71428" x="4051300" y="5124450"/>
          <p14:tracePt t="71445" x="4083050" y="5143500"/>
          <p14:tracePt t="71461" x="4146550" y="5168900"/>
          <p14:tracePt t="71478" x="4203700" y="5181600"/>
          <p14:tracePt t="71495" x="4241800" y="5194300"/>
          <p14:tracePt t="71497" x="4267200" y="5194300"/>
          <p14:tracePt t="71512" x="4286250" y="5194300"/>
          <p14:tracePt t="71514" x="4298950" y="5194300"/>
          <p14:tracePt t="71528" x="4311650" y="5194300"/>
          <p14:tracePt t="71593" x="4318000" y="5194300"/>
          <p14:tracePt t="71611" x="4343400" y="5187950"/>
          <p14:tracePt t="71621" x="4394200" y="5175250"/>
          <p14:tracePt t="71646" x="4470400" y="5175250"/>
          <p14:tracePt t="71652" x="4584700" y="5175250"/>
          <p14:tracePt t="71662" x="5410200" y="5175250"/>
          <p14:tracePt t="71679" x="5930900" y="5143500"/>
          <p14:tracePt t="71695" x="6305550" y="5111750"/>
          <p14:tracePt t="71712" x="6604000" y="5073650"/>
          <p14:tracePt t="71728" x="6762750" y="5060950"/>
          <p14:tracePt t="71745" x="6819900" y="5060950"/>
          <p14:tracePt t="71747" x="6832600" y="5060950"/>
          <p14:tracePt t="71894" x="6838950" y="5060950"/>
          <p14:tracePt t="71903" x="6845300" y="5060950"/>
          <p14:tracePt t="71912" x="6851650" y="5060950"/>
          <p14:tracePt t="71929" x="6870700" y="5060950"/>
          <p14:tracePt t="71946" x="6877050" y="5060950"/>
          <p14:tracePt t="71990" x="6877050" y="5067300"/>
          <p14:tracePt t="71999" x="6877050" y="5073650"/>
          <p14:tracePt t="72006" x="6877050" y="5080000"/>
          <p14:tracePt t="72022" x="6877050" y="5086350"/>
          <p14:tracePt t="72032" x="6877050" y="5092700"/>
          <p14:tracePt t="72046" x="6877050" y="5099050"/>
          <p14:tracePt t="72117" x="6883400" y="5111750"/>
          <p14:tracePt t="72126" x="6896100" y="5124450"/>
          <p14:tracePt t="72133" x="6902450" y="5137150"/>
          <p14:tracePt t="72146" x="6908800" y="5137150"/>
          <p14:tracePt t="72163" x="6908800" y="5143500"/>
          <p14:tracePt t="72940" x="6896100" y="5143500"/>
          <p14:tracePt t="72948" x="6838950" y="5143500"/>
          <p14:tracePt t="72957" x="6731000" y="5143500"/>
          <p14:tracePt t="72964" x="6591300" y="5143500"/>
          <p14:tracePt t="72980" x="6172200" y="5130800"/>
          <p14:tracePt t="72997" x="5607050" y="5130800"/>
          <p14:tracePt t="73013" x="5099050" y="5162550"/>
          <p14:tracePt t="73030" x="4470400" y="5207000"/>
          <p14:tracePt t="73047" x="3886200" y="5270500"/>
          <p14:tracePt t="73064" x="3448050" y="5302250"/>
          <p14:tracePt t="73080" x="2990850" y="5346700"/>
          <p14:tracePt t="73097" x="2533650" y="5378450"/>
          <p14:tracePt t="73113" x="2120900" y="5422900"/>
          <p14:tracePt t="73130" x="1898650" y="5448300"/>
          <p14:tracePt t="73147" x="1720850" y="5473700"/>
          <p14:tracePt t="73164" x="1587500" y="5499100"/>
          <p14:tracePt t="73165" x="1504950" y="5530850"/>
          <p14:tracePt t="73180" x="1435100" y="5556250"/>
          <p14:tracePt t="73197" x="1397000" y="5581650"/>
          <p14:tracePt t="73214" x="1384300" y="5600700"/>
          <p14:tracePt t="73231" x="1384300" y="5613400"/>
          <p14:tracePt t="73247" x="1384300" y="5619750"/>
          <p14:tracePt t="73266" x="1384300" y="5626100"/>
          <p14:tracePt t="73328" x="1390650" y="5632450"/>
          <p14:tracePt t="73336" x="1390650" y="5638800"/>
          <p14:tracePt t="73344" x="1397000" y="5638800"/>
          <p14:tracePt t="73351" x="1397000" y="5645150"/>
          <p14:tracePt t="73379" x="1397000" y="5651500"/>
          <p14:tracePt t="73388" x="1397000" y="5664200"/>
          <p14:tracePt t="73397" x="1397000" y="5702300"/>
          <p14:tracePt t="73414" x="1397000" y="5715000"/>
          <p14:tracePt t="73483" x="1416050" y="5715000"/>
          <p14:tracePt t="73491" x="1447800" y="5708650"/>
          <p14:tracePt t="73500" x="1479550" y="5702300"/>
          <p14:tracePt t="73514" x="1517650" y="5695950"/>
          <p14:tracePt t="73515" x="1562100" y="5689600"/>
          <p14:tracePt t="73531" x="1657350" y="5676900"/>
          <p14:tracePt t="73548" x="1714500" y="5676900"/>
          <p14:tracePt t="73565" x="1784350" y="5670550"/>
          <p14:tracePt t="73581" x="1816100" y="5670550"/>
          <p14:tracePt t="73597" x="1847850" y="5670550"/>
          <p14:tracePt t="73614" x="1885950" y="5676900"/>
          <p14:tracePt t="73631" x="1930400" y="5676900"/>
          <p14:tracePt t="73648" x="1987550" y="5676900"/>
          <p14:tracePt t="73665" x="2057400" y="5676900"/>
          <p14:tracePt t="73681" x="2165350" y="5676900"/>
          <p14:tracePt t="73699" x="2305050" y="5676900"/>
          <p14:tracePt t="73701" x="2413000" y="5676900"/>
          <p14:tracePt t="73715" x="2533650" y="5676900"/>
          <p14:tracePt t="73731" x="2736850" y="5676900"/>
          <p14:tracePt t="73734" x="2895600" y="5676900"/>
          <p14:tracePt t="73748" x="2952750" y="5676900"/>
          <p14:tracePt t="73765" x="3276600" y="5657850"/>
          <p14:tracePt t="73781" x="3422650" y="5651500"/>
          <p14:tracePt t="73798" x="3524250" y="5651500"/>
          <p14:tracePt t="73814" x="3613150" y="5638800"/>
          <p14:tracePt t="73831" x="3676650" y="5626100"/>
          <p14:tracePt t="73848" x="3702050" y="5613400"/>
          <p14:tracePt t="73864" x="3733800" y="5600700"/>
          <p14:tracePt t="73881" x="3759200" y="5588000"/>
          <p14:tracePt t="73898" x="3771900" y="5575300"/>
          <p14:tracePt t="73914" x="3784600" y="5568950"/>
          <p14:tracePt t="73931" x="3803650" y="5562600"/>
          <p14:tracePt t="73948" x="3816350" y="5562600"/>
          <p14:tracePt t="73965" x="3841750" y="5556250"/>
          <p14:tracePt t="73981" x="3917950" y="5543550"/>
          <p14:tracePt t="73984" x="3943350" y="5530850"/>
          <p14:tracePt t="73998" x="4044950" y="5511800"/>
          <p14:tracePt t="74015" x="4121150" y="5499100"/>
          <p14:tracePt t="74031" x="4191000" y="5486400"/>
          <p14:tracePt t="74048" x="4229100" y="5486400"/>
          <p14:tracePt t="74065" x="4241800" y="5486400"/>
          <p14:tracePt t="74229" x="4241800" y="5492750"/>
          <p14:tracePt t="74242" x="4241800" y="5499100"/>
          <p14:tracePt t="74252" x="4235450" y="5511800"/>
          <p14:tracePt t="74265" x="4203700" y="5524500"/>
          <p14:tracePt t="74282" x="4133850" y="5537200"/>
          <p14:tracePt t="74300" x="4070350" y="5543550"/>
          <p14:tracePt t="74315" x="4025900" y="5549900"/>
          <p14:tracePt t="74332" x="4000500" y="5556250"/>
          <p14:tracePt t="74349" x="3994150" y="5562600"/>
          <p14:tracePt t="74469" x="3987800" y="5568950"/>
          <p14:tracePt t="74476" x="3987800" y="5575300"/>
          <p14:tracePt t="74486" x="3975100" y="5588000"/>
          <p14:tracePt t="74500" x="3975100" y="5600700"/>
          <p14:tracePt t="74612" x="3987800" y="5600700"/>
          <p14:tracePt t="74620" x="4006850" y="5600700"/>
          <p14:tracePt t="74631" x="4019550" y="5600700"/>
          <p14:tracePt t="74637" x="4038600" y="5594350"/>
          <p14:tracePt t="74649" x="4051300" y="5594350"/>
          <p14:tracePt t="74665" x="4102100" y="5581650"/>
          <p14:tracePt t="74667" x="4121150" y="5581650"/>
          <p14:tracePt t="74832" x="4616450" y="5568950"/>
          <p14:tracePt t="74837" x="4622800" y="5568950"/>
          <p14:tracePt t="74849" x="4629150" y="5568950"/>
          <p14:tracePt t="74942" x="4635500" y="5568950"/>
          <p14:tracePt t="74962" x="4654550" y="5568950"/>
          <p14:tracePt t="74967" x="4679950" y="5568950"/>
          <p14:tracePt t="74974" x="4718050" y="5575300"/>
          <p14:tracePt t="74984" x="4768850" y="5581650"/>
          <p14:tracePt t="75001" x="4870450" y="5581650"/>
          <p14:tracePt t="75016" x="4965700" y="5581650"/>
          <p14:tracePt t="75033" x="5073650" y="5581650"/>
          <p14:tracePt t="75049" x="5137150" y="5581650"/>
          <p14:tracePt t="75066" x="5187950" y="5575300"/>
          <p14:tracePt t="75083" x="5219700" y="5575300"/>
          <p14:tracePt t="75099" x="5226050" y="5575300"/>
          <p14:tracePt t="75116" x="5232400" y="5568950"/>
          <p14:tracePt t="75135" x="5238750" y="5568950"/>
          <p14:tracePt t="75313" x="5232400" y="5568950"/>
          <p14:tracePt t="75321" x="5213350" y="5562600"/>
          <p14:tracePt t="75329" x="5194300" y="5556250"/>
          <p14:tracePt t="75723" x="5213350" y="5556250"/>
          <p14:tracePt t="75731" x="5257800" y="5556250"/>
          <p14:tracePt t="75739" x="5308600" y="5556250"/>
          <p14:tracePt t="75750" x="5346700" y="5556250"/>
          <p14:tracePt t="75767" x="5372100" y="5556250"/>
          <p14:tracePt t="75783" x="5378450" y="5556250"/>
          <p14:tracePt t="75800" x="5384800" y="5562600"/>
          <p14:tracePt t="75817" x="5403850" y="5575300"/>
          <p14:tracePt t="75819" x="5429250" y="5581650"/>
          <p14:tracePt t="75833" x="5448300" y="5588000"/>
          <p14:tracePt t="75850" x="5568950" y="5607050"/>
          <p14:tracePt t="75851" x="5619750" y="5613400"/>
          <p14:tracePt t="75867" x="5778500" y="5632450"/>
          <p14:tracePt t="75884" x="5880100" y="5638800"/>
          <p14:tracePt t="75885" x="5975350" y="5645150"/>
          <p14:tracePt t="75900" x="6026150" y="5651500"/>
          <p14:tracePt t="75917" x="6115050" y="5651500"/>
          <p14:tracePt t="75934" x="6121400" y="5651500"/>
          <p14:tracePt t="76021" x="6127750" y="5651500"/>
          <p14:tracePt t="76029" x="6134100" y="5651500"/>
          <p14:tracePt t="76037" x="6146800" y="5651500"/>
          <p14:tracePt t="76050" x="6153150" y="5651500"/>
          <p14:tracePt t="76067" x="6210300" y="5651500"/>
          <p14:tracePt t="76084" x="6299200" y="5651500"/>
          <p14:tracePt t="76085" x="6318250" y="5651500"/>
          <p14:tracePt t="76100" x="6350000" y="5651500"/>
          <p14:tracePt t="76117" x="6388100" y="5651500"/>
          <p14:tracePt t="76175" x="6388100" y="5645150"/>
          <p14:tracePt t="76207" x="6394450" y="5645150"/>
          <p14:tracePt t="76239" x="6394450" y="5638800"/>
          <p14:tracePt t="76247" x="6400800" y="5638800"/>
          <p14:tracePt t="76255" x="6400800" y="5632450"/>
          <p14:tracePt t="76267" x="6413500" y="5619750"/>
          <p14:tracePt t="76284" x="6426200" y="5600700"/>
          <p14:tracePt t="76301" x="6432550" y="5594350"/>
          <p14:tracePt t="76448" x="6445250" y="5594350"/>
          <p14:tracePt t="76458" x="6464300" y="5600700"/>
          <p14:tracePt t="76467" x="6502400" y="5613400"/>
          <p14:tracePt t="76473" x="6534150" y="5613400"/>
          <p14:tracePt t="76484" x="6572250" y="5619750"/>
          <p14:tracePt t="76501" x="6667500" y="5632450"/>
          <p14:tracePt t="76518" x="6743700" y="5632450"/>
          <p14:tracePt t="76534" x="6794500" y="5632450"/>
          <p14:tracePt t="76551" x="6807200" y="5632450"/>
          <p14:tracePt t="76568" x="6813550" y="5632450"/>
          <p14:tracePt t="76585" x="6826250" y="5632450"/>
          <p14:tracePt t="76602" x="6838950" y="5632450"/>
          <p14:tracePt t="76618" x="6851650" y="5632450"/>
          <p14:tracePt t="76634" x="6870700" y="5632450"/>
          <p14:tracePt t="76698" x="6877050" y="5632450"/>
          <p14:tracePt t="76722" x="6883400" y="5626100"/>
          <p14:tracePt t="76750" x="6889750" y="5626100"/>
          <p14:tracePt t="76988" x="6896100" y="5626100"/>
          <p14:tracePt t="76997" x="6902450" y="5619750"/>
          <p14:tracePt t="77004" x="6927850" y="5613400"/>
          <p14:tracePt t="77018" x="6953250" y="5613400"/>
          <p14:tracePt t="77035" x="7023100" y="5600700"/>
          <p14:tracePt t="77038" x="7067550" y="5594350"/>
          <p14:tracePt t="77053" x="7118350" y="5594350"/>
          <p14:tracePt t="77070" x="7302500" y="5581650"/>
          <p14:tracePt t="77086" x="7372350" y="5581650"/>
          <p14:tracePt t="77103" x="7480300" y="5575300"/>
          <p14:tracePt t="77119" x="7505700" y="5568950"/>
          <p14:tracePt t="77412" x="7505700" y="5575300"/>
          <p14:tracePt t="77421" x="7505700" y="5581650"/>
          <p14:tracePt t="77429" x="7505700" y="5600700"/>
          <p14:tracePt t="77436" x="7512050" y="5607050"/>
          <p14:tracePt t="77452" x="7512050" y="5613400"/>
          <p14:tracePt t="77470" x="7512050" y="5619750"/>
          <p14:tracePt t="77485" x="7518400" y="5626100"/>
          <p14:tracePt t="77532" x="7524750" y="5626100"/>
          <p14:tracePt t="77539" x="7537450" y="5626100"/>
          <p14:tracePt t="77547" x="7550150" y="5626100"/>
          <p14:tracePt t="77555" x="7556500" y="5626100"/>
          <p14:tracePt t="77569" x="7569200" y="5626100"/>
          <p14:tracePt t="77586" x="7594600" y="5626100"/>
          <p14:tracePt t="77587" x="7600950" y="5626100"/>
          <p14:tracePt t="77602" x="7613650" y="5626100"/>
          <p14:tracePt t="77619" x="7626350" y="5626100"/>
          <p14:tracePt t="77677" x="7632700" y="5626100"/>
          <p14:tracePt t="77693" x="7645400" y="5626100"/>
          <p14:tracePt t="77701" x="7658100" y="5626100"/>
          <p14:tracePt t="77709" x="7689850" y="5632450"/>
          <p14:tracePt t="77719" x="7702550" y="5632450"/>
          <p14:tracePt t="77736" x="7715250" y="5632450"/>
          <p14:tracePt t="78205" x="7721600" y="5638800"/>
          <p14:tracePt t="78221" x="7740650" y="5645150"/>
          <p14:tracePt t="78230" x="7759700" y="5645150"/>
          <p14:tracePt t="78238" x="7797800" y="5657850"/>
          <p14:tracePt t="78254" x="7880350" y="5670550"/>
          <p14:tracePt t="78270" x="8007350" y="5689600"/>
          <p14:tracePt t="78287" x="8128000" y="5702300"/>
          <p14:tracePt t="78303" x="8229600" y="5702300"/>
          <p14:tracePt t="78320" x="8280400" y="5702300"/>
          <p14:tracePt t="78336" x="8293100" y="5695950"/>
          <p14:tracePt t="78353" x="8299450" y="5689600"/>
          <p14:tracePt t="78370" x="8299450" y="5676900"/>
          <p14:tracePt t="78388" x="8299450" y="5645150"/>
          <p14:tracePt t="78389" x="8299450" y="5632450"/>
          <p14:tracePt t="78405" x="8299450" y="5613400"/>
          <p14:tracePt t="78406" x="8299450" y="5594350"/>
          <p14:tracePt t="78420" x="8299450" y="5581650"/>
          <p14:tracePt t="78421" x="8299450" y="5568950"/>
          <p14:tracePt t="78437" x="8299450" y="5556250"/>
          <p14:tracePt t="78453" x="8299450" y="5549900"/>
          <p14:tracePt t="78470" x="8299450" y="5543550"/>
          <p14:tracePt t="78487" x="8293100" y="5543550"/>
          <p14:tracePt t="79983" x="8293100" y="5537200"/>
          <p14:tracePt t="79990" x="8293100" y="5530850"/>
          <p14:tracePt t="80026" x="8293100" y="5524500"/>
          <p14:tracePt t="80142" x="8293100" y="5518150"/>
          <p14:tracePt t="80160" x="8293100" y="5511800"/>
          <p14:tracePt t="80166" x="8293100" y="5505450"/>
          <p14:tracePt t="80185" x="8293100" y="5499100"/>
          <p14:tracePt t="80415" x="8286750" y="5499100"/>
          <p14:tracePt t="80618" x="8286750" y="5492750"/>
          <p14:tracePt t="80666" x="8286750" y="5486400"/>
          <p14:tracePt t="80749" x="8286750" y="5480050"/>
          <p14:tracePt t="80764" x="8286750" y="5473700"/>
          <p14:tracePt t="80780" x="8286750" y="5467350"/>
          <p14:tracePt t="80804" x="8286750" y="5461000"/>
          <p14:tracePt t="80836" x="8286750" y="5454650"/>
          <p14:tracePt t="80868" x="8286750" y="5448300"/>
          <p14:tracePt t="80884" x="8286750" y="5441950"/>
          <p14:tracePt t="80892" x="8293100" y="5441950"/>
          <p14:tracePt t="80900" x="8293100" y="5429250"/>
          <p14:tracePt t="80910" x="8299450" y="5422900"/>
          <p14:tracePt t="80923" x="8312150" y="5391150"/>
          <p14:tracePt t="80940" x="8318500" y="5378450"/>
          <p14:tracePt t="80956" x="8324850" y="5372100"/>
          <p14:tracePt t="80973" x="8324850" y="5365750"/>
          <p14:tracePt t="80990" x="8324850" y="5359400"/>
          <p14:tracePt t="81007" x="8324850" y="5346700"/>
          <p14:tracePt t="81023" x="8324850" y="5314950"/>
          <p14:tracePt t="81040" x="8331200" y="5276850"/>
          <p14:tracePt t="81057" x="8331200" y="5194300"/>
          <p14:tracePt t="81073" x="8331200" y="5156200"/>
          <p14:tracePt t="81091" x="8331200" y="5118100"/>
          <p14:tracePt t="81094" x="8331200" y="5111750"/>
          <p14:tracePt t="81107" x="8331200" y="5099050"/>
          <p14:tracePt t="81125" x="8331200" y="5067300"/>
          <p14:tracePt t="81126" x="8331200" y="5048250"/>
          <p14:tracePt t="81141" x="8331200" y="5029200"/>
          <p14:tracePt t="81143" x="8331200" y="5022850"/>
          <p14:tracePt t="81157" x="8331200" y="5003800"/>
          <p14:tracePt t="81173" x="8331200" y="4997450"/>
          <p14:tracePt t="81191" x="8331200" y="4991100"/>
          <p14:tracePt t="81207" x="8331200" y="4984750"/>
          <p14:tracePt t="81224" x="8331200" y="4978400"/>
          <p14:tracePt t="81241" x="8331200" y="4946650"/>
          <p14:tracePt t="81258" x="8331200" y="4883150"/>
          <p14:tracePt t="81274" x="8331200" y="4800600"/>
          <p14:tracePt t="81290" x="8318500" y="4705350"/>
          <p14:tracePt t="81307" x="8305800" y="4622800"/>
          <p14:tracePt t="81324" x="8274050" y="4495800"/>
          <p14:tracePt t="81328" x="8255000" y="4425950"/>
          <p14:tracePt t="81341" x="8248650" y="4394200"/>
          <p14:tracePt t="81358" x="8216900" y="4248150"/>
          <p14:tracePt t="81376" x="8185150" y="4152900"/>
          <p14:tracePt t="81392" x="8128000" y="4013200"/>
          <p14:tracePt t="81407" x="8077200" y="3911600"/>
          <p14:tracePt t="81424" x="8039100" y="3835400"/>
          <p14:tracePt t="81441" x="8013700" y="3771900"/>
          <p14:tracePt t="81457" x="7994650" y="3733800"/>
          <p14:tracePt t="81474" x="7981950" y="3714750"/>
          <p14:tracePt t="81491" x="7975600" y="3708400"/>
          <p14:tracePt t="81492" x="7975600" y="3702050"/>
          <p14:tracePt t="81508" x="7969250" y="3695700"/>
          <p14:tracePt t="81524" x="7962900" y="3689350"/>
          <p14:tracePt t="81540" x="7937500" y="3670300"/>
          <p14:tracePt t="81558" x="7924800" y="3663950"/>
          <p14:tracePt t="81574" x="7867650" y="3606800"/>
          <p14:tracePt t="81591" x="7823200" y="3581400"/>
          <p14:tracePt t="81609" x="7747000" y="3530600"/>
          <p14:tracePt t="81625" x="7702550" y="3498850"/>
          <p14:tracePt t="81641" x="7620000" y="3454400"/>
          <p14:tracePt t="81658" x="7581900" y="3435350"/>
          <p14:tracePt t="81674" x="7543800" y="3422650"/>
          <p14:tracePt t="81691" x="7467600" y="3416300"/>
          <p14:tracePt t="81708" x="7404100" y="3409950"/>
          <p14:tracePt t="81709" x="7327900" y="3409950"/>
          <p14:tracePt t="81724" x="7296150" y="3409950"/>
          <p14:tracePt t="81742" x="7054850" y="3422650"/>
          <p14:tracePt t="81759" x="6965950" y="3435350"/>
          <p14:tracePt t="81775" x="6838950" y="3448050"/>
          <p14:tracePt t="81791" x="6724650" y="3460750"/>
          <p14:tracePt t="81808" x="6629400" y="3479800"/>
          <p14:tracePt t="81827" x="6584950" y="3479800"/>
          <p14:tracePt t="81831" x="6565900" y="3479800"/>
          <p14:tracePt t="81842" x="6521450" y="3492500"/>
          <p14:tracePt t="81858" x="6496050" y="3505200"/>
          <p14:tracePt t="81874" x="6451600" y="3524250"/>
          <p14:tracePt t="81892" x="6419850" y="3536950"/>
          <p14:tracePt t="81909" x="6350000" y="3568700"/>
          <p14:tracePt t="81912" x="6324600" y="3581400"/>
          <p14:tracePt t="81925" x="6299200" y="3587750"/>
          <p14:tracePt t="81941" x="6242050" y="3606800"/>
          <p14:tracePt t="81958" x="6153150" y="3632200"/>
          <p14:tracePt t="81961" x="6127750" y="3638550"/>
          <p14:tracePt t="81975" x="6102350" y="3651250"/>
          <p14:tracePt t="81976" x="6083300" y="3657600"/>
          <p14:tracePt t="81992" x="6045200" y="3676650"/>
          <p14:tracePt t="82008" x="5981700" y="3727450"/>
          <p14:tracePt t="82024" x="5949950" y="3759200"/>
          <p14:tracePt t="82041" x="5924550" y="3803650"/>
          <p14:tracePt t="82058" x="5911850" y="3835400"/>
          <p14:tracePt t="82076" x="5899150" y="3860800"/>
          <p14:tracePt t="82120" x="5899150" y="3867150"/>
          <p14:tracePt t="82128" x="5899150" y="3873500"/>
          <p14:tracePt t="82136" x="5892800" y="3879850"/>
          <p14:tracePt t="82144" x="5892800" y="3892550"/>
          <p14:tracePt t="82158" x="5892800" y="3911600"/>
          <p14:tracePt t="82175" x="5886450" y="3975100"/>
          <p14:tracePt t="82191" x="5873750" y="4044950"/>
          <p14:tracePt t="82208" x="5861050" y="4140200"/>
          <p14:tracePt t="82209" x="5848350" y="4191000"/>
          <p14:tracePt t="82225" x="5842000" y="4248150"/>
          <p14:tracePt t="82242" x="5829300" y="4368800"/>
          <p14:tracePt t="82258" x="5829300" y="4413250"/>
          <p14:tracePt t="82275" x="5829300" y="4438650"/>
          <p14:tracePt t="82292" x="5829300" y="4476750"/>
          <p14:tracePt t="82308" x="5829300" y="4521200"/>
          <p14:tracePt t="82325" x="5829300" y="4578350"/>
          <p14:tracePt t="82341" x="5829300" y="4635500"/>
          <p14:tracePt t="82358" x="5829300" y="4705350"/>
          <p14:tracePt t="82375" x="5829300" y="4768850"/>
          <p14:tracePt t="82391" x="5835650" y="4806950"/>
          <p14:tracePt t="82408" x="5835650" y="4857750"/>
          <p14:tracePt t="82425" x="5835650" y="4921250"/>
          <p14:tracePt t="82442" x="5842000" y="4965700"/>
          <p14:tracePt t="82458" x="5861050" y="5035550"/>
          <p14:tracePt t="82460" x="5873750" y="5105400"/>
          <p14:tracePt t="82475" x="5899150" y="5194300"/>
          <p14:tracePt t="82492" x="5924550" y="5283200"/>
          <p14:tracePt t="82508" x="5956300" y="5365750"/>
          <p14:tracePt t="82525" x="5975350" y="5403850"/>
          <p14:tracePt t="82542" x="5994400" y="5429250"/>
          <p14:tracePt t="82559" x="6019800" y="5467350"/>
          <p14:tracePt t="82575" x="6064250" y="5524500"/>
          <p14:tracePt t="82592" x="6108700" y="5581650"/>
          <p14:tracePt t="82609" x="6165850" y="5632450"/>
          <p14:tracePt t="82626" x="6254750" y="5702300"/>
          <p14:tracePt t="82642" x="6311900" y="5734050"/>
          <p14:tracePt t="82659" x="6375400" y="5759450"/>
          <p14:tracePt t="82660" x="6407150" y="5765800"/>
          <p14:tracePt t="82676" x="6426200" y="5784850"/>
          <p14:tracePt t="82692" x="6438900" y="5784850"/>
          <p14:tracePt t="82751" x="6445250" y="5784850"/>
          <p14:tracePt t="82758" x="6464300" y="5791200"/>
          <p14:tracePt t="82766" x="6489700" y="5797550"/>
          <p14:tracePt t="82775" x="6508750" y="5803900"/>
          <p14:tracePt t="82792" x="6584950" y="5810250"/>
          <p14:tracePt t="82809" x="6699250" y="5822950"/>
          <p14:tracePt t="82826" x="6826250" y="5822950"/>
          <p14:tracePt t="82842" x="6908800" y="5822950"/>
          <p14:tracePt t="82859" x="6972300" y="5803900"/>
          <p14:tracePt t="82876" x="7023100" y="5772150"/>
          <p14:tracePt t="82877" x="7035800" y="5765800"/>
          <p14:tracePt t="82892" x="7048500" y="5753100"/>
          <p14:tracePt t="82909" x="7086600" y="5664200"/>
          <p14:tracePt t="82926" x="7105650" y="5575300"/>
          <p14:tracePt t="82942" x="7124700" y="5511800"/>
          <p14:tracePt t="82959" x="7143750" y="5429250"/>
          <p14:tracePt t="82976" x="7156450" y="5353050"/>
          <p14:tracePt t="82993" x="7162800" y="5308600"/>
          <p14:tracePt t="83009" x="7169150" y="5257800"/>
          <p14:tracePt t="83026" x="7175500" y="5194300"/>
          <p14:tracePt t="83043" x="7175500" y="5111750"/>
          <p14:tracePt t="83059" x="7175500" y="4984750"/>
          <p14:tracePt t="83076" x="7131050" y="4832350"/>
          <p14:tracePt t="83093" x="7080250" y="4673600"/>
          <p14:tracePt t="83110" x="7023100" y="4565650"/>
          <p14:tracePt t="83127" x="6991350" y="4495800"/>
          <p14:tracePt t="83142" x="6972300" y="4457700"/>
          <p14:tracePt t="83144" x="6965950" y="4445000"/>
          <p14:tracePt t="83159" x="6946900" y="4413250"/>
          <p14:tracePt t="83176" x="6927850" y="4387850"/>
          <p14:tracePt t="83192" x="6921500" y="4362450"/>
          <p14:tracePt t="83209" x="6889750" y="4305300"/>
          <p14:tracePt t="83226" x="6864350" y="4254500"/>
          <p14:tracePt t="83243" x="6800850" y="4171950"/>
          <p14:tracePt t="83259" x="6762750" y="4121150"/>
          <p14:tracePt t="83276" x="6711950" y="4051300"/>
          <p14:tracePt t="83293" x="6661150" y="3994150"/>
          <p14:tracePt t="83310" x="6616700" y="3949700"/>
          <p14:tracePt t="83326" x="6572250" y="3911600"/>
          <p14:tracePt t="83344" x="6546850" y="3892550"/>
          <p14:tracePt t="83359" x="6534150" y="3892550"/>
          <p14:tracePt t="83376" x="6508750" y="3892550"/>
          <p14:tracePt t="83378" x="6496050" y="3892550"/>
          <p14:tracePt t="83393" x="6451600" y="3905250"/>
          <p14:tracePt t="83409" x="6394450" y="3930650"/>
          <p14:tracePt t="83426" x="6369050" y="3937000"/>
          <p14:tracePt t="83443" x="6318250" y="3962400"/>
          <p14:tracePt t="83460" x="6292850" y="3981450"/>
          <p14:tracePt t="83476" x="6248400" y="4051300"/>
          <p14:tracePt t="83493" x="6229350" y="4102100"/>
          <p14:tracePt t="83510" x="6210300" y="4203700"/>
          <p14:tracePt t="83526" x="6203950" y="4279900"/>
          <p14:tracePt t="83543" x="6203950" y="4349750"/>
          <p14:tracePt t="83560" x="6203950" y="4451350"/>
          <p14:tracePt t="83576" x="6203950" y="4533900"/>
          <p14:tracePt t="83593" x="6210300" y="4629150"/>
          <p14:tracePt t="83610" x="6235700" y="4762500"/>
          <p14:tracePt t="83633" x="6242050" y="4800600"/>
          <p14:tracePt t="83643" x="6292850" y="5232400"/>
          <p14:tracePt t="83660" x="6311900" y="5365750"/>
          <p14:tracePt t="83676" x="6330950" y="5467350"/>
          <p14:tracePt t="83693" x="6350000" y="5537200"/>
          <p14:tracePt t="83710" x="6362700" y="5575300"/>
          <p14:tracePt t="83727" x="6381750" y="5600700"/>
          <p14:tracePt t="83743" x="6400800" y="5645150"/>
          <p14:tracePt t="83760" x="6432550" y="5702300"/>
          <p14:tracePt t="83777" x="6483350" y="5772150"/>
          <p14:tracePt t="83794" x="6546850" y="5822950"/>
          <p14:tracePt t="83795" x="6565900" y="5829300"/>
          <p14:tracePt t="83810" x="6584950" y="5835650"/>
          <p14:tracePt t="83827" x="6648450" y="5842000"/>
          <p14:tracePt t="83843" x="6673850" y="5842000"/>
          <p14:tracePt t="83861" x="6718300" y="5842000"/>
          <p14:tracePt t="83862" x="6737350" y="5835650"/>
          <p14:tracePt t="83877" x="6769100" y="5816600"/>
          <p14:tracePt t="83893" x="6788150" y="5803900"/>
          <p14:tracePt t="83910" x="6807200" y="5784850"/>
          <p14:tracePt t="83927" x="6819900" y="5778500"/>
          <p14:tracePt t="83943" x="6832600" y="5765800"/>
          <p14:tracePt t="83960" x="6858000" y="5734050"/>
          <p14:tracePt t="83977" x="6889750" y="5689600"/>
          <p14:tracePt t="83994" x="6934200" y="5632450"/>
          <p14:tracePt t="84010" x="6985000" y="5549900"/>
          <p14:tracePt t="84027" x="7067550" y="5454650"/>
          <p14:tracePt t="84029" x="7086600" y="5435600"/>
          <p14:tracePt t="84044" x="7150100" y="5365750"/>
          <p14:tracePt t="84061" x="7251700" y="5270500"/>
          <p14:tracePt t="84063" x="7283450" y="5245100"/>
          <p14:tracePt t="84077" x="7372350" y="5156200"/>
          <p14:tracePt t="84094" x="7391400" y="5143500"/>
          <p14:tracePt t="84110" x="7442200" y="5086350"/>
          <p14:tracePt t="84127" x="7442200" y="5080000"/>
          <p14:tracePt t="84144" x="7480300" y="5048250"/>
          <p14:tracePt t="84160" x="7518400" y="5003800"/>
          <p14:tracePt t="84177" x="7600950" y="4895850"/>
          <p14:tracePt t="84194" x="7677150" y="4794250"/>
          <p14:tracePt t="84196" x="7734300" y="4718050"/>
          <p14:tracePt t="84211" x="7766050" y="4673600"/>
          <p14:tracePt t="84227" x="7804150" y="4610100"/>
          <p14:tracePt t="84244" x="7816850" y="4572000"/>
          <p14:tracePt t="84261" x="7823200" y="4552950"/>
          <p14:tracePt t="84892" x="7823200" y="4546600"/>
          <p14:tracePt t="85230" x="7823200" y="4533900"/>
          <p14:tracePt t="85238" x="7835900" y="4514850"/>
          <p14:tracePt t="85247" x="7848600" y="4502150"/>
          <p14:tracePt t="85262" x="7893050" y="4457700"/>
          <p14:tracePt t="85279" x="7931150" y="4419600"/>
          <p14:tracePt t="85280" x="7962900" y="4387850"/>
          <p14:tracePt t="85296" x="8051800" y="4286250"/>
          <p14:tracePt t="85312" x="8159750" y="4159250"/>
          <p14:tracePt t="85329" x="8255000" y="4057650"/>
          <p14:tracePt t="85345" x="8324850" y="3987800"/>
          <p14:tracePt t="85362" x="8337550" y="3975100"/>
          <p14:tracePt t="85379" x="8388350" y="3917950"/>
          <p14:tracePt t="85395" x="8394700" y="3898900"/>
          <p14:tracePt t="85412" x="8401050" y="3879850"/>
          <p14:tracePt t="85429" x="8401050" y="3860800"/>
          <p14:tracePt t="85446" x="8401050" y="3829050"/>
          <p14:tracePt t="85462" x="8401050" y="3803650"/>
          <p14:tracePt t="85479" x="8382000" y="3759200"/>
          <p14:tracePt t="85497" x="8375650" y="3746500"/>
          <p14:tracePt t="85514" x="8356600" y="3714750"/>
          <p14:tracePt t="85531" x="8337550" y="3683000"/>
          <p14:tracePt t="85546" x="8299450" y="3625850"/>
          <p14:tracePt t="85563" x="8267700" y="3587750"/>
          <p14:tracePt t="85580" x="8235950" y="3543300"/>
          <p14:tracePt t="85596" x="8204200" y="3511550"/>
          <p14:tracePt t="85613" x="8197850" y="3498850"/>
          <p14:tracePt t="85629" x="8191500" y="3492500"/>
          <p14:tracePt t="85722" x="8185150" y="3492500"/>
          <p14:tracePt t="85738" x="8178800" y="3492500"/>
          <p14:tracePt t="85747" x="8153400" y="3492500"/>
          <p14:tracePt t="85754" x="8134350" y="3492500"/>
          <p14:tracePt t="85763" x="8128000" y="3492500"/>
          <p14:tracePt t="85780" x="8077200" y="3498850"/>
          <p14:tracePt t="85796" x="8013700" y="3498850"/>
          <p14:tracePt t="85813" x="7931150" y="3505200"/>
          <p14:tracePt t="85829" x="7886700" y="3505200"/>
          <p14:tracePt t="85846" x="7816850" y="3511550"/>
          <p14:tracePt t="85862" x="7772400" y="3511550"/>
          <p14:tracePt t="85879" x="7766050" y="3517900"/>
          <p14:tracePt t="85980" x="7766050" y="3524250"/>
          <p14:tracePt t="85997" x="7766050" y="3530600"/>
          <p14:tracePt t="86004" x="7772400" y="3536950"/>
          <p14:tracePt t="86013" x="7791450" y="3556000"/>
          <p14:tracePt t="86030" x="7823200" y="3562350"/>
          <p14:tracePt t="86047" x="7886700" y="3581400"/>
          <p14:tracePt t="86063" x="7950200" y="3594100"/>
          <p14:tracePt t="86080" x="8032750" y="3606800"/>
          <p14:tracePt t="86096" x="8166100" y="3613150"/>
          <p14:tracePt t="86113" x="8305800" y="3619500"/>
          <p14:tracePt t="86129" x="8464550" y="3619500"/>
          <p14:tracePt t="86146" x="8604250" y="3619500"/>
          <p14:tracePt t="86163" x="8731250" y="3619500"/>
          <p14:tracePt t="86180" x="8870950" y="3619500"/>
          <p14:tracePt t="86196" x="9017000" y="3613150"/>
          <p14:tracePt t="86198" x="9048750" y="3613150"/>
          <p14:tracePt t="86214" x="9201150" y="3606800"/>
          <p14:tracePt t="86230" x="9347200" y="3594100"/>
          <p14:tracePt t="86247" x="9537700" y="3594100"/>
          <p14:tracePt t="86264" x="9753600" y="3594100"/>
          <p14:tracePt t="86280" x="9880600" y="3587750"/>
          <p14:tracePt t="86296" x="10115550" y="3581400"/>
          <p14:tracePt t="86314" x="10318750" y="3568700"/>
          <p14:tracePt t="86330" x="10458450" y="3556000"/>
          <p14:tracePt t="86346" x="10572750" y="3536950"/>
          <p14:tracePt t="86363" x="10674350" y="3517900"/>
          <p14:tracePt t="86380" x="10731500" y="3505200"/>
          <p14:tracePt t="86396" x="10756900" y="3492500"/>
          <p14:tracePt t="86398" x="10756900" y="3479800"/>
          <p14:tracePt t="86413" x="10763250" y="3473450"/>
          <p14:tracePt t="86430" x="10769600" y="3448050"/>
          <p14:tracePt t="86447" x="10769600" y="3422650"/>
          <p14:tracePt t="86449" x="10769600" y="3397250"/>
          <p14:tracePt t="86464" x="10763250" y="3359150"/>
          <p14:tracePt t="86480" x="10750550" y="3308350"/>
          <p14:tracePt t="86497" x="10725150" y="3251200"/>
          <p14:tracePt t="86514" x="10693400" y="3181350"/>
          <p14:tracePt t="86530" x="10648950" y="3124200"/>
          <p14:tracePt t="86547" x="10566400" y="3028950"/>
          <p14:tracePt t="86563" x="10496550" y="2952750"/>
          <p14:tracePt t="86580" x="10369550" y="2857500"/>
          <p14:tracePt t="86597" x="10255250" y="2794000"/>
          <p14:tracePt t="86613" x="10128250" y="2743200"/>
          <p14:tracePt t="86630" x="9893300" y="2705100"/>
          <p14:tracePt t="86647" x="9747250" y="2705100"/>
          <p14:tracePt t="86648" x="9652000" y="2705100"/>
          <p14:tracePt t="86664" x="9429750" y="2705100"/>
          <p14:tracePt t="86680" x="9302750" y="2711450"/>
          <p14:tracePt t="86682" x="9163050" y="2724150"/>
          <p14:tracePt t="86697" x="8845550" y="2730500"/>
          <p14:tracePt t="86714" x="8604250" y="2730500"/>
          <p14:tracePt t="86730" x="8337550" y="2743200"/>
          <p14:tracePt t="86747" x="8172450" y="2762250"/>
          <p14:tracePt t="86764" x="8070850" y="2781300"/>
          <p14:tracePt t="86780" x="8020050" y="2806700"/>
          <p14:tracePt t="86797" x="7988300" y="2825750"/>
          <p14:tracePt t="86814" x="7956550" y="2863850"/>
          <p14:tracePt t="86831" x="7912100" y="2901950"/>
          <p14:tracePt t="86847" x="7886700" y="2940050"/>
          <p14:tracePt t="86864" x="7867650" y="2965450"/>
          <p14:tracePt t="86881" x="7848600" y="3003550"/>
          <p14:tracePt t="86897" x="7829550" y="3073400"/>
          <p14:tracePt t="86914" x="7816850" y="3136900"/>
          <p14:tracePt t="86930" x="7816850" y="3187700"/>
          <p14:tracePt t="86947" x="7829550" y="3276600"/>
          <p14:tracePt t="86964" x="7886700" y="3371850"/>
          <p14:tracePt t="86981" x="7931150" y="3429000"/>
          <p14:tracePt t="86998" x="8001000" y="3486150"/>
          <p14:tracePt t="87014" x="8153400" y="3568700"/>
          <p14:tracePt t="87031" x="8261350" y="3600450"/>
          <p14:tracePt t="87047" x="8432800" y="3638550"/>
          <p14:tracePt t="87065" x="8680450" y="3676650"/>
          <p14:tracePt t="87068" x="8832850" y="3695700"/>
          <p14:tracePt t="87081" x="8991600" y="3714750"/>
          <p14:tracePt t="87098" x="9194800" y="3733800"/>
          <p14:tracePt t="87115" x="9550400" y="3752850"/>
          <p14:tracePt t="87118" x="9709150" y="3752850"/>
          <p14:tracePt t="87131" x="9759950" y="3759200"/>
          <p14:tracePt t="87133" x="9899650" y="3759200"/>
          <p14:tracePt t="87149" x="10071100" y="3759200"/>
          <p14:tracePt t="87165" x="10267950" y="3727450"/>
          <p14:tracePt t="87181" x="10394950" y="3689350"/>
          <p14:tracePt t="87198" x="10521950" y="3644900"/>
          <p14:tracePt t="87214" x="10629900" y="3613150"/>
          <p14:tracePt t="87231" x="10750550" y="3581400"/>
          <p14:tracePt t="87248" x="10852150" y="3549650"/>
          <p14:tracePt t="87265" x="10915650" y="3511550"/>
          <p14:tracePt t="87281" x="10966450" y="3473450"/>
          <p14:tracePt t="87298" x="10985500" y="3422650"/>
          <p14:tracePt t="87314" x="10985500" y="3409950"/>
          <p14:tracePt t="87331" x="10985500" y="3403600"/>
          <p14:tracePt t="87348" x="10979150" y="3390900"/>
          <p14:tracePt t="87364" x="10953750" y="3365500"/>
          <p14:tracePt t="87366" x="10928350" y="3333750"/>
          <p14:tracePt t="87381" x="10826750" y="3270250"/>
          <p14:tracePt t="87398" x="10661650" y="3206750"/>
          <p14:tracePt t="87414" x="10344150" y="3143250"/>
          <p14:tracePt t="87431" x="9937750" y="3111500"/>
          <p14:tracePt t="87448" x="9505950" y="3111500"/>
          <p14:tracePt t="87464" x="9029700" y="3143250"/>
          <p14:tracePt t="87481" x="8743950" y="3187700"/>
          <p14:tracePt t="87498" x="8432800" y="3270250"/>
          <p14:tracePt t="87515" x="8305800" y="3314700"/>
          <p14:tracePt t="87531" x="8248650" y="3359150"/>
          <p14:tracePt t="87548" x="8223250" y="3384550"/>
          <p14:tracePt t="87564" x="8210550" y="3397250"/>
          <p14:tracePt t="87581" x="8210550" y="3403600"/>
          <p14:tracePt t="87753" x="0" y="0"/>
        </p14:tracePtLst>
        <p14:tracePtLst>
          <p14:tracePt t="91666" x="1111250" y="6261100"/>
          <p14:tracePt t="91761" x="1117600" y="6261100"/>
          <p14:tracePt t="91770" x="1130300" y="6254750"/>
          <p14:tracePt t="91777" x="1162050" y="6242050"/>
          <p14:tracePt t="91786" x="1206500" y="6235700"/>
          <p14:tracePt t="91804" x="1333500" y="6216650"/>
          <p14:tracePt t="91820" x="1517650" y="6210300"/>
          <p14:tracePt t="91837" x="1784350" y="6203950"/>
          <p14:tracePt t="91853" x="2044700" y="6203950"/>
          <p14:tracePt t="91870" x="2324100" y="6203950"/>
          <p14:tracePt t="91887" x="2527300" y="6203950"/>
          <p14:tracePt t="91903" x="2673350" y="6203950"/>
          <p14:tracePt t="91920" x="2794000" y="6203950"/>
          <p14:tracePt t="91937" x="2863850" y="6203950"/>
          <p14:tracePt t="91954" x="2901950" y="6203950"/>
          <p14:tracePt t="91970" x="2927350" y="6203950"/>
          <p14:tracePt t="91987" x="2952750" y="6203950"/>
          <p14:tracePt t="92004" x="2997200" y="6203950"/>
          <p14:tracePt t="92020" x="3067050" y="6203950"/>
          <p14:tracePt t="92037" x="3194050" y="6203950"/>
          <p14:tracePt t="92053" x="3321050" y="6203950"/>
          <p14:tracePt t="92070" x="3511550" y="6203950"/>
          <p14:tracePt t="92087" x="3638550" y="6203950"/>
          <p14:tracePt t="92103" x="3759200" y="6216650"/>
          <p14:tracePt t="92120" x="3860800" y="6229350"/>
          <p14:tracePt t="92137" x="3956050" y="6235700"/>
          <p14:tracePt t="92155" x="4051300" y="6235700"/>
          <p14:tracePt t="92157" x="4108450" y="6235700"/>
          <p14:tracePt t="92171" x="4140200" y="6235700"/>
          <p14:tracePt t="92173" x="4191000" y="6235700"/>
          <p14:tracePt t="92188" x="4210050" y="6235700"/>
          <p14:tracePt t="92191" x="4222750" y="6235700"/>
          <p14:tracePt t="92204" x="4267200" y="6235700"/>
          <p14:tracePt t="92220" x="4298950" y="6235700"/>
          <p14:tracePt t="92237" x="4337050" y="6235700"/>
          <p14:tracePt t="92254" x="4438650" y="6248400"/>
          <p14:tracePt t="92270" x="4552950" y="6261100"/>
          <p14:tracePt t="92287" x="4692650" y="6273800"/>
          <p14:tracePt t="92304" x="4921250" y="6286500"/>
          <p14:tracePt t="92320" x="5118100" y="6311900"/>
          <p14:tracePt t="92337" x="5384800" y="6324600"/>
          <p14:tracePt t="92354" x="5562600" y="6343650"/>
          <p14:tracePt t="92371" x="5715000" y="6350000"/>
          <p14:tracePt t="92387" x="5873750" y="6356350"/>
          <p14:tracePt t="92404" x="5975350" y="6356350"/>
          <p14:tracePt t="92421" x="6057900" y="6356350"/>
          <p14:tracePt t="92437" x="6292850" y="6330950"/>
          <p14:tracePt t="92454" x="6413500" y="6305550"/>
          <p14:tracePt t="92470" x="6540500" y="6273800"/>
          <p14:tracePt t="92487" x="6616700" y="6254750"/>
          <p14:tracePt t="92504" x="6800850" y="6223000"/>
          <p14:tracePt t="92521" x="6870700" y="6210300"/>
          <p14:tracePt t="92537" x="6921500" y="6203950"/>
          <p14:tracePt t="92554" x="6940550" y="6191250"/>
          <p14:tracePt t="92571" x="6985000" y="6178550"/>
          <p14:tracePt t="92587" x="7004050" y="6153150"/>
          <p14:tracePt t="92604" x="7004050" y="6140450"/>
          <p14:tracePt t="92621" x="7004050" y="6134100"/>
          <p14:tracePt t="92642" x="7004050" y="6121400"/>
          <p14:tracePt t="92654" x="6965950" y="6057900"/>
          <p14:tracePt t="92671" x="6940550" y="6032500"/>
          <p14:tracePt t="92687" x="6864350" y="5981700"/>
          <p14:tracePt t="92705" x="6781800" y="5930900"/>
          <p14:tracePt t="92707" x="6711950" y="5892800"/>
          <p14:tracePt t="92721" x="6686550" y="5880100"/>
          <p14:tracePt t="92738" x="6546850" y="5829300"/>
          <p14:tracePt t="92740" x="6419850" y="5791200"/>
          <p14:tracePt t="92754" x="6369050" y="5778500"/>
          <p14:tracePt t="92771" x="6102350" y="5721350"/>
          <p14:tracePt t="92772" x="6051550" y="5715000"/>
          <p14:tracePt t="92789" x="5880100" y="5702300"/>
          <p14:tracePt t="92804" x="5613400" y="5702300"/>
          <p14:tracePt t="92821" x="5441950" y="5702300"/>
          <p14:tracePt t="92838" x="5289550" y="5715000"/>
          <p14:tracePt t="92854" x="5143500" y="5721350"/>
          <p14:tracePt t="92871" x="5010150" y="5727700"/>
          <p14:tracePt t="92888" x="4940300" y="5727700"/>
          <p14:tracePt t="92905" x="4813300" y="5734050"/>
          <p14:tracePt t="92921" x="4692650" y="5746750"/>
          <p14:tracePt t="92938" x="4552950" y="5759450"/>
          <p14:tracePt t="92940" x="4521200" y="5765800"/>
          <p14:tracePt t="92954" x="4470400" y="5772150"/>
          <p14:tracePt t="92971" x="4298950" y="5784850"/>
          <p14:tracePt t="92972" x="4248150" y="5791200"/>
          <p14:tracePt t="92988" x="4057650" y="5822950"/>
          <p14:tracePt t="93005" x="4013200" y="5835650"/>
          <p14:tracePt t="93021" x="3879850" y="5854700"/>
          <p14:tracePt t="93022" x="3841750" y="5861050"/>
          <p14:tracePt t="93038" x="3778250" y="5880100"/>
          <p14:tracePt t="93055" x="3727450" y="5899150"/>
          <p14:tracePt t="93071" x="3702050" y="5918200"/>
          <p14:tracePt t="93088" x="3689350" y="5930900"/>
          <p14:tracePt t="93105" x="3676650" y="5962650"/>
          <p14:tracePt t="93121" x="3670300" y="5994400"/>
          <p14:tracePt t="93138" x="3670300" y="6019800"/>
          <p14:tracePt t="93155" x="3670300" y="6070600"/>
          <p14:tracePt t="93172" x="3683000" y="6108700"/>
          <p14:tracePt t="93188" x="3695700" y="6134100"/>
          <p14:tracePt t="93205" x="3733800" y="6172200"/>
          <p14:tracePt t="93207" x="3746500" y="6184900"/>
          <p14:tracePt t="93222" x="3860800" y="6229350"/>
          <p14:tracePt t="93238" x="4057650" y="6280150"/>
          <p14:tracePt t="93255" x="4318000" y="6292850"/>
          <p14:tracePt t="93272" x="4635500" y="6305550"/>
          <p14:tracePt t="93288" x="5187950" y="6286500"/>
          <p14:tracePt t="93305" x="5664200" y="6254750"/>
          <p14:tracePt t="93322" x="6000750" y="6223000"/>
          <p14:tracePt t="93338" x="6438900" y="6210300"/>
          <p14:tracePt t="93355" x="6591300" y="6210300"/>
          <p14:tracePt t="93372" x="7029450" y="6210300"/>
          <p14:tracePt t="93389" x="7112000" y="6210300"/>
          <p14:tracePt t="93406" x="7137400" y="6210300"/>
          <p14:tracePt t="94171" x="7124700" y="6184900"/>
          <p14:tracePt t="94178" x="7099300" y="6153150"/>
          <p14:tracePt t="94190" x="7067550" y="6115050"/>
          <p14:tracePt t="94206" x="6991350" y="6051550"/>
          <p14:tracePt t="94223" x="6921500" y="6013450"/>
          <p14:tracePt t="94239" x="6838950" y="5975350"/>
          <p14:tracePt t="94256" x="6756400" y="5943600"/>
          <p14:tracePt t="94273" x="6680200" y="5924550"/>
          <p14:tracePt t="94274" x="6616700" y="5918200"/>
          <p14:tracePt t="94289" x="6584950" y="5911850"/>
          <p14:tracePt t="94306" x="6388100" y="5899150"/>
          <p14:tracePt t="94323" x="6267450" y="5892800"/>
          <p14:tracePt t="94340" x="6038850" y="5873750"/>
          <p14:tracePt t="94357" x="5886450" y="5854700"/>
          <p14:tracePt t="94374" x="5740400" y="5835650"/>
          <p14:tracePt t="94390" x="5632450" y="5822950"/>
          <p14:tracePt t="94406" x="5562600" y="5816600"/>
          <p14:tracePt t="94423" x="5473700" y="5810250"/>
          <p14:tracePt t="94440" x="5391150" y="5803900"/>
          <p14:tracePt t="94456" x="5289550" y="5803900"/>
          <p14:tracePt t="94473" x="5105400" y="5803900"/>
          <p14:tracePt t="94490" x="4946650" y="5810250"/>
          <p14:tracePt t="94506" x="4794250" y="5822950"/>
          <p14:tracePt t="94523" x="4667250" y="5822950"/>
          <p14:tracePt t="94524" x="4622800" y="5829300"/>
          <p14:tracePt t="94540" x="4508500" y="5835650"/>
          <p14:tracePt t="94556" x="4394200" y="5842000"/>
          <p14:tracePt t="94573" x="4286250" y="5848350"/>
          <p14:tracePt t="94590" x="4178300" y="5867400"/>
          <p14:tracePt t="94607" x="4070350" y="5880100"/>
          <p14:tracePt t="94623" x="4006850" y="5892800"/>
          <p14:tracePt t="94640" x="3905250" y="5918200"/>
          <p14:tracePt t="94657" x="3860800" y="5930900"/>
          <p14:tracePt t="94673" x="3784600" y="5956300"/>
          <p14:tracePt t="94864" x="3663950" y="6070600"/>
          <p14:tracePt t="94875" x="3657600" y="6070600"/>
          <p14:tracePt t="94878" x="3657600" y="6076950"/>
          <p14:tracePt t="94967" x="3657600" y="6083300"/>
          <p14:tracePt t="95011" x="3657600" y="6089650"/>
          <p14:tracePt t="95016" x="3657600" y="6096000"/>
          <p14:tracePt t="95032" x="3657600" y="6102350"/>
          <p14:tracePt t="95048" x="3657600" y="6108700"/>
          <p14:tracePt t="95065" x="3657600" y="6115050"/>
          <p14:tracePt t="95074" x="3657600" y="6121400"/>
          <p14:tracePt t="95096" x="3651250" y="6127750"/>
          <p14:tracePt t="95169" x="3651250" y="6134100"/>
          <p14:tracePt t="95186" x="3651250" y="6140450"/>
          <p14:tracePt t="95192" x="3651250" y="6146800"/>
          <p14:tracePt t="95208" x="3651250" y="6153150"/>
          <p14:tracePt t="95217" x="3651250" y="6159500"/>
          <p14:tracePt t="95224" x="3651250" y="6165850"/>
          <p14:tracePt t="95241" x="3657600" y="6178550"/>
          <p14:tracePt t="95257" x="3670300" y="6184900"/>
          <p14:tracePt t="95274" x="3676650" y="6191250"/>
          <p14:tracePt t="95291" x="3689350" y="6197600"/>
          <p14:tracePt t="95307" x="3721100" y="6197600"/>
          <p14:tracePt t="95324" x="3765550" y="6216650"/>
          <p14:tracePt t="95341" x="3835400" y="6229350"/>
          <p14:tracePt t="95358" x="3911600" y="6242050"/>
          <p14:tracePt t="95374" x="4013200" y="6248400"/>
          <p14:tracePt t="95391" x="4083050" y="6248400"/>
          <p14:tracePt t="95408" x="4127500" y="6248400"/>
          <p14:tracePt t="95410" x="4133850" y="6248400"/>
          <p14:tracePt t="95424" x="4140200" y="6248400"/>
          <p14:tracePt t="95484" x="4146550" y="6248400"/>
          <p14:tracePt t="95492" x="4146550" y="6242050"/>
          <p14:tracePt t="95507" x="4146550" y="6235700"/>
          <p14:tracePt t="95516" x="4152900" y="6235700"/>
          <p14:tracePt t="95525" x="4152900" y="6229350"/>
          <p14:tracePt t="95541" x="4159250" y="6223000"/>
          <p14:tracePt t="95558" x="4171950" y="6216650"/>
          <p14:tracePt t="95575" x="4197350" y="6203950"/>
          <p14:tracePt t="95593" x="4203700" y="6197600"/>
          <p14:tracePt t="95614" x="4216400" y="6191250"/>
          <p14:tracePt t="95625" x="4241800" y="6191250"/>
          <p14:tracePt t="95643" x="4254500" y="6184900"/>
          <p14:tracePt t="95646" x="4260850" y="6184900"/>
          <p14:tracePt t="95659" x="4273550" y="6184900"/>
          <p14:tracePt t="95661" x="4279900" y="6178550"/>
          <p14:tracePt t="95675" x="4286250" y="6178550"/>
          <p14:tracePt t="95678" x="4286250" y="6172200"/>
          <p14:tracePt t="95692" x="4292600" y="6172200"/>
          <p14:tracePt t="95899" x="4298950" y="6172200"/>
          <p14:tracePt t="95903" x="4305300" y="6172200"/>
          <p14:tracePt t="97095" x="4305300" y="6165850"/>
          <p14:tracePt t="97102" x="4305300" y="6153150"/>
          <p14:tracePt t="97110" x="4311650" y="6140450"/>
          <p14:tracePt t="97127" x="4318000" y="6115050"/>
          <p14:tracePt t="97143" x="4318000" y="6096000"/>
          <p14:tracePt t="97643" x="4324350" y="6096000"/>
          <p14:tracePt t="97651" x="4324350" y="6102350"/>
          <p14:tracePt t="97660" x="4324350" y="6115050"/>
          <p14:tracePt t="97677" x="4324350" y="6140450"/>
          <p14:tracePt t="97694" x="4330700" y="6165850"/>
          <p14:tracePt t="97710" x="4337050" y="6197600"/>
          <p14:tracePt t="97727" x="4337050" y="6203950"/>
          <p14:tracePt t="98101" x="4337050" y="6210300"/>
          <p14:tracePt t="98109" x="4356100" y="6216650"/>
          <p14:tracePt t="98117" x="4375150" y="6223000"/>
          <p14:tracePt t="98127" x="4432300" y="6248400"/>
          <p14:tracePt t="98144" x="4603750" y="6292850"/>
          <p14:tracePt t="98161" x="4851400" y="6324600"/>
          <p14:tracePt t="98178" x="5245100" y="6343650"/>
          <p14:tracePt t="98194" x="5797550" y="6343650"/>
          <p14:tracePt t="98211" x="6248400" y="6343650"/>
          <p14:tracePt t="98228" x="6578600" y="6330950"/>
          <p14:tracePt t="98244" x="6985000" y="6311900"/>
          <p14:tracePt t="98261" x="7213600" y="6267450"/>
          <p14:tracePt t="98262" x="7226300" y="6267450"/>
          <p14:tracePt t="98278" x="7226300" y="6261100"/>
          <p14:tracePt t="98490" x="7226300" y="6235700"/>
          <p14:tracePt t="98496" x="7226300" y="6197600"/>
          <p14:tracePt t="98504" x="7232650" y="6153150"/>
          <p14:tracePt t="98513" x="7264400" y="6146800"/>
          <p14:tracePt t="98528" x="7404100" y="6108700"/>
          <p14:tracePt t="98545" x="7632700" y="5969000"/>
          <p14:tracePt t="98562" x="7759700" y="5784850"/>
          <p14:tracePt t="98579" x="7835900" y="5689600"/>
          <p14:tracePt t="98595" x="7931150" y="5543550"/>
          <p14:tracePt t="98612" x="8007350" y="5391150"/>
          <p14:tracePt t="98628" x="8102600" y="5118100"/>
          <p14:tracePt t="98645" x="8191500" y="4768850"/>
          <p14:tracePt t="98662" x="8210550" y="4533900"/>
          <p14:tracePt t="98679" x="8204200" y="4292600"/>
          <p14:tracePt t="98681" x="8185150" y="4216400"/>
          <p14:tracePt t="98695" x="8172450" y="4083050"/>
          <p14:tracePt t="98712" x="8134350" y="3930650"/>
          <p14:tracePt t="98728" x="8089900" y="3752850"/>
          <p14:tracePt t="98745" x="8039100" y="3594100"/>
          <p14:tracePt t="98746" x="8013700" y="3524250"/>
          <p14:tracePt t="98762" x="7981950" y="3448050"/>
          <p14:tracePt t="98778" x="7924800" y="3302000"/>
          <p14:tracePt t="98795" x="7912100" y="3244850"/>
          <p14:tracePt t="98812" x="7880350" y="3194050"/>
          <p14:tracePt t="98829" x="7874000" y="3175000"/>
          <p14:tracePt t="98845" x="7861300" y="3149600"/>
          <p14:tracePt t="98862" x="7848600" y="3105150"/>
          <p14:tracePt t="98878" x="7823200" y="3048000"/>
          <p14:tracePt t="98895" x="7797800" y="2978150"/>
          <p14:tracePt t="98912" x="7772400" y="2921000"/>
          <p14:tracePt t="98928" x="7740650" y="2870200"/>
          <p14:tracePt t="98945" x="7721600" y="2844800"/>
          <p14:tracePt t="98947" x="7715250" y="2844800"/>
          <p14:tracePt t="98962" x="7708900" y="2838450"/>
          <p14:tracePt t="98978" x="7708900" y="2825750"/>
          <p14:tracePt t="98995" x="7702550" y="2825750"/>
          <p14:tracePt t="99012" x="7696200" y="2794000"/>
          <p14:tracePt t="99029" x="7683500" y="2781300"/>
          <p14:tracePt t="99045" x="7670800" y="2743200"/>
          <p14:tracePt t="99062" x="7658100" y="2717800"/>
          <p14:tracePt t="99079" x="7651750" y="2711450"/>
          <p14:tracePt t="99096" x="7651750" y="2692400"/>
          <p14:tracePt t="99112" x="7651750" y="2667000"/>
          <p14:tracePt t="99129" x="7651750" y="2647950"/>
          <p14:tracePt t="99145" x="7651750" y="2635250"/>
          <p14:tracePt t="99213" x="7651750" y="2628900"/>
          <p14:tracePt t="99228" x="7651750" y="2622550"/>
          <p14:tracePt t="99245" x="7658100" y="2622550"/>
          <p14:tracePt t="99254" x="7664450" y="2616200"/>
          <p14:tracePt t="99262" x="7670800" y="2609850"/>
          <p14:tracePt t="99303" x="7677150" y="2609850"/>
          <p14:tracePt t="99312" x="7696200" y="2609850"/>
          <p14:tracePt t="99319" x="7721600" y="2609850"/>
          <p14:tracePt t="99329" x="7766050" y="2609850"/>
          <p14:tracePt t="99346" x="7893050" y="2616200"/>
          <p14:tracePt t="99362" x="8013700" y="2616200"/>
          <p14:tracePt t="99379" x="8153400" y="2616200"/>
          <p14:tracePt t="99396" x="8267700" y="2616200"/>
          <p14:tracePt t="99412" x="8324850" y="2622550"/>
          <p14:tracePt t="99429" x="8407400" y="2628900"/>
          <p14:tracePt t="99430" x="8426450" y="2635250"/>
          <p14:tracePt t="99446" x="8496300" y="2641600"/>
          <p14:tracePt t="99463" x="8540750" y="2641600"/>
          <p14:tracePt t="99479" x="8591550" y="2641600"/>
          <p14:tracePt t="99481" x="8616950" y="2641600"/>
          <p14:tracePt t="99496" x="8655050" y="2641600"/>
          <p14:tracePt t="99513" x="8686800" y="2641600"/>
          <p14:tracePt t="99530" x="8712200" y="2635250"/>
          <p14:tracePt t="99546" x="8718550" y="2635250"/>
          <p14:tracePt t="99562" x="8731250" y="2628900"/>
          <p14:tracePt t="99579" x="8743950" y="2628900"/>
          <p14:tracePt t="99605" x="8750300" y="2628900"/>
          <p14:tracePt t="99613" x="8756650" y="2628900"/>
          <p14:tracePt t="99629" x="8794750" y="2628900"/>
          <p14:tracePt t="99646" x="8820150" y="2628900"/>
          <p14:tracePt t="99663" x="8839200" y="2622550"/>
          <p14:tracePt t="100103" x="8845550" y="2622550"/>
          <p14:tracePt t="100113" x="8877300" y="2628900"/>
          <p14:tracePt t="100122" x="8921750" y="2635250"/>
          <p14:tracePt t="100131" x="8997950" y="2641600"/>
          <p14:tracePt t="100147" x="9156700" y="2647950"/>
          <p14:tracePt t="100164" x="9328150" y="2647950"/>
          <p14:tracePt t="100181" x="9436100" y="2647950"/>
          <p14:tracePt t="100197" x="9486900" y="2647950"/>
          <p14:tracePt t="100214" x="9493250" y="2647950"/>
          <p14:tracePt t="100916" x="0" y="0"/>
        </p14:tracePtLst>
      </p14:laserTraceLst>
    </p:ext>
  </p:extLs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9" name="直接连接符 348"/>
          <p:cNvCxnSpPr>
            <a:endCxn id="359" idx="0"/>
          </p:cNvCxnSpPr>
          <p:nvPr/>
        </p:nvCxnSpPr>
        <p:spPr>
          <a:xfrm>
            <a:off x="2218713" y="1132643"/>
            <a:ext cx="786" cy="2183159"/>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p:cNvCxnSpPr/>
          <p:nvPr/>
        </p:nvCxnSpPr>
        <p:spPr>
          <a:xfrm>
            <a:off x="3720846" y="1351087"/>
            <a:ext cx="1354" cy="393755"/>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254018" y="4435910"/>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10352346" y="5101141"/>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474293" y="5102594"/>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2" name="直接连接符 191"/>
          <p:cNvCxnSpPr/>
          <p:nvPr/>
        </p:nvCxnSpPr>
        <p:spPr>
          <a:xfrm>
            <a:off x="7555791" y="2505984"/>
            <a:ext cx="0" cy="107439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754082" y="3721992"/>
            <a:ext cx="246325"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4" name="直接连接符 3"/>
          <p:cNvCxnSpPr/>
          <p:nvPr/>
        </p:nvCxnSpPr>
        <p:spPr>
          <a:xfrm>
            <a:off x="9310688" y="2322693"/>
            <a:ext cx="0" cy="131713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799623" y="3625111"/>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p:nvPr/>
        </p:nvCxnSpPr>
        <p:spPr>
          <a:xfrm>
            <a:off x="6780349" y="2872568"/>
            <a:ext cx="0" cy="1069756"/>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a:off x="5259481" y="1749669"/>
            <a:ext cx="0" cy="1631259"/>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533218" y="2924103"/>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683641" y="4021204"/>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351623" y="430017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4046958" y="384644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503153" y="361958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985512" y="3888484"/>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338395" y="3624936"/>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998764" y="3137653"/>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289529" y="5416447"/>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494873" y="5555296"/>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160780" y="5386197"/>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901662" y="5716913"/>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136155" y="366285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703418" y="3620599"/>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7089516" y="5594784"/>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851203" y="4159821"/>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840783" y="3936561"/>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845134" y="3399001"/>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691553" y="3696716"/>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519371" y="4261419"/>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741382" y="3910544"/>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716111" y="3908428"/>
            <a:ext cx="89057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319166" y="619939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124BF171-B642-4C46-8695-751F051F5AEA}"/>
              </a:ext>
            </a:extLst>
          </p:cNvPr>
          <p:cNvSpPr/>
          <p:nvPr/>
        </p:nvSpPr>
        <p:spPr>
          <a:xfrm>
            <a:off x="1281586" y="5967621"/>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1077349" y="3775152"/>
            <a:ext cx="0" cy="265817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4049243" y="5218999"/>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4049243" y="5689822"/>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341077" y="6441634"/>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669034" y="3402927"/>
            <a:ext cx="133538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669034" y="3410784"/>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10012042" y="3406621"/>
            <a:ext cx="0" cy="22207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10012042" y="3633969"/>
            <a:ext cx="5946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338098" y="4510791"/>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338098" y="4040254"/>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512488" y="4310011"/>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512488" y="4310011"/>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620180" y="5629019"/>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454210" y="3484469"/>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454210" y="5947119"/>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8017123" y="5774704"/>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228741" y="3757641"/>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228741" y="3757641"/>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454210" y="3484468"/>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821293" y="5774704"/>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494873" y="3628700"/>
            <a:ext cx="0" cy="1560508"/>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494873" y="5189208"/>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p:nvPr/>
        </p:nvCxnSpPr>
        <p:spPr>
          <a:xfrm>
            <a:off x="1783329" y="1563789"/>
            <a:ext cx="0" cy="1845135"/>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497095" y="3392283"/>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366540" y="5186540"/>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985512" y="3888484"/>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143391" y="3436228"/>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325678" y="5498498"/>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496310" y="3628700"/>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193" name="直接连接符 192"/>
          <p:cNvCxnSpPr/>
          <p:nvPr/>
        </p:nvCxnSpPr>
        <p:spPr>
          <a:xfrm>
            <a:off x="10715298" y="2139172"/>
            <a:ext cx="0" cy="1420632"/>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194" name="组合 193"/>
          <p:cNvGrpSpPr/>
          <p:nvPr/>
        </p:nvGrpSpPr>
        <p:grpSpPr>
          <a:xfrm>
            <a:off x="4716318" y="3381193"/>
            <a:ext cx="1074351" cy="1458142"/>
            <a:chOff x="5017189" y="3731831"/>
            <a:chExt cx="1327653" cy="153787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634119" y="3393872"/>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836898" y="3637684"/>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2101403" y="3410784"/>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221719" y="3843567"/>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2030207" y="3471794"/>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221719" y="3843567"/>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21" name="矩形 220">
            <a:extLst>
              <a:ext uri="{FF2B5EF4-FFF2-40B4-BE49-F238E27FC236}">
                <a16:creationId xmlns:a16="http://schemas.microsoft.com/office/drawing/2014/main" id="{0F2AA4CC-57B4-4A83-8DF2-92A33E45455F}"/>
              </a:ext>
            </a:extLst>
          </p:cNvPr>
          <p:cNvSpPr/>
          <p:nvPr/>
        </p:nvSpPr>
        <p:spPr>
          <a:xfrm rot="5400000">
            <a:off x="1480459" y="1832938"/>
            <a:ext cx="838691" cy="230832"/>
          </a:xfrm>
          <a:prstGeom prst="rect">
            <a:avLst/>
          </a:prstGeom>
        </p:spPr>
        <p:txBody>
          <a:bodyPr wrap="none">
            <a:spAutoFit/>
          </a:bodyPr>
          <a:lstStyle/>
          <a:p>
            <a:pPr algn="ctr"/>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sp>
        <p:nvSpPr>
          <p:cNvPr id="231" name="矩形 230">
            <a:extLst>
              <a:ext uri="{FF2B5EF4-FFF2-40B4-BE49-F238E27FC236}">
                <a16:creationId xmlns:a16="http://schemas.microsoft.com/office/drawing/2014/main" id="{67CEB788-15D4-4ECC-8713-81027F2BB7C0}"/>
              </a:ext>
            </a:extLst>
          </p:cNvPr>
          <p:cNvSpPr/>
          <p:nvPr/>
        </p:nvSpPr>
        <p:spPr>
          <a:xfrm>
            <a:off x="7542690" y="3169902"/>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817598" y="5445685"/>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105957" y="4726397"/>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830180" y="3768284"/>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164103" y="5587911"/>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grpSp>
        <p:nvGrpSpPr>
          <p:cNvPr id="493" name="组合 492"/>
          <p:cNvGrpSpPr/>
          <p:nvPr/>
        </p:nvGrpSpPr>
        <p:grpSpPr>
          <a:xfrm>
            <a:off x="5147908" y="4333615"/>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238187" y="4594153"/>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544530" y="1847777"/>
            <a:ext cx="452368" cy="4632881"/>
            <a:chOff x="3288967" y="1094490"/>
            <a:chExt cx="452368" cy="4632881"/>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1094490"/>
              <a:ext cx="195773" cy="4222800"/>
              <a:chOff x="3433498" y="1132590"/>
              <a:chExt cx="195773" cy="4222800"/>
            </a:xfrm>
          </p:grpSpPr>
          <p:sp>
            <p:nvSpPr>
              <p:cNvPr id="276" name="矩形 275"/>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543210" y="3506699"/>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610239" y="3888484"/>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595239" y="3354138"/>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114983" y="3717262"/>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4049243" y="3619582"/>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297240" y="3463903"/>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906094" y="3075324"/>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nvGrpSpPr>
          <p:cNvPr id="1068" name="组合 1067"/>
          <p:cNvGrpSpPr/>
          <p:nvPr/>
        </p:nvGrpSpPr>
        <p:grpSpPr>
          <a:xfrm>
            <a:off x="2838756" y="5087363"/>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500590" y="5472606"/>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1" name="矩形 250">
            <a:extLst>
              <a:ext uri="{FF2B5EF4-FFF2-40B4-BE49-F238E27FC236}">
                <a16:creationId xmlns:a16="http://schemas.microsoft.com/office/drawing/2014/main" id="{CF5246AF-7F37-4B15-BE19-3F53A543C723}"/>
              </a:ext>
            </a:extLst>
          </p:cNvPr>
          <p:cNvSpPr/>
          <p:nvPr/>
        </p:nvSpPr>
        <p:spPr>
          <a:xfrm>
            <a:off x="1281586" y="3221450"/>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04" name="直接连接符 203"/>
          <p:cNvCxnSpPr>
            <a:stCxn id="547" idx="2"/>
          </p:cNvCxnSpPr>
          <p:nvPr/>
        </p:nvCxnSpPr>
        <p:spPr>
          <a:xfrm>
            <a:off x="4986240" y="5104289"/>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193874" y="5104289"/>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200466" y="4083146"/>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198920" y="407331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533218" y="4645018"/>
            <a:ext cx="3612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894463" y="4645018"/>
            <a:ext cx="0" cy="249806"/>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707997" y="4833257"/>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341077" y="4300179"/>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206562" y="6660709"/>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4046958" y="4995215"/>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323048" y="4801180"/>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317241" y="5023380"/>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709830" y="5102594"/>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592160" y="3158990"/>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163744" y="6433322"/>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670284" y="5947834"/>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457" name="组合 456"/>
          <p:cNvGrpSpPr/>
          <p:nvPr/>
        </p:nvGrpSpPr>
        <p:grpSpPr>
          <a:xfrm>
            <a:off x="5227346" y="1758746"/>
            <a:ext cx="742511" cy="1144453"/>
            <a:chOff x="5143233" y="1529334"/>
            <a:chExt cx="742511" cy="1144453"/>
          </a:xfrm>
        </p:grpSpPr>
        <p:sp>
          <p:nvSpPr>
            <p:cNvPr id="224" name="矩形 223">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29" name="矩形 228">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230" name="矩形 229">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232" name="矩形 231">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233" name="矩形 232">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234" name="矩形 233">
            <a:extLst>
              <a:ext uri="{FF2B5EF4-FFF2-40B4-BE49-F238E27FC236}">
                <a16:creationId xmlns:a16="http://schemas.microsoft.com/office/drawing/2014/main" id="{4B8CC304-517A-4F0A-885D-1B767FFA2CE7}"/>
              </a:ext>
            </a:extLst>
          </p:cNvPr>
          <p:cNvSpPr/>
          <p:nvPr/>
        </p:nvSpPr>
        <p:spPr>
          <a:xfrm>
            <a:off x="3991378" y="2622026"/>
            <a:ext cx="332142"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235" name="直接连接符 234"/>
          <p:cNvCxnSpPr/>
          <p:nvPr/>
        </p:nvCxnSpPr>
        <p:spPr>
          <a:xfrm>
            <a:off x="4053308" y="2581730"/>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4046958" y="2828318"/>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37" name="矩形 236">
            <a:extLst>
              <a:ext uri="{FF2B5EF4-FFF2-40B4-BE49-F238E27FC236}">
                <a16:creationId xmlns:a16="http://schemas.microsoft.com/office/drawing/2014/main" id="{E7EABD73-17EC-4DE6-9461-54B9F3D31B84}"/>
              </a:ext>
            </a:extLst>
          </p:cNvPr>
          <p:cNvSpPr/>
          <p:nvPr/>
        </p:nvSpPr>
        <p:spPr>
          <a:xfrm>
            <a:off x="3879974" y="237132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269" name="直接连接符 268"/>
          <p:cNvCxnSpPr/>
          <p:nvPr/>
        </p:nvCxnSpPr>
        <p:spPr>
          <a:xfrm>
            <a:off x="4046958" y="2581730"/>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grpSp>
        <p:nvGrpSpPr>
          <p:cNvPr id="448" name="组合 447"/>
          <p:cNvGrpSpPr/>
          <p:nvPr/>
        </p:nvGrpSpPr>
        <p:grpSpPr>
          <a:xfrm>
            <a:off x="4811688" y="1956111"/>
            <a:ext cx="1155715" cy="916457"/>
            <a:chOff x="4907354" y="1431240"/>
            <a:chExt cx="918786" cy="916457"/>
          </a:xfrm>
        </p:grpSpPr>
        <p:cxnSp>
          <p:nvCxnSpPr>
            <p:cNvPr id="270" name="直接连接符 26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1562766D-06B6-4E68-A522-842479D25B05}"/>
                </a:ext>
              </a:extLst>
            </p:cNvPr>
            <p:cNvCxnSpPr/>
            <p:nvPr/>
          </p:nvCxnSpPr>
          <p:spPr>
            <a:xfrm>
              <a:off x="4907354" y="2347697"/>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1562766D-06B6-4E68-A522-842479D25B05}"/>
                </a:ext>
              </a:extLst>
            </p:cNvPr>
            <p:cNvCxnSpPr/>
            <p:nvPr/>
          </p:nvCxnSpPr>
          <p:spPr>
            <a:xfrm>
              <a:off x="4907354" y="2164404"/>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1562766D-06B6-4E68-A522-842479D25B05}"/>
                </a:ext>
              </a:extLst>
            </p:cNvPr>
            <p:cNvCxnSpPr/>
            <p:nvPr/>
          </p:nvCxnSpPr>
          <p:spPr>
            <a:xfrm>
              <a:off x="4907354" y="1981113"/>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261" name="组合 260"/>
          <p:cNvGrpSpPr/>
          <p:nvPr/>
        </p:nvGrpSpPr>
        <p:grpSpPr>
          <a:xfrm>
            <a:off x="4218114" y="1878718"/>
            <a:ext cx="890446" cy="1072344"/>
            <a:chOff x="4219251" y="2123297"/>
            <a:chExt cx="1014397" cy="1130988"/>
          </a:xfrm>
        </p:grpSpPr>
        <p:sp>
          <p:nvSpPr>
            <p:cNvPr id="262"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63" name="矩形 262">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264" name="矩形 263">
              <a:extLst>
                <a:ext uri="{FF2B5EF4-FFF2-40B4-BE49-F238E27FC236}">
                  <a16:creationId xmlns:a16="http://schemas.microsoft.com/office/drawing/2014/main" id="{44A3B210-1D58-4401-9AD9-5D567A58476D}"/>
                </a:ext>
              </a:extLst>
            </p:cNvPr>
            <p:cNvSpPr/>
            <p:nvPr/>
          </p:nvSpPr>
          <p:spPr>
            <a:xfrm>
              <a:off x="4225778" y="2994599"/>
              <a:ext cx="542729"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280" name="矩形 279">
            <a:extLst>
              <a:ext uri="{FF2B5EF4-FFF2-40B4-BE49-F238E27FC236}">
                <a16:creationId xmlns:a16="http://schemas.microsoft.com/office/drawing/2014/main" id="{0910D6F0-702B-4B92-ADD2-18FEF564A12F}"/>
              </a:ext>
            </a:extLst>
          </p:cNvPr>
          <p:cNvSpPr/>
          <p:nvPr/>
        </p:nvSpPr>
        <p:spPr>
          <a:xfrm>
            <a:off x="4487230" y="2984841"/>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grpSp>
        <p:nvGrpSpPr>
          <p:cNvPr id="281" name="组合 280"/>
          <p:cNvGrpSpPr/>
          <p:nvPr/>
        </p:nvGrpSpPr>
        <p:grpSpPr>
          <a:xfrm>
            <a:off x="6183993" y="1956111"/>
            <a:ext cx="2059700" cy="916457"/>
            <a:chOff x="4905224" y="1431240"/>
            <a:chExt cx="920916" cy="916457"/>
          </a:xfrm>
        </p:grpSpPr>
        <p:cxnSp>
          <p:nvCxnSpPr>
            <p:cNvPr id="282" name="直接连接符 281">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1562766D-06B6-4E68-A522-842479D25B05}"/>
                </a:ext>
              </a:extLst>
            </p:cNvPr>
            <p:cNvCxnSpPr/>
            <p:nvPr/>
          </p:nvCxnSpPr>
          <p:spPr>
            <a:xfrm>
              <a:off x="4907354" y="2347697"/>
              <a:ext cx="264508" cy="0"/>
            </a:xfrm>
            <a:prstGeom prst="line">
              <a:avLst/>
            </a:prstGeom>
            <a:noFill/>
            <a:ln w="12700"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1562766D-06B6-4E68-A522-842479D25B05}"/>
                </a:ext>
              </a:extLst>
            </p:cNvPr>
            <p:cNvCxnSpPr/>
            <p:nvPr/>
          </p:nvCxnSpPr>
          <p:spPr>
            <a:xfrm>
              <a:off x="4905224" y="2164404"/>
              <a:ext cx="767018" cy="0"/>
            </a:xfrm>
            <a:prstGeom prst="line">
              <a:avLst/>
            </a:prstGeom>
            <a:noFill/>
            <a:ln w="12700"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1562766D-06B6-4E68-A522-842479D25B05}"/>
                </a:ext>
              </a:extLst>
            </p:cNvPr>
            <p:cNvCxnSpPr/>
            <p:nvPr/>
          </p:nvCxnSpPr>
          <p:spPr>
            <a:xfrm>
              <a:off x="4907354" y="1981113"/>
              <a:ext cx="609637" cy="0"/>
            </a:xfrm>
            <a:prstGeom prst="line">
              <a:avLst/>
            </a:prstGeom>
            <a:noFill/>
            <a:ln w="12700"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cxnSp>
        <p:nvCxnSpPr>
          <p:cNvPr id="323" name="直接连接符 322"/>
          <p:cNvCxnSpPr/>
          <p:nvPr/>
        </p:nvCxnSpPr>
        <p:spPr>
          <a:xfrm>
            <a:off x="8006389" y="2572124"/>
            <a:ext cx="0" cy="1147231"/>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0" name="流程图: 延期 319">
            <a:extLst>
              <a:ext uri="{FF2B5EF4-FFF2-40B4-BE49-F238E27FC236}">
                <a16:creationId xmlns:a16="http://schemas.microsoft.com/office/drawing/2014/main" id="{B49379FC-0560-4124-BAB2-AC987AA270C4}"/>
              </a:ext>
            </a:extLst>
          </p:cNvPr>
          <p:cNvSpPr/>
          <p:nvPr/>
        </p:nvSpPr>
        <p:spPr>
          <a:xfrm rot="16200000">
            <a:off x="7858363" y="2404390"/>
            <a:ext cx="196835" cy="151331"/>
          </a:xfrm>
          <a:prstGeom prst="flowChartDelay">
            <a:avLst/>
          </a:prstGeom>
          <a:solidFill>
            <a:schemeClr val="bg1"/>
          </a:solidFill>
          <a:ln w="190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i="1">
              <a:solidFill>
                <a:schemeClr val="tx1"/>
              </a:solidFill>
            </a:endParaRPr>
          </a:p>
        </p:txBody>
      </p:sp>
      <p:cxnSp>
        <p:nvCxnSpPr>
          <p:cNvPr id="326" name="直接连接符 325"/>
          <p:cNvCxnSpPr/>
          <p:nvPr/>
        </p:nvCxnSpPr>
        <p:spPr>
          <a:xfrm>
            <a:off x="7904816" y="2581730"/>
            <a:ext cx="0" cy="1075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952442" y="1553861"/>
            <a:ext cx="0" cy="8147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1562766D-06B6-4E68-A522-842479D25B05}"/>
              </a:ext>
            </a:extLst>
          </p:cNvPr>
          <p:cNvCxnSpPr/>
          <p:nvPr/>
        </p:nvCxnSpPr>
        <p:spPr>
          <a:xfrm>
            <a:off x="1783329" y="1553861"/>
            <a:ext cx="6169113" cy="0"/>
          </a:xfrm>
          <a:prstGeom prst="line">
            <a:avLst/>
          </a:prstGeom>
          <a:noFill/>
          <a:ln w="12700" cap="sq">
            <a:solidFill>
              <a:srgbClr val="0066FF"/>
            </a:solidFill>
            <a:tailEnd type="oval"/>
          </a:ln>
        </p:spPr>
        <p:style>
          <a:lnRef idx="2">
            <a:schemeClr val="accent1">
              <a:shade val="50000"/>
            </a:schemeClr>
          </a:lnRef>
          <a:fillRef idx="1">
            <a:schemeClr val="accent1"/>
          </a:fillRef>
          <a:effectRef idx="0">
            <a:schemeClr val="accent1"/>
          </a:effectRef>
          <a:fontRef idx="minor">
            <a:schemeClr val="lt1"/>
          </a:fontRef>
        </p:style>
      </p:cxnSp>
      <p:grpSp>
        <p:nvGrpSpPr>
          <p:cNvPr id="340" name="组合 339"/>
          <p:cNvGrpSpPr/>
          <p:nvPr/>
        </p:nvGrpSpPr>
        <p:grpSpPr>
          <a:xfrm>
            <a:off x="8450332" y="1956760"/>
            <a:ext cx="1696337" cy="366582"/>
            <a:chOff x="4907354" y="1431240"/>
            <a:chExt cx="918786" cy="366582"/>
          </a:xfrm>
        </p:grpSpPr>
        <p:cxnSp>
          <p:nvCxnSpPr>
            <p:cNvPr id="341" name="直接连接符 340">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a:extLst>
                <a:ext uri="{FF2B5EF4-FFF2-40B4-BE49-F238E27FC236}">
                  <a16:creationId xmlns:a16="http://schemas.microsoft.com/office/drawing/2014/main" id="{1562766D-06B6-4E68-A522-842479D25B05}"/>
                </a:ext>
              </a:extLst>
            </p:cNvPr>
            <p:cNvCxnSpPr/>
            <p:nvPr/>
          </p:nvCxnSpPr>
          <p:spPr>
            <a:xfrm>
              <a:off x="4907354" y="1797822"/>
              <a:ext cx="465991" cy="0"/>
            </a:xfrm>
            <a:prstGeom prst="line">
              <a:avLst/>
            </a:prstGeom>
            <a:noFill/>
            <a:ln w="12700"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347" name="直接连接符 346">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351" name="组合 350"/>
          <p:cNvGrpSpPr/>
          <p:nvPr/>
        </p:nvGrpSpPr>
        <p:grpSpPr>
          <a:xfrm>
            <a:off x="10364014" y="1956111"/>
            <a:ext cx="589016" cy="183291"/>
            <a:chOff x="4903915" y="1431240"/>
            <a:chExt cx="319028" cy="183291"/>
          </a:xfrm>
        </p:grpSpPr>
        <p:cxnSp>
          <p:nvCxnSpPr>
            <p:cNvPr id="352" name="直接连接符 351">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4" name="直接连接符 353">
              <a:extLst>
                <a:ext uri="{FF2B5EF4-FFF2-40B4-BE49-F238E27FC236}">
                  <a16:creationId xmlns:a16="http://schemas.microsoft.com/office/drawing/2014/main" id="{1562766D-06B6-4E68-A522-842479D25B05}"/>
                </a:ext>
              </a:extLst>
            </p:cNvPr>
            <p:cNvCxnSpPr/>
            <p:nvPr/>
          </p:nvCxnSpPr>
          <p:spPr>
            <a:xfrm>
              <a:off x="4903915" y="1614531"/>
              <a:ext cx="186823"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58" name="直接连接符 357"/>
          <p:cNvCxnSpPr/>
          <p:nvPr/>
        </p:nvCxnSpPr>
        <p:spPr>
          <a:xfrm>
            <a:off x="10961354" y="1755548"/>
            <a:ext cx="0" cy="20045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1562766D-06B6-4E68-A522-842479D25B05}"/>
              </a:ext>
            </a:extLst>
          </p:cNvPr>
          <p:cNvCxnSpPr/>
          <p:nvPr/>
        </p:nvCxnSpPr>
        <p:spPr>
          <a:xfrm>
            <a:off x="5259481" y="1751393"/>
            <a:ext cx="569948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8" name="直接连接符 367"/>
          <p:cNvCxnSpPr/>
          <p:nvPr/>
        </p:nvCxnSpPr>
        <p:spPr>
          <a:xfrm>
            <a:off x="1228741" y="6192317"/>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380" name="组合 379"/>
          <p:cNvGrpSpPr/>
          <p:nvPr/>
        </p:nvGrpSpPr>
        <p:grpSpPr>
          <a:xfrm>
            <a:off x="8427840" y="1755548"/>
            <a:ext cx="742511" cy="596280"/>
            <a:chOff x="4437892" y="1542100"/>
            <a:chExt cx="742511" cy="596280"/>
          </a:xfrm>
        </p:grpSpPr>
        <p:sp>
          <p:nvSpPr>
            <p:cNvPr id="381" name="矩形 380">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8C7A746E-DE96-4DA5-9865-44268EFBE48E}"/>
                </a:ext>
              </a:extLst>
            </p:cNvPr>
            <p:cNvSpPr/>
            <p:nvPr/>
          </p:nvSpPr>
          <p:spPr>
            <a:xfrm>
              <a:off x="4437892" y="19075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384" name="组合 383"/>
          <p:cNvGrpSpPr/>
          <p:nvPr/>
        </p:nvGrpSpPr>
        <p:grpSpPr>
          <a:xfrm>
            <a:off x="6142648" y="1758746"/>
            <a:ext cx="742511" cy="1144453"/>
            <a:chOff x="5143233" y="1529334"/>
            <a:chExt cx="742511" cy="1144453"/>
          </a:xfrm>
        </p:grpSpPr>
        <p:sp>
          <p:nvSpPr>
            <p:cNvPr id="386" name="矩形 385">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8" name="矩形 387">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390" name="矩形 389">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91" name="矩形 390">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grpSp>
        <p:nvGrpSpPr>
          <p:cNvPr id="392" name="组合 391"/>
          <p:cNvGrpSpPr/>
          <p:nvPr/>
        </p:nvGrpSpPr>
        <p:grpSpPr>
          <a:xfrm>
            <a:off x="10307927" y="1747345"/>
            <a:ext cx="633507" cy="413556"/>
            <a:chOff x="4437892" y="1542100"/>
            <a:chExt cx="633507" cy="413556"/>
          </a:xfrm>
        </p:grpSpPr>
        <p:sp>
          <p:nvSpPr>
            <p:cNvPr id="393" name="矩形 392">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94" name="矩形 393">
              <a:extLst>
                <a:ext uri="{FF2B5EF4-FFF2-40B4-BE49-F238E27FC236}">
                  <a16:creationId xmlns:a16="http://schemas.microsoft.com/office/drawing/2014/main" id="{34A0C001-8C64-42B0-81B4-975CE8AEB916}"/>
                </a:ext>
              </a:extLst>
            </p:cNvPr>
            <p:cNvSpPr/>
            <p:nvPr/>
          </p:nvSpPr>
          <p:spPr>
            <a:xfrm>
              <a:off x="4437892" y="1724824"/>
              <a:ext cx="624530" cy="230832"/>
            </a:xfrm>
            <a:prstGeom prst="rect">
              <a:avLst/>
            </a:prstGeom>
          </p:spPr>
          <p:txBody>
            <a:bodyPr wrap="none" rIns="0">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grpSp>
        <p:nvGrpSpPr>
          <p:cNvPr id="632" name="组合 631"/>
          <p:cNvGrpSpPr/>
          <p:nvPr/>
        </p:nvGrpSpPr>
        <p:grpSpPr>
          <a:xfrm>
            <a:off x="5830677" y="1843623"/>
            <a:ext cx="452368" cy="4637035"/>
            <a:chOff x="3288967" y="1090336"/>
            <a:chExt cx="452368" cy="463703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7" y="1090336"/>
              <a:ext cx="194400" cy="4222800"/>
              <a:chOff x="3433497" y="1128436"/>
              <a:chExt cx="194400" cy="4222800"/>
            </a:xfrm>
          </p:grpSpPr>
          <p:sp>
            <p:nvSpPr>
              <p:cNvPr id="639" name="矩形 638"/>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116575" y="1844602"/>
            <a:ext cx="452368" cy="4636056"/>
            <a:chOff x="3288967" y="1091315"/>
            <a:chExt cx="452368" cy="4636056"/>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1091315"/>
              <a:ext cx="195773" cy="4222800"/>
              <a:chOff x="3433498" y="1129415"/>
              <a:chExt cx="195773" cy="4222800"/>
            </a:xfrm>
          </p:grpSpPr>
          <p:sp>
            <p:nvSpPr>
              <p:cNvPr id="660" name="矩形 659"/>
              <p:cNvSpPr/>
              <p:nvPr/>
            </p:nvSpPr>
            <p:spPr>
              <a:xfrm>
                <a:off x="3433498" y="1129415"/>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10012042" y="1842570"/>
            <a:ext cx="452368" cy="4638088"/>
            <a:chOff x="3288967" y="1089283"/>
            <a:chExt cx="452368" cy="4638088"/>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1089283"/>
              <a:ext cx="195773" cy="4222800"/>
              <a:chOff x="3433498" y="1127383"/>
              <a:chExt cx="195773" cy="4222800"/>
            </a:xfrm>
          </p:grpSpPr>
          <p:sp>
            <p:nvSpPr>
              <p:cNvPr id="670" name="矩形 669"/>
              <p:cNvSpPr/>
              <p:nvPr/>
            </p:nvSpPr>
            <p:spPr>
              <a:xfrm>
                <a:off x="3433498" y="1127383"/>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3" name="椭圆 2"/>
          <p:cNvSpPr/>
          <p:nvPr/>
        </p:nvSpPr>
        <p:spPr>
          <a:xfrm>
            <a:off x="5215008" y="4465445"/>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grpSp>
        <p:nvGrpSpPr>
          <p:cNvPr id="56" name="组合 55"/>
          <p:cNvGrpSpPr/>
          <p:nvPr/>
        </p:nvGrpSpPr>
        <p:grpSpPr>
          <a:xfrm>
            <a:off x="3659828" y="1800838"/>
            <a:ext cx="6722180" cy="793807"/>
            <a:chOff x="3556665" y="1371401"/>
            <a:chExt cx="6722180" cy="793807"/>
          </a:xfrm>
        </p:grpSpPr>
        <p:sp>
          <p:nvSpPr>
            <p:cNvPr id="277" name="文本框 276"/>
            <p:cNvSpPr txBox="1"/>
            <p:nvPr/>
          </p:nvSpPr>
          <p:spPr>
            <a:xfrm rot="5400000">
              <a:off x="5696397" y="1517916"/>
              <a:ext cx="546945"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78" name="文本框 277"/>
            <p:cNvSpPr txBox="1"/>
            <p:nvPr/>
          </p:nvSpPr>
          <p:spPr>
            <a:xfrm rot="5400000">
              <a:off x="7890154" y="1610890"/>
              <a:ext cx="732893"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79" name="文本框 278"/>
            <p:cNvSpPr txBox="1"/>
            <p:nvPr/>
          </p:nvSpPr>
          <p:spPr>
            <a:xfrm rot="5400000">
              <a:off x="9754983" y="1641347"/>
              <a:ext cx="793807"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48" name="文本框 247"/>
            <p:cNvSpPr txBox="1"/>
            <p:nvPr/>
          </p:nvSpPr>
          <p:spPr>
            <a:xfrm rot="5400000">
              <a:off x="3433394" y="1494672"/>
              <a:ext cx="500458"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314" name="直接连接符 313">
            <a:extLst>
              <a:ext uri="{FF2B5EF4-FFF2-40B4-BE49-F238E27FC236}">
                <a16:creationId xmlns:a16="http://schemas.microsoft.com/office/drawing/2014/main" id="{2EF7FF38-547F-4842-883B-B8ED6547CE15}"/>
              </a:ext>
            </a:extLst>
          </p:cNvPr>
          <p:cNvCxnSpPr>
            <a:cxnSpLocks/>
          </p:cNvCxnSpPr>
          <p:nvPr/>
        </p:nvCxnSpPr>
        <p:spPr>
          <a:xfrm>
            <a:off x="9869880" y="1152307"/>
            <a:ext cx="0" cy="3951127"/>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a:extLst>
              <a:ext uri="{FF2B5EF4-FFF2-40B4-BE49-F238E27FC236}">
                <a16:creationId xmlns:a16="http://schemas.microsoft.com/office/drawing/2014/main" id="{2EF7FF38-547F-4842-883B-B8ED6547CE15}"/>
              </a:ext>
            </a:extLst>
          </p:cNvPr>
          <p:cNvCxnSpPr>
            <a:cxnSpLocks/>
          </p:cNvCxnSpPr>
          <p:nvPr/>
        </p:nvCxnSpPr>
        <p:spPr>
          <a:xfrm>
            <a:off x="7089516" y="1152307"/>
            <a:ext cx="0" cy="3950287"/>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9690097" y="1157070"/>
            <a:ext cx="0" cy="796184"/>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7" name="直接连接符 316"/>
          <p:cNvCxnSpPr/>
          <p:nvPr/>
        </p:nvCxnSpPr>
        <p:spPr>
          <a:xfrm>
            <a:off x="6915974" y="1151499"/>
            <a:ext cx="0" cy="802817"/>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9" name="直接连接符 318"/>
          <p:cNvCxnSpPr/>
          <p:nvPr/>
        </p:nvCxnSpPr>
        <p:spPr>
          <a:xfrm>
            <a:off x="7952442" y="1152307"/>
            <a:ext cx="0" cy="792484"/>
          </a:xfrm>
          <a:prstGeom prst="line">
            <a:avLst/>
          </a:prstGeom>
          <a:noFill/>
          <a:ln w="12700" cap="sq">
            <a:solidFill>
              <a:srgbClr val="0066FF"/>
            </a:solidFill>
            <a:headEnd type="stealth"/>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21" name="直接连接符 320">
            <a:extLst>
              <a:ext uri="{FF2B5EF4-FFF2-40B4-BE49-F238E27FC236}">
                <a16:creationId xmlns:a16="http://schemas.microsoft.com/office/drawing/2014/main" id="{2EF7FF38-547F-4842-883B-B8ED6547CE15}"/>
              </a:ext>
            </a:extLst>
          </p:cNvPr>
          <p:cNvCxnSpPr>
            <a:cxnSpLocks/>
          </p:cNvCxnSpPr>
          <p:nvPr/>
        </p:nvCxnSpPr>
        <p:spPr>
          <a:xfrm>
            <a:off x="4046958" y="1156242"/>
            <a:ext cx="0" cy="3838973"/>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p:cNvCxnSpPr/>
          <p:nvPr/>
        </p:nvCxnSpPr>
        <p:spPr>
          <a:xfrm>
            <a:off x="6066076" y="1145534"/>
            <a:ext cx="0" cy="693739"/>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27" name="圆角矩形 26"/>
          <p:cNvSpPr/>
          <p:nvPr/>
        </p:nvSpPr>
        <p:spPr>
          <a:xfrm>
            <a:off x="1783329" y="781072"/>
            <a:ext cx="9157493" cy="364716"/>
          </a:xfrm>
          <a:prstGeom prst="roundRect">
            <a:avLst>
              <a:gd name="adj" fmla="val 8579"/>
            </a:avLst>
          </a:prstGeom>
          <a:solidFill>
            <a:schemeClr val="accent2">
              <a:lumMod val="40000"/>
              <a:lumOff val="60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3048000"/>
            <a:r>
              <a:rPr lang="zh-CN" altLang="en-US" sz="1050" b="1">
                <a:solidFill>
                  <a:schemeClr val="tx1"/>
                </a:solidFill>
                <a:latin typeface="微软雅黑" panose="020B0503020204020204" pitchFamily="34" charset="-122"/>
                <a:ea typeface="微软雅黑" panose="020B0503020204020204" pitchFamily="34" charset="-122"/>
              </a:rPr>
              <a:t>相关处理逻辑</a:t>
            </a:r>
          </a:p>
        </p:txBody>
      </p:sp>
      <p:sp>
        <p:nvSpPr>
          <p:cNvPr id="335" name="矩形 334">
            <a:extLst>
              <a:ext uri="{FF2B5EF4-FFF2-40B4-BE49-F238E27FC236}">
                <a16:creationId xmlns:a16="http://schemas.microsoft.com/office/drawing/2014/main" id="{2D4376B0-1190-45C0-A8F0-85641E224139}"/>
              </a:ext>
            </a:extLst>
          </p:cNvPr>
          <p:cNvSpPr/>
          <p:nvPr/>
        </p:nvSpPr>
        <p:spPr>
          <a:xfrm>
            <a:off x="9686847" y="911310"/>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36" name="矩形 335">
            <a:extLst>
              <a:ext uri="{FF2B5EF4-FFF2-40B4-BE49-F238E27FC236}">
                <a16:creationId xmlns:a16="http://schemas.microsoft.com/office/drawing/2014/main" id="{4B467A89-956C-4BAB-9032-2771C6ABAEC2}"/>
              </a:ext>
            </a:extLst>
          </p:cNvPr>
          <p:cNvSpPr/>
          <p:nvPr/>
        </p:nvSpPr>
        <p:spPr>
          <a:xfrm>
            <a:off x="9177714" y="942088"/>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42" name="矩形 341">
            <a:extLst>
              <a:ext uri="{FF2B5EF4-FFF2-40B4-BE49-F238E27FC236}">
                <a16:creationId xmlns:a16="http://schemas.microsoft.com/office/drawing/2014/main" id="{4B467A89-956C-4BAB-9032-2771C6ABAEC2}"/>
              </a:ext>
            </a:extLst>
          </p:cNvPr>
          <p:cNvSpPr/>
          <p:nvPr/>
        </p:nvSpPr>
        <p:spPr>
          <a:xfrm>
            <a:off x="7577832" y="942088"/>
            <a:ext cx="806631"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sp>
        <p:nvSpPr>
          <p:cNvPr id="343" name="矩形 342">
            <a:extLst>
              <a:ext uri="{FF2B5EF4-FFF2-40B4-BE49-F238E27FC236}">
                <a16:creationId xmlns:a16="http://schemas.microsoft.com/office/drawing/2014/main" id="{2D4376B0-1190-45C0-A8F0-85641E224139}"/>
              </a:ext>
            </a:extLst>
          </p:cNvPr>
          <p:cNvSpPr/>
          <p:nvPr/>
        </p:nvSpPr>
        <p:spPr>
          <a:xfrm>
            <a:off x="6909607" y="911310"/>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44" name="矩形 343">
            <a:extLst>
              <a:ext uri="{FF2B5EF4-FFF2-40B4-BE49-F238E27FC236}">
                <a16:creationId xmlns:a16="http://schemas.microsoft.com/office/drawing/2014/main" id="{4B467A89-956C-4BAB-9032-2771C6ABAEC2}"/>
              </a:ext>
            </a:extLst>
          </p:cNvPr>
          <p:cNvSpPr/>
          <p:nvPr/>
        </p:nvSpPr>
        <p:spPr>
          <a:xfrm>
            <a:off x="6391003" y="943837"/>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2D4376B0-1190-45C0-A8F0-85641E224139}"/>
              </a:ext>
            </a:extLst>
          </p:cNvPr>
          <p:cNvSpPr/>
          <p:nvPr/>
        </p:nvSpPr>
        <p:spPr>
          <a:xfrm>
            <a:off x="3866893" y="945676"/>
            <a:ext cx="428322" cy="230832"/>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Instr</a:t>
            </a:r>
            <a:endParaRPr lang="zh-CN" altLang="en-US" sz="1100">
              <a:latin typeface="Times New Roman" panose="02020603050405020304" pitchFamily="18" charset="0"/>
              <a:cs typeface="Times New Roman" panose="02020603050405020304" pitchFamily="18" charset="0"/>
            </a:endParaRPr>
          </a:p>
        </p:txBody>
      </p:sp>
      <p:sp>
        <p:nvSpPr>
          <p:cNvPr id="350" name="矩形 349">
            <a:extLst>
              <a:ext uri="{FF2B5EF4-FFF2-40B4-BE49-F238E27FC236}">
                <a16:creationId xmlns:a16="http://schemas.microsoft.com/office/drawing/2014/main" id="{CF5246AF-7F37-4B15-BE19-3F53A543C723}"/>
              </a:ext>
            </a:extLst>
          </p:cNvPr>
          <p:cNvSpPr/>
          <p:nvPr/>
        </p:nvSpPr>
        <p:spPr>
          <a:xfrm>
            <a:off x="2280340" y="3186590"/>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353" name="矩形 352">
            <a:extLst>
              <a:ext uri="{FF2B5EF4-FFF2-40B4-BE49-F238E27FC236}">
                <a16:creationId xmlns:a16="http://schemas.microsoft.com/office/drawing/2014/main" id="{CF5246AF-7F37-4B15-BE19-3F53A543C723}"/>
              </a:ext>
            </a:extLst>
          </p:cNvPr>
          <p:cNvSpPr/>
          <p:nvPr/>
        </p:nvSpPr>
        <p:spPr>
          <a:xfrm rot="5400000">
            <a:off x="3454391" y="1883770"/>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355" name="矩形 354">
            <a:extLst>
              <a:ext uri="{FF2B5EF4-FFF2-40B4-BE49-F238E27FC236}">
                <a16:creationId xmlns:a16="http://schemas.microsoft.com/office/drawing/2014/main" id="{CF5246AF-7F37-4B15-BE19-3F53A543C723}"/>
              </a:ext>
            </a:extLst>
          </p:cNvPr>
          <p:cNvSpPr/>
          <p:nvPr/>
        </p:nvSpPr>
        <p:spPr>
          <a:xfrm rot="5400000">
            <a:off x="3774718" y="1899496"/>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356" name="直接连接符 355">
            <a:extLst>
              <a:ext uri="{FF2B5EF4-FFF2-40B4-BE49-F238E27FC236}">
                <a16:creationId xmlns:a16="http://schemas.microsoft.com/office/drawing/2014/main" id="{1562766D-06B6-4E68-A522-842479D25B05}"/>
              </a:ext>
            </a:extLst>
          </p:cNvPr>
          <p:cNvCxnSpPr/>
          <p:nvPr/>
        </p:nvCxnSpPr>
        <p:spPr>
          <a:xfrm>
            <a:off x="2218713" y="1351087"/>
            <a:ext cx="1494513" cy="0"/>
          </a:xfrm>
          <a:prstGeom prst="line">
            <a:avLst/>
          </a:prstGeom>
          <a:noFill/>
          <a:ln w="12700"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359" name="椭圆 358"/>
          <p:cNvSpPr/>
          <p:nvPr/>
        </p:nvSpPr>
        <p:spPr>
          <a:xfrm>
            <a:off x="2180489" y="3315802"/>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61" name="椭圆 360"/>
          <p:cNvSpPr/>
          <p:nvPr/>
        </p:nvSpPr>
        <p:spPr>
          <a:xfrm>
            <a:off x="3683190" y="1744842"/>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62" name="矩形 361">
            <a:extLst>
              <a:ext uri="{FF2B5EF4-FFF2-40B4-BE49-F238E27FC236}">
                <a16:creationId xmlns:a16="http://schemas.microsoft.com/office/drawing/2014/main" id="{CF5246AF-7F37-4B15-BE19-3F53A543C723}"/>
              </a:ext>
            </a:extLst>
          </p:cNvPr>
          <p:cNvSpPr/>
          <p:nvPr/>
        </p:nvSpPr>
        <p:spPr>
          <a:xfrm>
            <a:off x="6106891" y="1533624"/>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363" name="直接连接符 362"/>
          <p:cNvCxnSpPr/>
          <p:nvPr/>
        </p:nvCxnSpPr>
        <p:spPr>
          <a:xfrm>
            <a:off x="3844891" y="1553861"/>
            <a:ext cx="0" cy="274076"/>
          </a:xfrm>
          <a:prstGeom prst="line">
            <a:avLst/>
          </a:prstGeom>
          <a:noFill/>
          <a:ln w="12700"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365" name="矩形 364">
            <a:extLst>
              <a:ext uri="{FF2B5EF4-FFF2-40B4-BE49-F238E27FC236}">
                <a16:creationId xmlns:a16="http://schemas.microsoft.com/office/drawing/2014/main" id="{CF5246AF-7F37-4B15-BE19-3F53A543C723}"/>
              </a:ext>
            </a:extLst>
          </p:cNvPr>
          <p:cNvSpPr/>
          <p:nvPr/>
        </p:nvSpPr>
        <p:spPr>
          <a:xfrm>
            <a:off x="2045427" y="945676"/>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grpSp>
        <p:nvGrpSpPr>
          <p:cNvPr id="289" name="组合 288"/>
          <p:cNvGrpSpPr/>
          <p:nvPr/>
        </p:nvGrpSpPr>
        <p:grpSpPr>
          <a:xfrm>
            <a:off x="5040182" y="5075122"/>
            <a:ext cx="4667858" cy="261610"/>
            <a:chOff x="4937019" y="4310973"/>
            <a:chExt cx="4667858" cy="261610"/>
          </a:xfrm>
        </p:grpSpPr>
        <p:sp>
          <p:nvSpPr>
            <p:cNvPr id="291" name="矩形 290">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2" name="矩形 291">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3" name="矩形 292">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95" name="矩形 294">
            <a:extLst>
              <a:ext uri="{FF2B5EF4-FFF2-40B4-BE49-F238E27FC236}">
                <a16:creationId xmlns:a16="http://schemas.microsoft.com/office/drawing/2014/main" id="{67CEB788-15D4-4ECC-8713-81027F2BB7C0}"/>
              </a:ext>
            </a:extLst>
          </p:cNvPr>
          <p:cNvSpPr/>
          <p:nvPr/>
        </p:nvSpPr>
        <p:spPr>
          <a:xfrm>
            <a:off x="5660988" y="3407439"/>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96" name="矩形 295">
            <a:extLst>
              <a:ext uri="{FF2B5EF4-FFF2-40B4-BE49-F238E27FC236}">
                <a16:creationId xmlns:a16="http://schemas.microsoft.com/office/drawing/2014/main" id="{67CEB788-15D4-4ECC-8713-81027F2BB7C0}"/>
              </a:ext>
            </a:extLst>
          </p:cNvPr>
          <p:cNvSpPr/>
          <p:nvPr/>
        </p:nvSpPr>
        <p:spPr>
          <a:xfrm>
            <a:off x="5660988" y="3813601"/>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98" name="矩形 297">
            <a:extLst>
              <a:ext uri="{FF2B5EF4-FFF2-40B4-BE49-F238E27FC236}">
                <a16:creationId xmlns:a16="http://schemas.microsoft.com/office/drawing/2014/main" id="{1E4AA697-BE3F-45BD-83CA-239EA0FD2888}"/>
              </a:ext>
            </a:extLst>
          </p:cNvPr>
          <p:cNvSpPr/>
          <p:nvPr/>
        </p:nvSpPr>
        <p:spPr>
          <a:xfrm rot="5400000">
            <a:off x="10412194" y="4435345"/>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02" name="矩形 301">
            <a:extLst>
              <a:ext uri="{FF2B5EF4-FFF2-40B4-BE49-F238E27FC236}">
                <a16:creationId xmlns:a16="http://schemas.microsoft.com/office/drawing/2014/main" id="{1E4AA697-BE3F-45BD-83CA-239EA0FD2888}"/>
              </a:ext>
            </a:extLst>
          </p:cNvPr>
          <p:cNvSpPr/>
          <p:nvPr/>
        </p:nvSpPr>
        <p:spPr>
          <a:xfrm rot="5400000">
            <a:off x="10194547" y="561527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3" name="矩形 302">
            <a:extLst>
              <a:ext uri="{FF2B5EF4-FFF2-40B4-BE49-F238E27FC236}">
                <a16:creationId xmlns:a16="http://schemas.microsoft.com/office/drawing/2014/main" id="{CF5246AF-7F37-4B15-BE19-3F53A543C723}"/>
              </a:ext>
            </a:extLst>
          </p:cNvPr>
          <p:cNvSpPr/>
          <p:nvPr/>
        </p:nvSpPr>
        <p:spPr>
          <a:xfrm>
            <a:off x="5866750" y="943837"/>
            <a:ext cx="447558"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Flush</a:t>
            </a:r>
            <a:endParaRPr lang="zh-CN" altLang="en-US" sz="900" i="1">
              <a:latin typeface="Times New Roman" panose="02020603050405020304" pitchFamily="18" charset="0"/>
              <a:cs typeface="Times New Roman" panose="02020603050405020304" pitchFamily="18" charset="0"/>
            </a:endParaRPr>
          </a:p>
        </p:txBody>
      </p:sp>
      <p:sp>
        <p:nvSpPr>
          <p:cNvPr id="304" name="矩形 303">
            <a:extLst>
              <a:ext uri="{FF2B5EF4-FFF2-40B4-BE49-F238E27FC236}">
                <a16:creationId xmlns:a16="http://schemas.microsoft.com/office/drawing/2014/main" id="{CF5246AF-7F37-4B15-BE19-3F53A543C723}"/>
              </a:ext>
            </a:extLst>
          </p:cNvPr>
          <p:cNvSpPr/>
          <p:nvPr/>
        </p:nvSpPr>
        <p:spPr>
          <a:xfrm>
            <a:off x="3338937" y="1326756"/>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grpSp>
        <p:nvGrpSpPr>
          <p:cNvPr id="299" name="组合 298"/>
          <p:cNvGrpSpPr/>
          <p:nvPr/>
        </p:nvGrpSpPr>
        <p:grpSpPr>
          <a:xfrm>
            <a:off x="4778004" y="5517795"/>
            <a:ext cx="911095" cy="282821"/>
            <a:chOff x="5178445" y="5822219"/>
            <a:chExt cx="996248" cy="298285"/>
          </a:xfrm>
        </p:grpSpPr>
        <p:sp>
          <p:nvSpPr>
            <p:cNvPr id="301"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5" name="矩形 304">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06" name="标题 1">
            <a:extLst>
              <a:ext uri="{FF2B5EF4-FFF2-40B4-BE49-F238E27FC236}">
                <a16:creationId xmlns:a16="http://schemas.microsoft.com/office/drawing/2014/main" id="{0E4DDBE9-F283-4B24-968D-7D1431561981}"/>
              </a:ext>
            </a:extLst>
          </p:cNvPr>
          <p:cNvSpPr>
            <a:spLocks noGrp="1"/>
          </p:cNvSpPr>
          <p:nvPr>
            <p:ph type="title"/>
          </p:nvPr>
        </p:nvSpPr>
        <p:spPr/>
        <p:txBody>
          <a:bodyPr/>
          <a:lstStyle/>
          <a:p>
            <a:r>
              <a:rPr lang="zh-CN" altLang="en-US" dirty="0"/>
              <a:t>气泡流水线顶层视图</a:t>
            </a:r>
          </a:p>
        </p:txBody>
      </p:sp>
    </p:spTree>
    <p:extLst>
      <p:ext uri="{BB962C8B-B14F-4D97-AF65-F5344CB8AC3E}">
        <p14:creationId xmlns:p14="http://schemas.microsoft.com/office/powerpoint/2010/main" val="8878432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2" name="组合 231"/>
          <p:cNvGrpSpPr/>
          <p:nvPr/>
        </p:nvGrpSpPr>
        <p:grpSpPr>
          <a:xfrm>
            <a:off x="2051847" y="1402455"/>
            <a:ext cx="8933769" cy="905562"/>
            <a:chOff x="2051847" y="1534535"/>
            <a:chExt cx="8933769" cy="905562"/>
          </a:xfrm>
        </p:grpSpPr>
        <p:grpSp>
          <p:nvGrpSpPr>
            <p:cNvPr id="233" name="组合 232"/>
            <p:cNvGrpSpPr/>
            <p:nvPr/>
          </p:nvGrpSpPr>
          <p:grpSpPr>
            <a:xfrm>
              <a:off x="2051847" y="1534535"/>
              <a:ext cx="8099450" cy="905562"/>
              <a:chOff x="2051847" y="1534535"/>
              <a:chExt cx="8099450" cy="905562"/>
            </a:xfrm>
          </p:grpSpPr>
          <p:sp>
            <p:nvSpPr>
              <p:cNvPr id="235" name="文本框 234"/>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236" name="文本框 235"/>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237" name="文本框 236"/>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238" name="文本框 237"/>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239" name="直接箭头连接符 238"/>
              <p:cNvCxnSpPr/>
              <p:nvPr/>
            </p:nvCxnSpPr>
            <p:spPr>
              <a:xfrm>
                <a:off x="3683784" y="1534535"/>
                <a:ext cx="4472" cy="673441"/>
              </a:xfrm>
              <a:prstGeom prst="straightConnector1">
                <a:avLst/>
              </a:prstGeom>
              <a:noFill/>
              <a:ln w="19050" cap="flat" cmpd="sng" algn="ctr">
                <a:solidFill>
                  <a:schemeClr val="tx1"/>
                </a:solidFill>
                <a:prstDash val="sysDash"/>
                <a:miter lim="800000"/>
                <a:tailEnd type="none"/>
              </a:ln>
              <a:effectLst/>
            </p:spPr>
          </p:cxnSp>
          <p:cxnSp>
            <p:nvCxnSpPr>
              <p:cNvPr id="240" name="直接箭头连接符 239"/>
              <p:cNvCxnSpPr/>
              <p:nvPr/>
            </p:nvCxnSpPr>
            <p:spPr>
              <a:xfrm>
                <a:off x="5969931" y="1534535"/>
                <a:ext cx="3344" cy="673441"/>
              </a:xfrm>
              <a:prstGeom prst="straightConnector1">
                <a:avLst/>
              </a:prstGeom>
              <a:noFill/>
              <a:ln w="19050" cap="flat" cmpd="sng" algn="ctr">
                <a:solidFill>
                  <a:schemeClr val="tx1"/>
                </a:solidFill>
                <a:prstDash val="sysDash"/>
                <a:miter lim="800000"/>
                <a:tailEnd type="none"/>
              </a:ln>
              <a:effectLst/>
            </p:spPr>
          </p:cxnSp>
          <p:cxnSp>
            <p:nvCxnSpPr>
              <p:cNvPr id="241" name="直接箭头连接符 240"/>
              <p:cNvCxnSpPr/>
              <p:nvPr/>
            </p:nvCxnSpPr>
            <p:spPr>
              <a:xfrm>
                <a:off x="8255829" y="1534535"/>
                <a:ext cx="0" cy="673441"/>
              </a:xfrm>
              <a:prstGeom prst="straightConnector1">
                <a:avLst/>
              </a:prstGeom>
              <a:noFill/>
              <a:ln w="19050" cap="flat" cmpd="sng" algn="ctr">
                <a:solidFill>
                  <a:schemeClr val="tx1"/>
                </a:solidFill>
                <a:prstDash val="sysDash"/>
                <a:miter lim="800000"/>
                <a:tailEnd type="none"/>
              </a:ln>
              <a:effectLst/>
            </p:spPr>
          </p:cxnSp>
          <p:cxnSp>
            <p:nvCxnSpPr>
              <p:cNvPr id="247" name="直接箭头连接符 246"/>
              <p:cNvCxnSpPr/>
              <p:nvPr/>
            </p:nvCxnSpPr>
            <p:spPr>
              <a:xfrm>
                <a:off x="10151297" y="1534535"/>
                <a:ext cx="0" cy="905562"/>
              </a:xfrm>
              <a:prstGeom prst="straightConnector1">
                <a:avLst/>
              </a:prstGeom>
              <a:noFill/>
              <a:ln w="19050" cap="flat" cmpd="sng" algn="ctr">
                <a:solidFill>
                  <a:schemeClr val="tx1"/>
                </a:solidFill>
                <a:prstDash val="sysDash"/>
                <a:miter lim="800000"/>
                <a:tailEnd type="none"/>
              </a:ln>
              <a:effectLst/>
            </p:spPr>
          </p:cxnSp>
        </p:grpSp>
        <p:sp>
          <p:nvSpPr>
            <p:cNvPr id="234" name="文本框 233"/>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grpSp>
        <p:nvGrpSpPr>
          <p:cNvPr id="309" name="组合 308"/>
          <p:cNvGrpSpPr/>
          <p:nvPr/>
        </p:nvGrpSpPr>
        <p:grpSpPr>
          <a:xfrm>
            <a:off x="1680166" y="219955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1577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1722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83027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数据重定向</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73974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13583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1511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6138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73452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0311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73956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3108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6992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0083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83154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7779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73523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70941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7445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05119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51363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81134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7605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02517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2306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1403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8692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33363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0445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55626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1756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2541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2541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74860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62542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15488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42464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42464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74365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9910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6175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488933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30944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287227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287227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9910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488933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3073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0384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0691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0117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0311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54133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1313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74333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95816"/>
            <a:ext cx="1074351"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5836"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0850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75231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2541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5820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8642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5820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8320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6031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84103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88291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70254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7901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44824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0878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03873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2133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00311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6877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83189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03873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03873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03873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74617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7853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0199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8723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1892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1892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9777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8825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5965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5965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94789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42464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77534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0984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1581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13801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1722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7362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53795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6246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7415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04848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34560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0" name="弧形 219"/>
          <p:cNvSpPr/>
          <p:nvPr/>
        </p:nvSpPr>
        <p:spPr>
          <a:xfrm>
            <a:off x="6279973" y="2398201"/>
            <a:ext cx="2223780" cy="802166"/>
          </a:xfrm>
          <a:prstGeom prst="arc">
            <a:avLst>
              <a:gd name="adj1" fmla="val 11068635"/>
              <a:gd name="adj2" fmla="val 734638"/>
            </a:avLst>
          </a:prstGeom>
          <a:ln w="34925">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21" name="弧形 220"/>
          <p:cNvSpPr/>
          <p:nvPr/>
        </p:nvSpPr>
        <p:spPr>
          <a:xfrm flipV="1">
            <a:off x="6301387" y="1428604"/>
            <a:ext cx="4746163" cy="2366286"/>
          </a:xfrm>
          <a:prstGeom prst="arc">
            <a:avLst>
              <a:gd name="adj1" fmla="val 10999776"/>
              <a:gd name="adj2" fmla="val 21142144"/>
            </a:avLst>
          </a:prstGeom>
          <a:ln w="34925">
            <a:solidFill>
              <a:srgbClr val="00B0F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28" name="矩形 227">
            <a:extLst>
              <a:ext uri="{FF2B5EF4-FFF2-40B4-BE49-F238E27FC236}">
                <a16:creationId xmlns:a16="http://schemas.microsoft.com/office/drawing/2014/main" id="{67CEB788-15D4-4ECC-8713-81027F2BB7C0}"/>
              </a:ext>
            </a:extLst>
          </p:cNvPr>
          <p:cNvSpPr/>
          <p:nvPr/>
        </p:nvSpPr>
        <p:spPr>
          <a:xfrm>
            <a:off x="6024649" y="251756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29" name="矩形 228">
            <a:extLst>
              <a:ext uri="{FF2B5EF4-FFF2-40B4-BE49-F238E27FC236}">
                <a16:creationId xmlns:a16="http://schemas.microsoft.com/office/drawing/2014/main" id="{67CEB788-15D4-4ECC-8713-81027F2BB7C0}"/>
              </a:ext>
            </a:extLst>
          </p:cNvPr>
          <p:cNvSpPr/>
          <p:nvPr/>
        </p:nvSpPr>
        <p:spPr>
          <a:xfrm>
            <a:off x="6017034" y="292372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24" name="矩形 223">
            <a:extLst>
              <a:ext uri="{FF2B5EF4-FFF2-40B4-BE49-F238E27FC236}">
                <a16:creationId xmlns:a16="http://schemas.microsoft.com/office/drawing/2014/main" id="{67CEB788-15D4-4ECC-8713-81027F2BB7C0}"/>
              </a:ext>
            </a:extLst>
          </p:cNvPr>
          <p:cNvSpPr/>
          <p:nvPr/>
        </p:nvSpPr>
        <p:spPr>
          <a:xfrm>
            <a:off x="5557825" y="251756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30" name="矩形 229">
            <a:extLst>
              <a:ext uri="{FF2B5EF4-FFF2-40B4-BE49-F238E27FC236}">
                <a16:creationId xmlns:a16="http://schemas.microsoft.com/office/drawing/2014/main" id="{67CEB788-15D4-4ECC-8713-81027F2BB7C0}"/>
              </a:ext>
            </a:extLst>
          </p:cNvPr>
          <p:cNvSpPr/>
          <p:nvPr/>
        </p:nvSpPr>
        <p:spPr>
          <a:xfrm>
            <a:off x="5557825" y="292372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250" name="组合 249"/>
          <p:cNvGrpSpPr/>
          <p:nvPr/>
        </p:nvGrpSpPr>
        <p:grpSpPr>
          <a:xfrm>
            <a:off x="3556948" y="2014505"/>
            <a:ext cx="6722180" cy="793807"/>
            <a:chOff x="3556948" y="2146585"/>
            <a:chExt cx="6722180" cy="793807"/>
          </a:xfrm>
        </p:grpSpPr>
        <p:sp>
          <p:nvSpPr>
            <p:cNvPr id="251" name="文本框 250"/>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57" name="文本框 256"/>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58" name="文本框 257"/>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59" name="文本框 258"/>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60" name="组合 259"/>
          <p:cNvGrpSpPr/>
          <p:nvPr/>
        </p:nvGrpSpPr>
        <p:grpSpPr>
          <a:xfrm>
            <a:off x="4937019" y="4178893"/>
            <a:ext cx="4667858" cy="261610"/>
            <a:chOff x="4937019" y="4310973"/>
            <a:chExt cx="4667858" cy="261610"/>
          </a:xfrm>
        </p:grpSpPr>
        <p:sp>
          <p:nvSpPr>
            <p:cNvPr id="261" name="矩形 260">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3" name="矩形 262">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64" name="矩形 263">
            <a:extLst>
              <a:ext uri="{FF2B5EF4-FFF2-40B4-BE49-F238E27FC236}">
                <a16:creationId xmlns:a16="http://schemas.microsoft.com/office/drawing/2014/main" id="{857128C0-652A-4E30-91F0-107AF02ABF89}"/>
              </a:ext>
            </a:extLst>
          </p:cNvPr>
          <p:cNvSpPr/>
          <p:nvPr/>
        </p:nvSpPr>
        <p:spPr>
          <a:xfrm rot="5400000">
            <a:off x="3639318" y="242344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65" name="矩形 264">
            <a:extLst>
              <a:ext uri="{FF2B5EF4-FFF2-40B4-BE49-F238E27FC236}">
                <a16:creationId xmlns:a16="http://schemas.microsoft.com/office/drawing/2014/main" id="{1E4AA697-BE3F-45BD-83CA-239EA0FD2888}"/>
              </a:ext>
            </a:extLst>
          </p:cNvPr>
          <p:cNvSpPr/>
          <p:nvPr/>
        </p:nvSpPr>
        <p:spPr>
          <a:xfrm rot="5400000">
            <a:off x="10309031" y="353102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69" name="矩形 268">
            <a:extLst>
              <a:ext uri="{FF2B5EF4-FFF2-40B4-BE49-F238E27FC236}">
                <a16:creationId xmlns:a16="http://schemas.microsoft.com/office/drawing/2014/main" id="{1E4AA697-BE3F-45BD-83CA-239EA0FD2888}"/>
              </a:ext>
            </a:extLst>
          </p:cNvPr>
          <p:cNvSpPr/>
          <p:nvPr/>
        </p:nvSpPr>
        <p:spPr>
          <a:xfrm rot="5400000">
            <a:off x="10091384" y="471095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0F2AA4CC-57B4-4A83-8DF2-92A33E45455F}"/>
              </a:ext>
            </a:extLst>
          </p:cNvPr>
          <p:cNvSpPr/>
          <p:nvPr/>
        </p:nvSpPr>
        <p:spPr>
          <a:xfrm>
            <a:off x="1303178" y="197415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44" name="组合 243"/>
          <p:cNvGrpSpPr/>
          <p:nvPr/>
        </p:nvGrpSpPr>
        <p:grpSpPr>
          <a:xfrm>
            <a:off x="4674841" y="4614990"/>
            <a:ext cx="911095" cy="282821"/>
            <a:chOff x="5178445" y="5822219"/>
            <a:chExt cx="996248" cy="298285"/>
          </a:xfrm>
        </p:grpSpPr>
        <p:sp>
          <p:nvSpPr>
            <p:cNvPr id="245"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6" name="矩形 245">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3460613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wipe(right)">
                                      <p:cBhvr>
                                        <p:cTn id="7" dur="500"/>
                                        <p:tgtEl>
                                          <p:spTgt spid="22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221"/>
                                        </p:tgtEl>
                                        <p:attrNameLst>
                                          <p:attrName>style.visibility</p:attrName>
                                        </p:attrNameLst>
                                      </p:cBhvr>
                                      <p:to>
                                        <p:strVal val="visible"/>
                                      </p:to>
                                    </p:set>
                                    <p:animEffect transition="in" filter="wipe(right)">
                                      <p:cBhvr>
                                        <p:cTn id="12" dur="500"/>
                                        <p:tgtEl>
                                          <p:spTgt spid="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5" name="组合 274"/>
          <p:cNvGrpSpPr/>
          <p:nvPr/>
        </p:nvGrpSpPr>
        <p:grpSpPr>
          <a:xfrm>
            <a:off x="2051847" y="1402455"/>
            <a:ext cx="8933769" cy="905562"/>
            <a:chOff x="2051847" y="1534535"/>
            <a:chExt cx="8933769" cy="905562"/>
          </a:xfrm>
        </p:grpSpPr>
        <p:grpSp>
          <p:nvGrpSpPr>
            <p:cNvPr id="277" name="组合 276"/>
            <p:cNvGrpSpPr/>
            <p:nvPr/>
          </p:nvGrpSpPr>
          <p:grpSpPr>
            <a:xfrm>
              <a:off x="2051847" y="1534535"/>
              <a:ext cx="8099450" cy="905562"/>
              <a:chOff x="2051847" y="1534535"/>
              <a:chExt cx="8099450" cy="905562"/>
            </a:xfrm>
          </p:grpSpPr>
          <p:sp>
            <p:nvSpPr>
              <p:cNvPr id="280" name="文本框 279"/>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281" name="文本框 280"/>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282" name="文本框 281"/>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283" name="文本框 282"/>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284" name="直接箭头连接符 283"/>
              <p:cNvCxnSpPr/>
              <p:nvPr/>
            </p:nvCxnSpPr>
            <p:spPr>
              <a:xfrm>
                <a:off x="3683784" y="1534535"/>
                <a:ext cx="4472" cy="673441"/>
              </a:xfrm>
              <a:prstGeom prst="straightConnector1">
                <a:avLst/>
              </a:prstGeom>
              <a:noFill/>
              <a:ln w="19050" cap="flat" cmpd="sng" algn="ctr">
                <a:solidFill>
                  <a:schemeClr val="tx1"/>
                </a:solidFill>
                <a:prstDash val="sysDash"/>
                <a:miter lim="800000"/>
                <a:tailEnd type="none"/>
              </a:ln>
              <a:effectLst/>
            </p:spPr>
          </p:cxnSp>
          <p:cxnSp>
            <p:nvCxnSpPr>
              <p:cNvPr id="285" name="直接箭头连接符 284"/>
              <p:cNvCxnSpPr/>
              <p:nvPr/>
            </p:nvCxnSpPr>
            <p:spPr>
              <a:xfrm>
                <a:off x="5969931" y="1534535"/>
                <a:ext cx="3344" cy="673441"/>
              </a:xfrm>
              <a:prstGeom prst="straightConnector1">
                <a:avLst/>
              </a:prstGeom>
              <a:noFill/>
              <a:ln w="19050" cap="flat" cmpd="sng" algn="ctr">
                <a:solidFill>
                  <a:schemeClr val="tx1"/>
                </a:solidFill>
                <a:prstDash val="sysDash"/>
                <a:miter lim="800000"/>
                <a:tailEnd type="none"/>
              </a:ln>
              <a:effectLst/>
            </p:spPr>
          </p:cxnSp>
          <p:cxnSp>
            <p:nvCxnSpPr>
              <p:cNvPr id="286" name="直接箭头连接符 285"/>
              <p:cNvCxnSpPr/>
              <p:nvPr/>
            </p:nvCxnSpPr>
            <p:spPr>
              <a:xfrm>
                <a:off x="8255829" y="1534535"/>
                <a:ext cx="0" cy="673441"/>
              </a:xfrm>
              <a:prstGeom prst="straightConnector1">
                <a:avLst/>
              </a:prstGeom>
              <a:noFill/>
              <a:ln w="19050" cap="flat" cmpd="sng" algn="ctr">
                <a:solidFill>
                  <a:schemeClr val="tx1"/>
                </a:solidFill>
                <a:prstDash val="sysDash"/>
                <a:miter lim="800000"/>
                <a:tailEnd type="none"/>
              </a:ln>
              <a:effectLst/>
            </p:spPr>
          </p:cxnSp>
          <p:cxnSp>
            <p:nvCxnSpPr>
              <p:cNvPr id="288" name="直接箭头连接符 287"/>
              <p:cNvCxnSpPr/>
              <p:nvPr/>
            </p:nvCxnSpPr>
            <p:spPr>
              <a:xfrm>
                <a:off x="10151297" y="1534535"/>
                <a:ext cx="0" cy="905562"/>
              </a:xfrm>
              <a:prstGeom prst="straightConnector1">
                <a:avLst/>
              </a:prstGeom>
              <a:noFill/>
              <a:ln w="19050" cap="flat" cmpd="sng" algn="ctr">
                <a:solidFill>
                  <a:schemeClr val="tx1"/>
                </a:solidFill>
                <a:prstDash val="sysDash"/>
                <a:miter lim="800000"/>
                <a:tailEnd type="none"/>
              </a:ln>
              <a:effectLst/>
            </p:spPr>
          </p:cxnSp>
        </p:grpSp>
        <p:sp>
          <p:nvSpPr>
            <p:cNvPr id="278" name="文本框 277"/>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cxnSp>
        <p:nvCxnSpPr>
          <p:cNvPr id="258" name="直接连接符 257"/>
          <p:cNvCxnSpPr/>
          <p:nvPr/>
        </p:nvCxnSpPr>
        <p:spPr>
          <a:xfrm>
            <a:off x="8565871" y="3023061"/>
            <a:ext cx="0" cy="295692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a:extLst>
              <a:ext uri="{FF2B5EF4-FFF2-40B4-BE49-F238E27FC236}">
                <a16:creationId xmlns:a16="http://schemas.microsoft.com/office/drawing/2014/main" id="{54A70878-C0AF-46C4-ADAB-63FF9A5AE702}"/>
              </a:ext>
            </a:extLst>
          </p:cNvPr>
          <p:cNvCxnSpPr>
            <a:cxnSpLocks/>
          </p:cNvCxnSpPr>
          <p:nvPr/>
        </p:nvCxnSpPr>
        <p:spPr>
          <a:xfrm>
            <a:off x="7975375" y="3593123"/>
            <a:ext cx="81859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09" name="组合 308"/>
          <p:cNvGrpSpPr/>
          <p:nvPr/>
        </p:nvGrpSpPr>
        <p:grpSpPr>
          <a:xfrm>
            <a:off x="1680166" y="1974157"/>
            <a:ext cx="8930741" cy="1785495"/>
            <a:chOff x="1680166" y="1979089"/>
            <a:chExt cx="8930741" cy="1975218"/>
          </a:xfrm>
        </p:grpSpPr>
        <p:cxnSp>
          <p:nvCxnSpPr>
            <p:cNvPr id="310" name="直接连接符 309"/>
            <p:cNvCxnSpPr/>
            <p:nvPr/>
          </p:nvCxnSpPr>
          <p:spPr>
            <a:xfrm>
              <a:off x="7597408" y="2236893"/>
              <a:ext cx="0" cy="73072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7091206" y="2236893"/>
              <a:ext cx="0" cy="153319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9" name="直接连接符 338"/>
            <p:cNvCxnSpPr/>
            <p:nvPr/>
          </p:nvCxnSpPr>
          <p:spPr>
            <a:xfrm>
              <a:off x="6605057" y="2228432"/>
              <a:ext cx="0" cy="815506"/>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0" name="直接连接符 339"/>
            <p:cNvCxnSpPr/>
            <p:nvPr/>
          </p:nvCxnSpPr>
          <p:spPr>
            <a:xfrm>
              <a:off x="6844417" y="1979089"/>
              <a:ext cx="0" cy="1397533"/>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1577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1722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数据重定向数据通路</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73974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flipV="1">
            <a:off x="5619029" y="3322190"/>
            <a:ext cx="882240" cy="1712"/>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1511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6138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73452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0311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73956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3108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6992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0083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83154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7779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596249" y="2735232"/>
            <a:ext cx="9050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7113353" y="470941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a:off x="6741971" y="3455756"/>
            <a:ext cx="24092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4" name="矩形 43">
            <a:extLst>
              <a:ext uri="{FF2B5EF4-FFF2-40B4-BE49-F238E27FC236}">
                <a16:creationId xmlns:a16="http://schemas.microsoft.com/office/drawing/2014/main" id="{67CEB788-15D4-4ECC-8713-81027F2BB7C0}"/>
              </a:ext>
            </a:extLst>
          </p:cNvPr>
          <p:cNvSpPr/>
          <p:nvPr/>
        </p:nvSpPr>
        <p:spPr>
          <a:xfrm>
            <a:off x="6236062" y="2396306"/>
            <a:ext cx="55496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FwdA</a:t>
            </a:r>
            <a:endParaRPr lang="zh-CN" altLang="en-US" sz="1100" b="1">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6919736" y="3824203"/>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967726" y="3025177"/>
            <a:ext cx="81979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2306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1403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3" name="直接连接符 62"/>
          <p:cNvCxnSpPr/>
          <p:nvPr/>
        </p:nvCxnSpPr>
        <p:spPr>
          <a:xfrm>
            <a:off x="3946080" y="433363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0445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55626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1756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25417"/>
            <a:ext cx="0" cy="497644"/>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2541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74860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201221" y="2860251"/>
            <a:ext cx="0" cy="2686815"/>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342086" y="2991081"/>
            <a:ext cx="159183" cy="0"/>
          </a:xfrm>
          <a:prstGeom prst="line">
            <a:avLst/>
          </a:prstGeom>
          <a:noFill/>
          <a:ln w="38100" cap="sq">
            <a:solidFill>
              <a:srgbClr val="0066FF"/>
            </a:solidFill>
            <a:headEnd type="none"/>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396367" y="4743652"/>
            <a:ext cx="16088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9910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61752"/>
            <a:ext cx="6175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71110" y="488933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309449"/>
            <a:ext cx="684214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287227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287227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9910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87980" y="488933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3073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0384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0691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0117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0311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54133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1313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74333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9" y="2495816"/>
            <a:ext cx="1074352"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3350" y="4467495"/>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0850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75231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2541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5820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8642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5820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9E2B02A3-1EF5-494A-B123-C8EFBFD1D59A}"/>
              </a:ext>
            </a:extLst>
          </p:cNvPr>
          <p:cNvGrpSpPr/>
          <p:nvPr/>
        </p:nvGrpSpPr>
        <p:grpSpPr>
          <a:xfrm>
            <a:off x="6943035" y="456031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84103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88291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7901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44824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0878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03873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2133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6877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83189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03873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03873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03873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74617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354238" y="2738871"/>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0199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527602" y="458723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1892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1892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9777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8825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5965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5965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94789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42464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77534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0984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1581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13801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1722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7362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53795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6246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7415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82844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3242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04848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34560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67CEB788-15D4-4ECC-8713-81027F2BB7C0}"/>
              </a:ext>
            </a:extLst>
          </p:cNvPr>
          <p:cNvSpPr/>
          <p:nvPr/>
        </p:nvSpPr>
        <p:spPr>
          <a:xfrm>
            <a:off x="6024649" y="251756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29" name="矩形 228">
            <a:extLst>
              <a:ext uri="{FF2B5EF4-FFF2-40B4-BE49-F238E27FC236}">
                <a16:creationId xmlns:a16="http://schemas.microsoft.com/office/drawing/2014/main" id="{67CEB788-15D4-4ECC-8713-81027F2BB7C0}"/>
              </a:ext>
            </a:extLst>
          </p:cNvPr>
          <p:cNvSpPr/>
          <p:nvPr/>
        </p:nvSpPr>
        <p:spPr>
          <a:xfrm>
            <a:off x="6008416" y="3117548"/>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cxnSp>
        <p:nvCxnSpPr>
          <p:cNvPr id="251" name="直接连接符 250"/>
          <p:cNvCxnSpPr/>
          <p:nvPr/>
        </p:nvCxnSpPr>
        <p:spPr>
          <a:xfrm flipH="1">
            <a:off x="6201221" y="2860251"/>
            <a:ext cx="300048" cy="0"/>
          </a:xfrm>
          <a:prstGeom prst="line">
            <a:avLst/>
          </a:prstGeom>
          <a:noFill/>
          <a:ln w="38100" cap="sq">
            <a:solidFill>
              <a:srgbClr val="0066FF"/>
            </a:solidFill>
            <a:headEnd type="none"/>
          </a:ln>
        </p:spPr>
        <p:style>
          <a:lnRef idx="2">
            <a:schemeClr val="accent1">
              <a:shade val="50000"/>
            </a:schemeClr>
          </a:lnRef>
          <a:fillRef idx="1">
            <a:schemeClr val="accent1"/>
          </a:fillRef>
          <a:effectRef idx="0">
            <a:schemeClr val="accent1"/>
          </a:effectRef>
          <a:fontRef idx="minor">
            <a:schemeClr val="lt1"/>
          </a:fontRef>
        </p:style>
      </p:cxnSp>
      <p:cxnSp>
        <p:nvCxnSpPr>
          <p:cNvPr id="257" name="直接连接符 256"/>
          <p:cNvCxnSpPr/>
          <p:nvPr/>
        </p:nvCxnSpPr>
        <p:spPr>
          <a:xfrm>
            <a:off x="6336527" y="2991081"/>
            <a:ext cx="0" cy="298890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9" name="直接连接符 258"/>
          <p:cNvCxnSpPr/>
          <p:nvPr/>
        </p:nvCxnSpPr>
        <p:spPr>
          <a:xfrm>
            <a:off x="6337718" y="3609372"/>
            <a:ext cx="167917" cy="0"/>
          </a:xfrm>
          <a:prstGeom prst="line">
            <a:avLst/>
          </a:prstGeom>
          <a:noFill/>
          <a:ln w="38100" cap="sq">
            <a:solidFill>
              <a:srgbClr val="0066FF"/>
            </a:solidFill>
            <a:headEnd type="oval" w="sm" len="sm"/>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260" name="直接连接符 259"/>
          <p:cNvCxnSpPr/>
          <p:nvPr/>
        </p:nvCxnSpPr>
        <p:spPr>
          <a:xfrm flipH="1">
            <a:off x="6201221" y="3456489"/>
            <a:ext cx="300048" cy="0"/>
          </a:xfrm>
          <a:prstGeom prst="line">
            <a:avLst/>
          </a:prstGeom>
          <a:noFill/>
          <a:ln w="38100" cap="sq">
            <a:solidFill>
              <a:srgbClr val="0066FF"/>
            </a:solidFill>
            <a:headEnd type="triangle" w="sm" len="sm"/>
            <a:tailEnd type="oval" w="sm" len="sm"/>
          </a:ln>
        </p:spPr>
        <p:style>
          <a:lnRef idx="2">
            <a:schemeClr val="accent1">
              <a:shade val="50000"/>
            </a:schemeClr>
          </a:lnRef>
          <a:fillRef idx="1">
            <a:schemeClr val="accent1"/>
          </a:fillRef>
          <a:effectRef idx="0">
            <a:schemeClr val="accent1"/>
          </a:effectRef>
          <a:fontRef idx="minor">
            <a:schemeClr val="lt1"/>
          </a:fontRef>
        </p:style>
      </p:cxnSp>
      <p:cxnSp>
        <p:nvCxnSpPr>
          <p:cNvPr id="263" name="直接连接符 262">
            <a:extLst>
              <a:ext uri="{FF2B5EF4-FFF2-40B4-BE49-F238E27FC236}">
                <a16:creationId xmlns:a16="http://schemas.microsoft.com/office/drawing/2014/main" id="{1562766D-06B6-4E68-A522-842479D25B05}"/>
              </a:ext>
            </a:extLst>
          </p:cNvPr>
          <p:cNvCxnSpPr/>
          <p:nvPr/>
        </p:nvCxnSpPr>
        <p:spPr>
          <a:xfrm>
            <a:off x="6745046" y="2859574"/>
            <a:ext cx="609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p:cNvCxnSpPr/>
          <p:nvPr/>
        </p:nvCxnSpPr>
        <p:spPr>
          <a:xfrm>
            <a:off x="6724051" y="3678850"/>
            <a:ext cx="0" cy="1064802"/>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54A70878-C0AF-46C4-ADAB-63FF9A5AE702}"/>
              </a:ext>
            </a:extLst>
          </p:cNvPr>
          <p:cNvCxnSpPr>
            <a:cxnSpLocks/>
          </p:cNvCxnSpPr>
          <p:nvPr/>
        </p:nvCxnSpPr>
        <p:spPr>
          <a:xfrm>
            <a:off x="6724051" y="3674643"/>
            <a:ext cx="30532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6336527" y="5986517"/>
            <a:ext cx="2229344"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54A70878-C0AF-46C4-ADAB-63FF9A5AE702}"/>
              </a:ext>
            </a:extLst>
          </p:cNvPr>
          <p:cNvCxnSpPr>
            <a:cxnSpLocks/>
          </p:cNvCxnSpPr>
          <p:nvPr/>
        </p:nvCxnSpPr>
        <p:spPr>
          <a:xfrm>
            <a:off x="7179464" y="3513758"/>
            <a:ext cx="16437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p:cNvCxnSpPr/>
          <p:nvPr/>
        </p:nvCxnSpPr>
        <p:spPr>
          <a:xfrm>
            <a:off x="7967726" y="3040038"/>
            <a:ext cx="0" cy="15774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p:cNvCxnSpPr/>
          <p:nvPr/>
        </p:nvCxnSpPr>
        <p:spPr>
          <a:xfrm>
            <a:off x="7808003" y="3201606"/>
            <a:ext cx="159723"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542" name="组合 541"/>
          <p:cNvGrpSpPr/>
          <p:nvPr/>
        </p:nvGrpSpPr>
        <p:grpSpPr>
          <a:xfrm>
            <a:off x="6912781" y="3266425"/>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26" name="直接连接符 325"/>
          <p:cNvCxnSpPr/>
          <p:nvPr/>
        </p:nvCxnSpPr>
        <p:spPr>
          <a:xfrm>
            <a:off x="6845143" y="3455756"/>
            <a:ext cx="0" cy="41748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54A70878-C0AF-46C4-ADAB-63FF9A5AE702}"/>
              </a:ext>
            </a:extLst>
          </p:cNvPr>
          <p:cNvCxnSpPr>
            <a:cxnSpLocks/>
          </p:cNvCxnSpPr>
          <p:nvPr/>
        </p:nvCxnSpPr>
        <p:spPr>
          <a:xfrm>
            <a:off x="6847227" y="3875620"/>
            <a:ext cx="1128148"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975375" y="3593123"/>
            <a:ext cx="0" cy="282497"/>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2" name="直接连接符 341"/>
          <p:cNvCxnSpPr/>
          <p:nvPr/>
        </p:nvCxnSpPr>
        <p:spPr>
          <a:xfrm flipH="1">
            <a:off x="6621583" y="3251965"/>
            <a:ext cx="222834" cy="0"/>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53" name="矩形 352">
            <a:extLst>
              <a:ext uri="{FF2B5EF4-FFF2-40B4-BE49-F238E27FC236}">
                <a16:creationId xmlns:a16="http://schemas.microsoft.com/office/drawing/2014/main" id="{0F2AA4CC-57B4-4A83-8DF2-92A33E45455F}"/>
              </a:ext>
            </a:extLst>
          </p:cNvPr>
          <p:cNvSpPr/>
          <p:nvPr/>
        </p:nvSpPr>
        <p:spPr>
          <a:xfrm>
            <a:off x="6343800" y="1972684"/>
            <a:ext cx="498855" cy="261610"/>
          </a:xfrm>
          <a:prstGeom prst="rect">
            <a:avLst/>
          </a:prstGeom>
        </p:spPr>
        <p:txBody>
          <a:bodyPr wrap="none">
            <a:spAutoFit/>
          </a:bodyPr>
          <a:lstStyle/>
          <a:p>
            <a:r>
              <a:rPr lang="en-US" altLang="zh-CN" sz="1100" b="1" i="1" err="1">
                <a:latin typeface="Times New Roman" panose="02020603050405020304" pitchFamily="18" charset="0"/>
                <a:cs typeface="Times New Roman" panose="02020603050405020304" pitchFamily="18" charset="0"/>
              </a:rPr>
              <a:t>Rs_F</a:t>
            </a:r>
            <a:endParaRPr lang="zh-CN" altLang="en-US" sz="1100" b="1" i="1" baseline="-25000">
              <a:latin typeface="Times New Roman" panose="02020603050405020304" pitchFamily="18" charset="0"/>
              <a:cs typeface="Times New Roman" panose="02020603050405020304" pitchFamily="18" charset="0"/>
            </a:endParaRPr>
          </a:p>
        </p:txBody>
      </p:sp>
      <p:sp>
        <p:nvSpPr>
          <p:cNvPr id="354" name="矩形 353">
            <a:extLst>
              <a:ext uri="{FF2B5EF4-FFF2-40B4-BE49-F238E27FC236}">
                <a16:creationId xmlns:a16="http://schemas.microsoft.com/office/drawing/2014/main" id="{0F2AA4CC-57B4-4A83-8DF2-92A33E45455F}"/>
              </a:ext>
            </a:extLst>
          </p:cNvPr>
          <p:cNvSpPr/>
          <p:nvPr/>
        </p:nvSpPr>
        <p:spPr>
          <a:xfrm>
            <a:off x="6563322" y="1734560"/>
            <a:ext cx="490840" cy="261610"/>
          </a:xfrm>
          <a:prstGeom prst="rect">
            <a:avLst/>
          </a:prstGeom>
        </p:spPr>
        <p:txBody>
          <a:bodyPr wrap="none">
            <a:spAutoFit/>
          </a:bodyPr>
          <a:lstStyle/>
          <a:p>
            <a:r>
              <a:rPr lang="en-US" altLang="zh-CN" sz="1100" b="1" i="1" err="1">
                <a:latin typeface="Times New Roman" panose="02020603050405020304" pitchFamily="18" charset="0"/>
                <a:cs typeface="Times New Roman" panose="02020603050405020304" pitchFamily="18" charset="0"/>
              </a:rPr>
              <a:t>Rt_F</a:t>
            </a:r>
            <a:endParaRPr lang="zh-CN" altLang="en-US" sz="1100" b="1" i="1" baseline="-25000">
              <a:latin typeface="Times New Roman" panose="02020603050405020304" pitchFamily="18" charset="0"/>
              <a:cs typeface="Times New Roman" panose="02020603050405020304" pitchFamily="18" charset="0"/>
            </a:endParaRPr>
          </a:p>
        </p:txBody>
      </p:sp>
      <p:sp>
        <p:nvSpPr>
          <p:cNvPr id="261" name="矩形 260">
            <a:extLst>
              <a:ext uri="{FF2B5EF4-FFF2-40B4-BE49-F238E27FC236}">
                <a16:creationId xmlns:a16="http://schemas.microsoft.com/office/drawing/2014/main" id="{67CEB788-15D4-4ECC-8713-81027F2BB7C0}"/>
              </a:ext>
            </a:extLst>
          </p:cNvPr>
          <p:cNvSpPr/>
          <p:nvPr/>
        </p:nvSpPr>
        <p:spPr>
          <a:xfrm>
            <a:off x="6272656" y="3673161"/>
            <a:ext cx="54694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FwdB</a:t>
            </a:r>
            <a:endParaRPr lang="zh-CN" altLang="en-US" sz="1100" b="1">
              <a:latin typeface="Times New Roman" panose="02020603050405020304" pitchFamily="18" charset="0"/>
              <a:cs typeface="Times New Roman" panose="02020603050405020304" pitchFamily="18" charset="0"/>
            </a:endParaRPr>
          </a:p>
        </p:txBody>
      </p:sp>
      <p:grpSp>
        <p:nvGrpSpPr>
          <p:cNvPr id="240" name="组合 239"/>
          <p:cNvGrpSpPr/>
          <p:nvPr/>
        </p:nvGrpSpPr>
        <p:grpSpPr>
          <a:xfrm>
            <a:off x="6444831" y="3191385"/>
            <a:ext cx="278243" cy="537756"/>
            <a:chOff x="11254296" y="3897575"/>
            <a:chExt cx="293459" cy="567165"/>
          </a:xfrm>
        </p:grpSpPr>
        <p:sp>
          <p:nvSpPr>
            <p:cNvPr id="241" name="流程图: 手动操作 24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7" name="矩形 246">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50" name="矩形 249">
              <a:extLst>
                <a:ext uri="{FF2B5EF4-FFF2-40B4-BE49-F238E27FC236}">
                  <a16:creationId xmlns:a16="http://schemas.microsoft.com/office/drawing/2014/main" id="{DB6FEBF0-D3C1-4E44-A076-F8543F45AA45}"/>
                </a:ext>
              </a:extLst>
            </p:cNvPr>
            <p:cNvSpPr/>
            <p:nvPr/>
          </p:nvSpPr>
          <p:spPr>
            <a:xfrm>
              <a:off x="11254296" y="4188823"/>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grpSp>
        <p:nvGrpSpPr>
          <p:cNvPr id="224" name="组合 223"/>
          <p:cNvGrpSpPr/>
          <p:nvPr/>
        </p:nvGrpSpPr>
        <p:grpSpPr>
          <a:xfrm>
            <a:off x="6444963" y="2594582"/>
            <a:ext cx="278821" cy="523935"/>
            <a:chOff x="11253692" y="3897575"/>
            <a:chExt cx="294068" cy="552588"/>
          </a:xfrm>
        </p:grpSpPr>
        <p:sp>
          <p:nvSpPr>
            <p:cNvPr id="230" name="流程图: 手动操作 229">
              <a:extLst>
                <a:ext uri="{FF2B5EF4-FFF2-40B4-BE49-F238E27FC236}">
                  <a16:creationId xmlns:a16="http://schemas.microsoft.com/office/drawing/2014/main" id="{6C2FCBC5-1898-4C55-8A7D-7DB4F2A02A90}"/>
                </a:ext>
              </a:extLst>
            </p:cNvPr>
            <p:cNvSpPr/>
            <p:nvPr/>
          </p:nvSpPr>
          <p:spPr>
            <a:xfrm rot="16200000">
              <a:off x="11167772" y="4070175"/>
              <a:ext cx="533466" cy="226510"/>
            </a:xfrm>
            <a:prstGeom prst="flowChartManualOperation">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32" name="矩形 23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33" name="矩形 232">
              <a:extLst>
                <a:ext uri="{FF2B5EF4-FFF2-40B4-BE49-F238E27FC236}">
                  <a16:creationId xmlns:a16="http://schemas.microsoft.com/office/drawing/2014/main" id="{DB6FEBF0-D3C1-4E44-A076-F8543F45AA45}"/>
                </a:ext>
              </a:extLst>
            </p:cNvPr>
            <p:cNvSpPr/>
            <p:nvPr/>
          </p:nvSpPr>
          <p:spPr>
            <a:xfrm>
              <a:off x="11293563" y="4158417"/>
              <a:ext cx="194833" cy="275917"/>
            </a:xfrm>
            <a:prstGeom prst="rect">
              <a:avLst/>
            </a:prstGeom>
            <a:ln w="19050">
              <a:noFill/>
            </a:ln>
          </p:spPr>
          <p:txBody>
            <a:bodyPr wrap="none">
              <a:spAutoFit/>
            </a:bodyPr>
            <a:lstStyle/>
            <a:p>
              <a:pPr algn="ctr"/>
              <a:endParaRPr lang="en-US" altLang="zh-CN" sz="1100">
                <a:latin typeface="Times New Roman" panose="02020603050405020304" pitchFamily="18" charset="0"/>
                <a:cs typeface="Times New Roman" panose="02020603050405020304" pitchFamily="18" charset="0"/>
              </a:endParaRPr>
            </a:p>
          </p:txBody>
        </p:sp>
        <p:sp>
          <p:nvSpPr>
            <p:cNvPr id="271" name="矩形 270">
              <a:extLst>
                <a:ext uri="{FF2B5EF4-FFF2-40B4-BE49-F238E27FC236}">
                  <a16:creationId xmlns:a16="http://schemas.microsoft.com/office/drawing/2014/main" id="{DB6FEBF0-D3C1-4E44-A076-F8543F45AA45}"/>
                </a:ext>
              </a:extLst>
            </p:cNvPr>
            <p:cNvSpPr/>
            <p:nvPr/>
          </p:nvSpPr>
          <p:spPr>
            <a:xfrm>
              <a:off x="11253692" y="4170809"/>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sp>
        <p:nvSpPr>
          <p:cNvPr id="269" name="矩形 268">
            <a:extLst>
              <a:ext uri="{FF2B5EF4-FFF2-40B4-BE49-F238E27FC236}">
                <a16:creationId xmlns:a16="http://schemas.microsoft.com/office/drawing/2014/main" id="{1E4AA697-BE3F-45BD-83CA-239EA0FD2888}"/>
              </a:ext>
            </a:extLst>
          </p:cNvPr>
          <p:cNvSpPr/>
          <p:nvPr/>
        </p:nvSpPr>
        <p:spPr>
          <a:xfrm>
            <a:off x="6336294" y="530442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70" name="矩形 269">
            <a:extLst>
              <a:ext uri="{FF2B5EF4-FFF2-40B4-BE49-F238E27FC236}">
                <a16:creationId xmlns:a16="http://schemas.microsoft.com/office/drawing/2014/main" id="{2D4376B0-1190-45C0-A8F0-85641E224139}"/>
              </a:ext>
            </a:extLst>
          </p:cNvPr>
          <p:cNvSpPr/>
          <p:nvPr/>
        </p:nvSpPr>
        <p:spPr>
          <a:xfrm>
            <a:off x="6328306" y="5740132"/>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grpSp>
        <p:nvGrpSpPr>
          <p:cNvPr id="289" name="组合 288"/>
          <p:cNvGrpSpPr/>
          <p:nvPr/>
        </p:nvGrpSpPr>
        <p:grpSpPr>
          <a:xfrm>
            <a:off x="3556948" y="2014505"/>
            <a:ext cx="6722180" cy="793807"/>
            <a:chOff x="3556948" y="2146585"/>
            <a:chExt cx="6722180" cy="793807"/>
          </a:xfrm>
        </p:grpSpPr>
        <p:sp>
          <p:nvSpPr>
            <p:cNvPr id="290" name="文本框 289"/>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91" name="文本框 290"/>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92" name="文本框 291"/>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93" name="文本框 292"/>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95" name="组合 294"/>
          <p:cNvGrpSpPr/>
          <p:nvPr/>
        </p:nvGrpSpPr>
        <p:grpSpPr>
          <a:xfrm>
            <a:off x="4937019" y="4178893"/>
            <a:ext cx="4667858" cy="261610"/>
            <a:chOff x="4937019" y="4310973"/>
            <a:chExt cx="4667858" cy="261610"/>
          </a:xfrm>
        </p:grpSpPr>
        <p:sp>
          <p:nvSpPr>
            <p:cNvPr id="299" name="矩形 298">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1" name="矩形 30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2" name="矩形 30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303" name="矩形 302">
            <a:extLst>
              <a:ext uri="{FF2B5EF4-FFF2-40B4-BE49-F238E27FC236}">
                <a16:creationId xmlns:a16="http://schemas.microsoft.com/office/drawing/2014/main" id="{67CEB788-15D4-4ECC-8713-81027F2BB7C0}"/>
              </a:ext>
            </a:extLst>
          </p:cNvPr>
          <p:cNvSpPr/>
          <p:nvPr/>
        </p:nvSpPr>
        <p:spPr>
          <a:xfrm>
            <a:off x="5557825" y="252391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04" name="矩形 303">
            <a:extLst>
              <a:ext uri="{FF2B5EF4-FFF2-40B4-BE49-F238E27FC236}">
                <a16:creationId xmlns:a16="http://schemas.microsoft.com/office/drawing/2014/main" id="{67CEB788-15D4-4ECC-8713-81027F2BB7C0}"/>
              </a:ext>
            </a:extLst>
          </p:cNvPr>
          <p:cNvSpPr/>
          <p:nvPr/>
        </p:nvSpPr>
        <p:spPr>
          <a:xfrm>
            <a:off x="5557825" y="312057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327" name="矩形 326">
            <a:extLst>
              <a:ext uri="{FF2B5EF4-FFF2-40B4-BE49-F238E27FC236}">
                <a16:creationId xmlns:a16="http://schemas.microsoft.com/office/drawing/2014/main" id="{857128C0-652A-4E30-91F0-107AF02ABF89}"/>
              </a:ext>
            </a:extLst>
          </p:cNvPr>
          <p:cNvSpPr/>
          <p:nvPr/>
        </p:nvSpPr>
        <p:spPr>
          <a:xfrm rot="5400000">
            <a:off x="3639318" y="242344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86920"/>
            <a:ext cx="0" cy="2648375"/>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274" name="矩形 273">
            <a:extLst>
              <a:ext uri="{FF2B5EF4-FFF2-40B4-BE49-F238E27FC236}">
                <a16:creationId xmlns:a16="http://schemas.microsoft.com/office/drawing/2014/main" id="{1E4AA697-BE3F-45BD-83CA-239EA0FD2888}"/>
              </a:ext>
            </a:extLst>
          </p:cNvPr>
          <p:cNvSpPr/>
          <p:nvPr/>
        </p:nvSpPr>
        <p:spPr>
          <a:xfrm rot="5400000">
            <a:off x="10309031" y="353102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32" name="矩形 331">
            <a:extLst>
              <a:ext uri="{FF2B5EF4-FFF2-40B4-BE49-F238E27FC236}">
                <a16:creationId xmlns:a16="http://schemas.microsoft.com/office/drawing/2014/main" id="{1E4AA697-BE3F-45BD-83CA-239EA0FD2888}"/>
              </a:ext>
            </a:extLst>
          </p:cNvPr>
          <p:cNvSpPr/>
          <p:nvPr/>
        </p:nvSpPr>
        <p:spPr>
          <a:xfrm rot="5400000">
            <a:off x="10091384" y="471095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0F2AA4CC-57B4-4A83-8DF2-92A33E45455F}"/>
              </a:ext>
            </a:extLst>
          </p:cNvPr>
          <p:cNvSpPr/>
          <p:nvPr/>
        </p:nvSpPr>
        <p:spPr>
          <a:xfrm>
            <a:off x="1303178" y="197415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64" name="组合 263"/>
          <p:cNvGrpSpPr/>
          <p:nvPr/>
        </p:nvGrpSpPr>
        <p:grpSpPr>
          <a:xfrm>
            <a:off x="4674841" y="4614990"/>
            <a:ext cx="911095" cy="282821"/>
            <a:chOff x="5178445" y="5822219"/>
            <a:chExt cx="996248" cy="298285"/>
          </a:xfrm>
        </p:grpSpPr>
        <p:sp>
          <p:nvSpPr>
            <p:cNvPr id="266"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7" name="矩形 26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cxnSp>
        <p:nvCxnSpPr>
          <p:cNvPr id="268" name="直接连接符 267"/>
          <p:cNvCxnSpPr/>
          <p:nvPr/>
        </p:nvCxnSpPr>
        <p:spPr>
          <a:xfrm>
            <a:off x="6201221" y="5548749"/>
            <a:ext cx="4767091"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16741461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1996339"/>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012563"/>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014016"/>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627064"/>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536533"/>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2932626"/>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211908"/>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758177"/>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531311"/>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799906"/>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536358"/>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327869"/>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466718"/>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297619"/>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628335"/>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574585"/>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532021"/>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506206"/>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071243"/>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847983"/>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310423"/>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608138"/>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172841"/>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821966"/>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819850"/>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110820"/>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683709"/>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130421"/>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601244"/>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353056"/>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314349"/>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322206"/>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322206"/>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545391"/>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422213"/>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2951676"/>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221433"/>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221433"/>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540441"/>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395891"/>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4858541"/>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4686126"/>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106238"/>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2669063"/>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2669063"/>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395890"/>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4686126"/>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527528"/>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100630"/>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303705"/>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097962"/>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799906"/>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338125"/>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409920"/>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540122"/>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292605"/>
            <a:ext cx="1074351"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305294"/>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549106"/>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322206"/>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754989"/>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383216"/>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754989"/>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379998"/>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357107"/>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637819"/>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679706"/>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499333"/>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375805"/>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245037"/>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505575"/>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835525"/>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418121"/>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799906"/>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265560"/>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628684"/>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835525"/>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835525"/>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835525"/>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542964"/>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375325"/>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3998785"/>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384028"/>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015711"/>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015711"/>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2994568"/>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2985043"/>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556440"/>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556440"/>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744679"/>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221433"/>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572131"/>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3906637"/>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712602"/>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3934802"/>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014016"/>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070412"/>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334744"/>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4859256"/>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770946"/>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4845277"/>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142397"/>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0" name="弧形 219"/>
          <p:cNvSpPr/>
          <p:nvPr/>
        </p:nvSpPr>
        <p:spPr>
          <a:xfrm flipV="1">
            <a:off x="6330829" y="1777586"/>
            <a:ext cx="3555963" cy="1607616"/>
          </a:xfrm>
          <a:prstGeom prst="arc">
            <a:avLst>
              <a:gd name="adj1" fmla="val 10746134"/>
              <a:gd name="adj2" fmla="val 21040523"/>
            </a:avLst>
          </a:prstGeom>
          <a:ln w="34925">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30" name="乘号 229"/>
          <p:cNvSpPr/>
          <p:nvPr/>
        </p:nvSpPr>
        <p:spPr>
          <a:xfrm>
            <a:off x="7538003" y="3060150"/>
            <a:ext cx="576064" cy="648072"/>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 name="组合 1"/>
          <p:cNvGrpSpPr/>
          <p:nvPr/>
        </p:nvGrpSpPr>
        <p:grpSpPr>
          <a:xfrm>
            <a:off x="5557825" y="2325533"/>
            <a:ext cx="841044" cy="660630"/>
            <a:chOff x="5557825" y="2660824"/>
            <a:chExt cx="841044" cy="660630"/>
          </a:xfrm>
        </p:grpSpPr>
        <p:sp>
          <p:nvSpPr>
            <p:cNvPr id="228" name="矩形 227">
              <a:extLst>
                <a:ext uri="{FF2B5EF4-FFF2-40B4-BE49-F238E27FC236}">
                  <a16:creationId xmlns:a16="http://schemas.microsoft.com/office/drawing/2014/main" id="{67CEB788-15D4-4ECC-8713-81027F2BB7C0}"/>
                </a:ext>
              </a:extLst>
            </p:cNvPr>
            <p:cNvSpPr/>
            <p:nvPr/>
          </p:nvSpPr>
          <p:spPr>
            <a:xfrm>
              <a:off x="6017034" y="266082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29" name="矩形 228">
              <a:extLst>
                <a:ext uri="{FF2B5EF4-FFF2-40B4-BE49-F238E27FC236}">
                  <a16:creationId xmlns:a16="http://schemas.microsoft.com/office/drawing/2014/main" id="{67CEB788-15D4-4ECC-8713-81027F2BB7C0}"/>
                </a:ext>
              </a:extLst>
            </p:cNvPr>
            <p:cNvSpPr/>
            <p:nvPr/>
          </p:nvSpPr>
          <p:spPr>
            <a:xfrm>
              <a:off x="6017034" y="3059844"/>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24" name="矩形 223">
              <a:extLst>
                <a:ext uri="{FF2B5EF4-FFF2-40B4-BE49-F238E27FC236}">
                  <a16:creationId xmlns:a16="http://schemas.microsoft.com/office/drawing/2014/main" id="{67CEB788-15D4-4ECC-8713-81027F2BB7C0}"/>
                </a:ext>
              </a:extLst>
            </p:cNvPr>
            <p:cNvSpPr/>
            <p:nvPr/>
          </p:nvSpPr>
          <p:spPr>
            <a:xfrm>
              <a:off x="5557825" y="266082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32" name="矩形 231">
              <a:extLst>
                <a:ext uri="{FF2B5EF4-FFF2-40B4-BE49-F238E27FC236}">
                  <a16:creationId xmlns:a16="http://schemas.microsoft.com/office/drawing/2014/main" id="{67CEB788-15D4-4ECC-8713-81027F2BB7C0}"/>
                </a:ext>
              </a:extLst>
            </p:cNvPr>
            <p:cNvSpPr/>
            <p:nvPr/>
          </p:nvSpPr>
          <p:spPr>
            <a:xfrm>
              <a:off x="5557825" y="3059844"/>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sp>
        <p:nvSpPr>
          <p:cNvPr id="3" name="标题 2"/>
          <p:cNvSpPr>
            <a:spLocks noGrp="1"/>
          </p:cNvSpPr>
          <p:nvPr>
            <p:ph type="title"/>
          </p:nvPr>
        </p:nvSpPr>
        <p:spPr/>
        <p:txBody>
          <a:bodyPr/>
          <a:lstStyle/>
          <a:p>
            <a:r>
              <a:rPr lang="en-US" altLang="zh-CN" dirty="0"/>
              <a:t>Load-Use</a:t>
            </a:r>
            <a:r>
              <a:rPr lang="zh-CN" altLang="en-US" dirty="0"/>
              <a:t>相关</a:t>
            </a:r>
          </a:p>
        </p:txBody>
      </p:sp>
      <p:sp>
        <p:nvSpPr>
          <p:cNvPr id="238" name="内容占位符 2">
            <a:extLst>
              <a:ext uri="{FF2B5EF4-FFF2-40B4-BE49-F238E27FC236}">
                <a16:creationId xmlns:a16="http://schemas.microsoft.com/office/drawing/2014/main" id="{1C1E42DE-34C5-4BE5-8922-917E9D3D2661}"/>
              </a:ext>
            </a:extLst>
          </p:cNvPr>
          <p:cNvSpPr>
            <a:spLocks noGrp="1"/>
          </p:cNvSpPr>
          <p:nvPr>
            <p:ph idx="1"/>
          </p:nvPr>
        </p:nvSpPr>
        <p:spPr>
          <a:xfrm>
            <a:off x="799767" y="5548010"/>
            <a:ext cx="11414618" cy="1052996"/>
          </a:xfrm>
        </p:spPr>
        <p:txBody>
          <a:bodyPr>
            <a:normAutofit fontScale="77500" lnSpcReduction="20000"/>
          </a:bodyPr>
          <a:lstStyle/>
          <a:p>
            <a:pPr marL="0" indent="0">
              <a:buNone/>
            </a:pPr>
            <a:r>
              <a:rPr lang="en-US" altLang="zh-CN" dirty="0" err="1">
                <a:latin typeface="Consolas" panose="020B0609020204030204" pitchFamily="49" charset="0"/>
              </a:rPr>
              <a:t>LoadUse</a:t>
            </a:r>
            <a:r>
              <a:rPr lang="en-US" altLang="zh-CN" dirty="0">
                <a:latin typeface="Consolas" panose="020B0609020204030204" pitchFamily="49" charset="0"/>
              </a:rPr>
              <a:t> = </a:t>
            </a:r>
            <a:r>
              <a:rPr lang="en-US" altLang="zh-CN" dirty="0" err="1">
                <a:latin typeface="Consolas" panose="020B0609020204030204" pitchFamily="49" charset="0"/>
              </a:rPr>
              <a:t>RsUsed</a:t>
            </a:r>
            <a:r>
              <a:rPr lang="en-US" altLang="zh-CN" dirty="0">
                <a:latin typeface="Consolas" panose="020B0609020204030204" pitchFamily="49" charset="0"/>
              </a:rPr>
              <a:t> &amp; (rs≠0) &amp; </a:t>
            </a:r>
            <a:r>
              <a:rPr lang="en-US" altLang="zh-CN" dirty="0" err="1">
                <a:latin typeface="Consolas" panose="020B0609020204030204" pitchFamily="49" charset="0"/>
              </a:rPr>
              <a:t>EX.MemRead</a:t>
            </a:r>
            <a:r>
              <a:rPr lang="en-US" altLang="zh-CN" dirty="0">
                <a:latin typeface="Consolas" panose="020B0609020204030204" pitchFamily="49" charset="0"/>
              </a:rPr>
              <a:t> &amp; (</a:t>
            </a:r>
            <a:r>
              <a:rPr lang="en-US" altLang="zh-CN" dirty="0" err="1">
                <a:latin typeface="Consolas" panose="020B0609020204030204" pitchFamily="49" charset="0"/>
              </a:rPr>
              <a:t>rs</a:t>
            </a:r>
            <a:r>
              <a:rPr lang="en-US" altLang="zh-CN" dirty="0">
                <a:latin typeface="Consolas" panose="020B0609020204030204" pitchFamily="49" charset="0"/>
              </a:rPr>
              <a:t>==</a:t>
            </a:r>
            <a:r>
              <a:rPr lang="en-US" altLang="zh-CN" dirty="0" err="1">
                <a:latin typeface="Consolas" panose="020B0609020204030204" pitchFamily="49" charset="0"/>
              </a:rPr>
              <a:t>EX.WriteReg</a:t>
            </a:r>
            <a:r>
              <a:rPr lang="en-US" altLang="zh-CN" dirty="0">
                <a:latin typeface="Consolas" panose="020B0609020204030204" pitchFamily="49" charset="0"/>
              </a:rPr>
              <a:t>#)      </a:t>
            </a:r>
          </a:p>
          <a:p>
            <a:pPr marL="0" indent="0">
              <a:buNone/>
            </a:pPr>
            <a:r>
              <a:rPr lang="en-US" altLang="zh-CN" dirty="0">
                <a:latin typeface="Consolas" panose="020B0609020204030204" pitchFamily="49" charset="0"/>
              </a:rPr>
              <a:t>        + </a:t>
            </a:r>
            <a:r>
              <a:rPr lang="en-US" altLang="zh-CN" dirty="0" err="1">
                <a:latin typeface="Consolas" panose="020B0609020204030204" pitchFamily="49" charset="0"/>
              </a:rPr>
              <a:t>RtUsed</a:t>
            </a:r>
            <a:r>
              <a:rPr lang="en-US" altLang="zh-CN" dirty="0">
                <a:latin typeface="Consolas" panose="020B0609020204030204" pitchFamily="49" charset="0"/>
              </a:rPr>
              <a:t> &amp; (rt≠0) &amp; </a:t>
            </a:r>
            <a:r>
              <a:rPr lang="en-US" altLang="zh-CN" dirty="0" err="1">
                <a:latin typeface="Consolas" panose="020B0609020204030204" pitchFamily="49" charset="0"/>
              </a:rPr>
              <a:t>EX.MemRead</a:t>
            </a:r>
            <a:r>
              <a:rPr lang="en-US" altLang="zh-CN" dirty="0">
                <a:latin typeface="Consolas" panose="020B0609020204030204" pitchFamily="49" charset="0"/>
              </a:rPr>
              <a:t> &amp; (rt==</a:t>
            </a:r>
            <a:r>
              <a:rPr lang="en-US" altLang="zh-CN" dirty="0" err="1">
                <a:latin typeface="Consolas" panose="020B0609020204030204" pitchFamily="49" charset="0"/>
              </a:rPr>
              <a:t>EX.WriteReg</a:t>
            </a:r>
            <a:r>
              <a:rPr lang="en-US" altLang="zh-CN" dirty="0">
                <a:latin typeface="Consolas" panose="020B0609020204030204" pitchFamily="49" charset="0"/>
              </a:rPr>
              <a:t>#) </a:t>
            </a:r>
          </a:p>
        </p:txBody>
      </p:sp>
      <p:sp>
        <p:nvSpPr>
          <p:cNvPr id="264" name="文本框 263"/>
          <p:cNvSpPr txBox="1"/>
          <p:nvPr/>
        </p:nvSpPr>
        <p:spPr>
          <a:xfrm>
            <a:off x="3590318" y="1363489"/>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5" name="文本框 264"/>
          <p:cNvSpPr txBox="1"/>
          <p:nvPr/>
        </p:nvSpPr>
        <p:spPr>
          <a:xfrm>
            <a:off x="5865847" y="1363489"/>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9" name="文本框 268"/>
          <p:cNvSpPr txBox="1"/>
          <p:nvPr/>
        </p:nvSpPr>
        <p:spPr>
          <a:xfrm>
            <a:off x="8157117" y="1363489"/>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70" name="文本框 269"/>
          <p:cNvSpPr txBox="1"/>
          <p:nvPr/>
        </p:nvSpPr>
        <p:spPr>
          <a:xfrm>
            <a:off x="1129998" y="1363489"/>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71" name="文本框 270"/>
          <p:cNvSpPr txBox="1"/>
          <p:nvPr/>
        </p:nvSpPr>
        <p:spPr>
          <a:xfrm>
            <a:off x="10070497" y="1363489"/>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72" name="直接连接符 271">
            <a:extLst>
              <a:ext uri="{FF2B5EF4-FFF2-40B4-BE49-F238E27FC236}">
                <a16:creationId xmlns:a16="http://schemas.microsoft.com/office/drawing/2014/main" id="{2EF7FF38-547F-4842-883B-B8ED6547CE15}"/>
              </a:ext>
            </a:extLst>
          </p:cNvPr>
          <p:cNvCxnSpPr>
            <a:cxnSpLocks/>
          </p:cNvCxnSpPr>
          <p:nvPr/>
        </p:nvCxnSpPr>
        <p:spPr>
          <a:xfrm>
            <a:off x="3585898"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2EF7FF38-547F-4842-883B-B8ED6547CE15}"/>
              </a:ext>
            </a:extLst>
          </p:cNvPr>
          <p:cNvCxnSpPr>
            <a:cxnSpLocks/>
          </p:cNvCxnSpPr>
          <p:nvPr/>
        </p:nvCxnSpPr>
        <p:spPr>
          <a:xfrm>
            <a:off x="5871508"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2EF7FF38-547F-4842-883B-B8ED6547CE15}"/>
              </a:ext>
            </a:extLst>
          </p:cNvPr>
          <p:cNvCxnSpPr>
            <a:cxnSpLocks/>
          </p:cNvCxnSpPr>
          <p:nvPr/>
        </p:nvCxnSpPr>
        <p:spPr>
          <a:xfrm>
            <a:off x="8157118"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2EF7FF38-547F-4842-883B-B8ED6547CE15}"/>
              </a:ext>
            </a:extLst>
          </p:cNvPr>
          <p:cNvCxnSpPr>
            <a:cxnSpLocks/>
          </p:cNvCxnSpPr>
          <p:nvPr/>
        </p:nvCxnSpPr>
        <p:spPr>
          <a:xfrm>
            <a:off x="10053347"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7" name="直接连接符 276">
            <a:extLst>
              <a:ext uri="{FF2B5EF4-FFF2-40B4-BE49-F238E27FC236}">
                <a16:creationId xmlns:a16="http://schemas.microsoft.com/office/drawing/2014/main" id="{2EF7FF38-547F-4842-883B-B8ED6547CE15}"/>
              </a:ext>
            </a:extLst>
          </p:cNvPr>
          <p:cNvCxnSpPr>
            <a:cxnSpLocks/>
          </p:cNvCxnSpPr>
          <p:nvPr/>
        </p:nvCxnSpPr>
        <p:spPr>
          <a:xfrm>
            <a:off x="1125578"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a:extLst>
              <a:ext uri="{FF2B5EF4-FFF2-40B4-BE49-F238E27FC236}">
                <a16:creationId xmlns:a16="http://schemas.microsoft.com/office/drawing/2014/main" id="{2EF7FF38-547F-4842-883B-B8ED6547CE15}"/>
              </a:ext>
            </a:extLst>
          </p:cNvPr>
          <p:cNvCxnSpPr>
            <a:cxnSpLocks/>
          </p:cNvCxnSpPr>
          <p:nvPr/>
        </p:nvCxnSpPr>
        <p:spPr>
          <a:xfrm>
            <a:off x="10974186"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1125578" y="1364462"/>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80" name="文本框 279"/>
          <p:cNvSpPr txBox="1"/>
          <p:nvPr/>
        </p:nvSpPr>
        <p:spPr>
          <a:xfrm>
            <a:off x="10053347" y="1133418"/>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a:p>
        </p:txBody>
      </p:sp>
      <p:sp>
        <p:nvSpPr>
          <p:cNvPr id="281" name="文本框 280"/>
          <p:cNvSpPr txBox="1"/>
          <p:nvPr/>
        </p:nvSpPr>
        <p:spPr>
          <a:xfrm>
            <a:off x="8157117" y="1133418"/>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err="1"/>
              <a:t>lw</a:t>
            </a:r>
            <a:r>
              <a:rPr lang="en-US" altLang="zh-CN" dirty="0"/>
              <a:t> </a:t>
            </a:r>
            <a:r>
              <a:rPr lang="en-US" altLang="zh-CN" u="sng" dirty="0">
                <a:solidFill>
                  <a:srgbClr val="C00000"/>
                </a:solidFill>
              </a:rPr>
              <a:t>$2</a:t>
            </a:r>
            <a:r>
              <a:rPr lang="en-US" altLang="zh-CN" dirty="0"/>
              <a:t>,4($5)</a:t>
            </a:r>
          </a:p>
        </p:txBody>
      </p:sp>
      <p:sp>
        <p:nvSpPr>
          <p:cNvPr id="282" name="文本框 281"/>
          <p:cNvSpPr txBox="1"/>
          <p:nvPr/>
        </p:nvSpPr>
        <p:spPr>
          <a:xfrm>
            <a:off x="5871273" y="1133418"/>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t>and $1,</a:t>
            </a:r>
            <a:r>
              <a:rPr lang="en-US" altLang="zh-CN" u="sng" dirty="0">
                <a:solidFill>
                  <a:srgbClr val="C00000"/>
                </a:solidFill>
              </a:rPr>
              <a:t>$2</a:t>
            </a:r>
            <a:r>
              <a:rPr lang="en-US" altLang="zh-CN" dirty="0"/>
              <a:t>,$3</a:t>
            </a:r>
          </a:p>
        </p:txBody>
      </p:sp>
      <p:sp>
        <p:nvSpPr>
          <p:cNvPr id="283" name="文本框 282"/>
          <p:cNvSpPr txBox="1"/>
          <p:nvPr/>
        </p:nvSpPr>
        <p:spPr>
          <a:xfrm>
            <a:off x="3585268" y="1133418"/>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a:p>
        </p:txBody>
      </p:sp>
      <p:sp>
        <p:nvSpPr>
          <p:cNvPr id="284" name="文本框 283"/>
          <p:cNvSpPr txBox="1"/>
          <p:nvPr/>
        </p:nvSpPr>
        <p:spPr>
          <a:xfrm>
            <a:off x="1124643" y="1133418"/>
            <a:ext cx="2460625" cy="230832"/>
          </a:xfrm>
          <a:prstGeom prst="rect">
            <a:avLst/>
          </a:prstGeom>
          <a:noFill/>
          <a:ln w="12700">
            <a:solidFill>
              <a:schemeClr val="tx1"/>
            </a:solidFill>
          </a:ln>
        </p:spPr>
        <p:txBody>
          <a:bodyPr wrap="square" rtlCol="0">
            <a:spAutoFit/>
          </a:bodyPr>
          <a:lstStyle/>
          <a:p>
            <a:pPr algn="ct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grpSp>
        <p:nvGrpSpPr>
          <p:cNvPr id="245" name="组合 244"/>
          <p:cNvGrpSpPr/>
          <p:nvPr/>
        </p:nvGrpSpPr>
        <p:grpSpPr>
          <a:xfrm>
            <a:off x="3556948" y="1811294"/>
            <a:ext cx="6722180" cy="793807"/>
            <a:chOff x="3556948" y="2146585"/>
            <a:chExt cx="6722180" cy="793807"/>
          </a:xfrm>
        </p:grpSpPr>
        <p:sp>
          <p:nvSpPr>
            <p:cNvPr id="246" name="文本框 245"/>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47" name="文本框 246"/>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48" name="文本框 247"/>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50" name="文本框 249"/>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51" name="组合 250"/>
          <p:cNvGrpSpPr/>
          <p:nvPr/>
        </p:nvGrpSpPr>
        <p:grpSpPr>
          <a:xfrm>
            <a:off x="4937019" y="3975682"/>
            <a:ext cx="4667858" cy="261610"/>
            <a:chOff x="4937019" y="4310973"/>
            <a:chExt cx="4667858" cy="261610"/>
          </a:xfrm>
        </p:grpSpPr>
        <p:sp>
          <p:nvSpPr>
            <p:cNvPr id="257" name="矩形 256">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8" name="矩形 257">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9" name="矩形 258">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60" name="矩形 259">
            <a:extLst>
              <a:ext uri="{FF2B5EF4-FFF2-40B4-BE49-F238E27FC236}">
                <a16:creationId xmlns:a16="http://schemas.microsoft.com/office/drawing/2014/main" id="{857128C0-652A-4E30-91F0-107AF02ABF89}"/>
              </a:ext>
            </a:extLst>
          </p:cNvPr>
          <p:cNvSpPr/>
          <p:nvPr/>
        </p:nvSpPr>
        <p:spPr>
          <a:xfrm rot="5400000">
            <a:off x="3639318" y="2220230"/>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61" name="矩形 260">
            <a:extLst>
              <a:ext uri="{FF2B5EF4-FFF2-40B4-BE49-F238E27FC236}">
                <a16:creationId xmlns:a16="http://schemas.microsoft.com/office/drawing/2014/main" id="{1E4AA697-BE3F-45BD-83CA-239EA0FD2888}"/>
              </a:ext>
            </a:extLst>
          </p:cNvPr>
          <p:cNvSpPr/>
          <p:nvPr/>
        </p:nvSpPr>
        <p:spPr>
          <a:xfrm rot="5400000">
            <a:off x="10309031" y="3327817"/>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1E4AA697-BE3F-45BD-83CA-239EA0FD2888}"/>
              </a:ext>
            </a:extLst>
          </p:cNvPr>
          <p:cNvSpPr/>
          <p:nvPr/>
        </p:nvSpPr>
        <p:spPr>
          <a:xfrm rot="5400000">
            <a:off x="10091384" y="4507747"/>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4" name="矩形 233">
            <a:extLst>
              <a:ext uri="{FF2B5EF4-FFF2-40B4-BE49-F238E27FC236}">
                <a16:creationId xmlns:a16="http://schemas.microsoft.com/office/drawing/2014/main" id="{0F2AA4CC-57B4-4A83-8DF2-92A33E45455F}"/>
              </a:ext>
            </a:extLst>
          </p:cNvPr>
          <p:cNvSpPr/>
          <p:nvPr/>
        </p:nvSpPr>
        <p:spPr>
          <a:xfrm>
            <a:off x="1303178" y="1770946"/>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35" name="组合 234"/>
          <p:cNvGrpSpPr/>
          <p:nvPr/>
        </p:nvGrpSpPr>
        <p:grpSpPr>
          <a:xfrm>
            <a:off x="4674841" y="4411779"/>
            <a:ext cx="911095" cy="282821"/>
            <a:chOff x="5178445" y="5822219"/>
            <a:chExt cx="996248" cy="298285"/>
          </a:xfrm>
        </p:grpSpPr>
        <p:sp>
          <p:nvSpPr>
            <p:cNvPr id="236"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37" name="矩形 23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16358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wipe(right)">
                                      <p:cBhvr>
                                        <p:cTn id="7" dur="500"/>
                                        <p:tgtEl>
                                          <p:spTgt spid="22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3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238">
                                            <p:txEl>
                                              <p:pRg st="0" end="0"/>
                                            </p:txEl>
                                          </p:spTgt>
                                        </p:tgtEl>
                                        <p:attrNameLst>
                                          <p:attrName>style.visibility</p:attrName>
                                        </p:attrNameLst>
                                      </p:cBhvr>
                                      <p:to>
                                        <p:strVal val="visible"/>
                                      </p:to>
                                    </p:set>
                                    <p:animEffect transition="in" filter="wipe(down)">
                                      <p:cBhvr>
                                        <p:cTn id="16" dur="500"/>
                                        <p:tgtEl>
                                          <p:spTgt spid="238">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238">
                                            <p:txEl>
                                              <p:pRg st="1" end="1"/>
                                            </p:txEl>
                                          </p:spTgt>
                                        </p:tgtEl>
                                        <p:attrNameLst>
                                          <p:attrName>style.visibility</p:attrName>
                                        </p:attrNameLst>
                                      </p:cBhvr>
                                      <p:to>
                                        <p:strVal val="visible"/>
                                      </p:to>
                                    </p:set>
                                    <p:animEffect transition="in" filter="wipe(down)">
                                      <p:cBhvr>
                                        <p:cTn id="21" dur="500"/>
                                        <p:tgtEl>
                                          <p:spTgt spid="23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8" name="直接连接符 257"/>
          <p:cNvCxnSpPr/>
          <p:nvPr/>
        </p:nvCxnSpPr>
        <p:spPr>
          <a:xfrm>
            <a:off x="8565871" y="3155141"/>
            <a:ext cx="0" cy="295692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a:extLst>
              <a:ext uri="{FF2B5EF4-FFF2-40B4-BE49-F238E27FC236}">
                <a16:creationId xmlns:a16="http://schemas.microsoft.com/office/drawing/2014/main" id="{54A70878-C0AF-46C4-ADAB-63FF9A5AE702}"/>
              </a:ext>
            </a:extLst>
          </p:cNvPr>
          <p:cNvCxnSpPr>
            <a:cxnSpLocks/>
          </p:cNvCxnSpPr>
          <p:nvPr/>
        </p:nvCxnSpPr>
        <p:spPr>
          <a:xfrm>
            <a:off x="7975375" y="3725203"/>
            <a:ext cx="81859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09" name="组合 308"/>
          <p:cNvGrpSpPr/>
          <p:nvPr/>
        </p:nvGrpSpPr>
        <p:grpSpPr>
          <a:xfrm>
            <a:off x="1680166" y="2106237"/>
            <a:ext cx="8930741" cy="1785495"/>
            <a:chOff x="1680166" y="1979089"/>
            <a:chExt cx="8930741" cy="1975218"/>
          </a:xfrm>
        </p:grpSpPr>
        <p:cxnSp>
          <p:nvCxnSpPr>
            <p:cNvPr id="310" name="直接连接符 309"/>
            <p:cNvCxnSpPr/>
            <p:nvPr/>
          </p:nvCxnSpPr>
          <p:spPr>
            <a:xfrm>
              <a:off x="7597408" y="2236893"/>
              <a:ext cx="0" cy="73072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7091206" y="2236893"/>
              <a:ext cx="0" cy="153319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9" name="直接连接符 338"/>
            <p:cNvCxnSpPr/>
            <p:nvPr/>
          </p:nvCxnSpPr>
          <p:spPr>
            <a:xfrm>
              <a:off x="6605057" y="2228432"/>
              <a:ext cx="0" cy="815506"/>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0" name="直接连接符 339"/>
            <p:cNvCxnSpPr/>
            <p:nvPr/>
          </p:nvCxnSpPr>
          <p:spPr>
            <a:xfrm>
              <a:off x="6844417" y="1979089"/>
              <a:ext cx="0" cy="1397533"/>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插入气泡消除</a:t>
            </a:r>
            <a:r>
              <a:rPr lang="en-US" altLang="zh-CN" dirty="0"/>
              <a:t>Load-Use</a:t>
            </a:r>
            <a:r>
              <a:rPr lang="zh-CN" altLang="en-US" dirty="0"/>
              <a:t>相关</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flipV="1">
            <a:off x="5619029" y="3454270"/>
            <a:ext cx="882240" cy="1712"/>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596249" y="2867312"/>
            <a:ext cx="9050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7113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a:off x="6741971" y="3587836"/>
            <a:ext cx="24092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4" name="矩形 43">
            <a:extLst>
              <a:ext uri="{FF2B5EF4-FFF2-40B4-BE49-F238E27FC236}">
                <a16:creationId xmlns:a16="http://schemas.microsoft.com/office/drawing/2014/main" id="{67CEB788-15D4-4ECC-8713-81027F2BB7C0}"/>
              </a:ext>
            </a:extLst>
          </p:cNvPr>
          <p:cNvSpPr/>
          <p:nvPr/>
        </p:nvSpPr>
        <p:spPr>
          <a:xfrm>
            <a:off x="6236062" y="2528386"/>
            <a:ext cx="55496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FwdA</a:t>
            </a:r>
            <a:endParaRPr lang="zh-CN" altLang="en-US" sz="1100" b="1">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6919736" y="3956283"/>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967726" y="3157257"/>
            <a:ext cx="81979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97644"/>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201221" y="2992331"/>
            <a:ext cx="0" cy="2686815"/>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342086" y="3123161"/>
            <a:ext cx="159183" cy="0"/>
          </a:xfrm>
          <a:prstGeom prst="line">
            <a:avLst/>
          </a:prstGeom>
          <a:noFill/>
          <a:ln w="38100" cap="sq">
            <a:solidFill>
              <a:srgbClr val="0066FF"/>
            </a:solidFill>
            <a:headEnd type="none"/>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396367" y="4875732"/>
            <a:ext cx="16088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175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7111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84214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8798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9" y="2627896"/>
            <a:ext cx="1074352"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3350" y="4467495"/>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409917"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9E2B02A3-1EF5-494A-B123-C8EFBFD1D59A}"/>
              </a:ext>
            </a:extLst>
          </p:cNvPr>
          <p:cNvGrpSpPr/>
          <p:nvPr/>
        </p:nvGrpSpPr>
        <p:grpSpPr>
          <a:xfrm>
            <a:off x="69430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803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354238" y="2870951"/>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527602"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799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82844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3242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67CEB788-15D4-4ECC-8713-81027F2BB7C0}"/>
              </a:ext>
            </a:extLst>
          </p:cNvPr>
          <p:cNvSpPr/>
          <p:nvPr/>
        </p:nvSpPr>
        <p:spPr>
          <a:xfrm>
            <a:off x="6018299" y="265599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29" name="矩形 228">
            <a:extLst>
              <a:ext uri="{FF2B5EF4-FFF2-40B4-BE49-F238E27FC236}">
                <a16:creationId xmlns:a16="http://schemas.microsoft.com/office/drawing/2014/main" id="{67CEB788-15D4-4ECC-8713-81027F2BB7C0}"/>
              </a:ext>
            </a:extLst>
          </p:cNvPr>
          <p:cNvSpPr/>
          <p:nvPr/>
        </p:nvSpPr>
        <p:spPr>
          <a:xfrm>
            <a:off x="6014766" y="3249628"/>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cxnSp>
        <p:nvCxnSpPr>
          <p:cNvPr id="251" name="直接连接符 250"/>
          <p:cNvCxnSpPr/>
          <p:nvPr/>
        </p:nvCxnSpPr>
        <p:spPr>
          <a:xfrm flipH="1">
            <a:off x="6201221" y="2992331"/>
            <a:ext cx="300048" cy="0"/>
          </a:xfrm>
          <a:prstGeom prst="line">
            <a:avLst/>
          </a:prstGeom>
          <a:noFill/>
          <a:ln w="38100" cap="sq">
            <a:solidFill>
              <a:srgbClr val="0066FF"/>
            </a:solidFill>
            <a:headEnd type="none"/>
          </a:ln>
        </p:spPr>
        <p:style>
          <a:lnRef idx="2">
            <a:schemeClr val="accent1">
              <a:shade val="50000"/>
            </a:schemeClr>
          </a:lnRef>
          <a:fillRef idx="1">
            <a:schemeClr val="accent1"/>
          </a:fillRef>
          <a:effectRef idx="0">
            <a:schemeClr val="accent1"/>
          </a:effectRef>
          <a:fontRef idx="minor">
            <a:schemeClr val="lt1"/>
          </a:fontRef>
        </p:style>
      </p:cxnSp>
      <p:cxnSp>
        <p:nvCxnSpPr>
          <p:cNvPr id="257" name="直接连接符 256"/>
          <p:cNvCxnSpPr/>
          <p:nvPr/>
        </p:nvCxnSpPr>
        <p:spPr>
          <a:xfrm>
            <a:off x="6336527" y="3123161"/>
            <a:ext cx="0" cy="298890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9" name="直接连接符 258"/>
          <p:cNvCxnSpPr/>
          <p:nvPr/>
        </p:nvCxnSpPr>
        <p:spPr>
          <a:xfrm>
            <a:off x="6337718" y="3741452"/>
            <a:ext cx="167917" cy="0"/>
          </a:xfrm>
          <a:prstGeom prst="line">
            <a:avLst/>
          </a:prstGeom>
          <a:noFill/>
          <a:ln w="38100" cap="sq">
            <a:solidFill>
              <a:srgbClr val="0066FF"/>
            </a:solidFill>
            <a:headEnd type="oval" w="sm" len="sm"/>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260" name="直接连接符 259"/>
          <p:cNvCxnSpPr/>
          <p:nvPr/>
        </p:nvCxnSpPr>
        <p:spPr>
          <a:xfrm flipH="1">
            <a:off x="6201221" y="3588569"/>
            <a:ext cx="300048" cy="0"/>
          </a:xfrm>
          <a:prstGeom prst="line">
            <a:avLst/>
          </a:prstGeom>
          <a:noFill/>
          <a:ln w="38100" cap="sq">
            <a:solidFill>
              <a:srgbClr val="0066FF"/>
            </a:solidFill>
            <a:headEnd type="triangle" w="sm" len="sm"/>
            <a:tailEnd type="oval" w="sm" len="sm"/>
          </a:ln>
        </p:spPr>
        <p:style>
          <a:lnRef idx="2">
            <a:schemeClr val="accent1">
              <a:shade val="50000"/>
            </a:schemeClr>
          </a:lnRef>
          <a:fillRef idx="1">
            <a:schemeClr val="accent1"/>
          </a:fillRef>
          <a:effectRef idx="0">
            <a:schemeClr val="accent1"/>
          </a:effectRef>
          <a:fontRef idx="minor">
            <a:schemeClr val="lt1"/>
          </a:fontRef>
        </p:style>
      </p:cxnSp>
      <p:cxnSp>
        <p:nvCxnSpPr>
          <p:cNvPr id="263" name="直接连接符 262">
            <a:extLst>
              <a:ext uri="{FF2B5EF4-FFF2-40B4-BE49-F238E27FC236}">
                <a16:creationId xmlns:a16="http://schemas.microsoft.com/office/drawing/2014/main" id="{1562766D-06B6-4E68-A522-842479D25B05}"/>
              </a:ext>
            </a:extLst>
          </p:cNvPr>
          <p:cNvCxnSpPr/>
          <p:nvPr/>
        </p:nvCxnSpPr>
        <p:spPr>
          <a:xfrm>
            <a:off x="6745046" y="2991654"/>
            <a:ext cx="609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p:cNvCxnSpPr/>
          <p:nvPr/>
        </p:nvCxnSpPr>
        <p:spPr>
          <a:xfrm>
            <a:off x="6724051" y="3810930"/>
            <a:ext cx="0" cy="1064802"/>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54A70878-C0AF-46C4-ADAB-63FF9A5AE702}"/>
              </a:ext>
            </a:extLst>
          </p:cNvPr>
          <p:cNvCxnSpPr>
            <a:cxnSpLocks/>
          </p:cNvCxnSpPr>
          <p:nvPr/>
        </p:nvCxnSpPr>
        <p:spPr>
          <a:xfrm>
            <a:off x="6724051" y="3806723"/>
            <a:ext cx="30532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6336527" y="6118597"/>
            <a:ext cx="2229344"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54A70878-C0AF-46C4-ADAB-63FF9A5AE702}"/>
              </a:ext>
            </a:extLst>
          </p:cNvPr>
          <p:cNvCxnSpPr>
            <a:cxnSpLocks/>
          </p:cNvCxnSpPr>
          <p:nvPr/>
        </p:nvCxnSpPr>
        <p:spPr>
          <a:xfrm>
            <a:off x="7179464" y="3645838"/>
            <a:ext cx="16437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p:cNvCxnSpPr/>
          <p:nvPr/>
        </p:nvCxnSpPr>
        <p:spPr>
          <a:xfrm>
            <a:off x="7967726" y="3172118"/>
            <a:ext cx="0" cy="15774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p:cNvCxnSpPr/>
          <p:nvPr/>
        </p:nvCxnSpPr>
        <p:spPr>
          <a:xfrm>
            <a:off x="7808003" y="3333686"/>
            <a:ext cx="159723"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542" name="组合 541"/>
          <p:cNvGrpSpPr/>
          <p:nvPr/>
        </p:nvGrpSpPr>
        <p:grpSpPr>
          <a:xfrm>
            <a:off x="6912781" y="3398505"/>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26" name="直接连接符 325"/>
          <p:cNvCxnSpPr/>
          <p:nvPr/>
        </p:nvCxnSpPr>
        <p:spPr>
          <a:xfrm>
            <a:off x="6845143" y="3587836"/>
            <a:ext cx="0" cy="41748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54A70878-C0AF-46C4-ADAB-63FF9A5AE702}"/>
              </a:ext>
            </a:extLst>
          </p:cNvPr>
          <p:cNvCxnSpPr>
            <a:cxnSpLocks/>
          </p:cNvCxnSpPr>
          <p:nvPr/>
        </p:nvCxnSpPr>
        <p:spPr>
          <a:xfrm>
            <a:off x="6847227" y="4007700"/>
            <a:ext cx="1128148"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975375" y="3725203"/>
            <a:ext cx="0" cy="282497"/>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2" name="直接连接符 341"/>
          <p:cNvCxnSpPr/>
          <p:nvPr/>
        </p:nvCxnSpPr>
        <p:spPr>
          <a:xfrm flipH="1">
            <a:off x="6621583" y="3384045"/>
            <a:ext cx="222834" cy="0"/>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53" name="矩形 352">
            <a:extLst>
              <a:ext uri="{FF2B5EF4-FFF2-40B4-BE49-F238E27FC236}">
                <a16:creationId xmlns:a16="http://schemas.microsoft.com/office/drawing/2014/main" id="{0F2AA4CC-57B4-4A83-8DF2-92A33E45455F}"/>
              </a:ext>
            </a:extLst>
          </p:cNvPr>
          <p:cNvSpPr/>
          <p:nvPr/>
        </p:nvSpPr>
        <p:spPr>
          <a:xfrm>
            <a:off x="6343800" y="2104764"/>
            <a:ext cx="498855" cy="261610"/>
          </a:xfrm>
          <a:prstGeom prst="rect">
            <a:avLst/>
          </a:prstGeom>
        </p:spPr>
        <p:txBody>
          <a:bodyPr wrap="none">
            <a:spAutoFit/>
          </a:bodyPr>
          <a:lstStyle/>
          <a:p>
            <a:r>
              <a:rPr lang="en-US" altLang="zh-CN" sz="1100" b="1" i="1" err="1">
                <a:latin typeface="Times New Roman" panose="02020603050405020304" pitchFamily="18" charset="0"/>
                <a:cs typeface="Times New Roman" panose="02020603050405020304" pitchFamily="18" charset="0"/>
              </a:rPr>
              <a:t>Rs_F</a:t>
            </a:r>
            <a:endParaRPr lang="zh-CN" altLang="en-US" sz="1100" b="1" i="1" baseline="-25000">
              <a:latin typeface="Times New Roman" panose="02020603050405020304" pitchFamily="18" charset="0"/>
              <a:cs typeface="Times New Roman" panose="02020603050405020304" pitchFamily="18" charset="0"/>
            </a:endParaRPr>
          </a:p>
        </p:txBody>
      </p:sp>
      <p:sp>
        <p:nvSpPr>
          <p:cNvPr id="354" name="矩形 353">
            <a:extLst>
              <a:ext uri="{FF2B5EF4-FFF2-40B4-BE49-F238E27FC236}">
                <a16:creationId xmlns:a16="http://schemas.microsoft.com/office/drawing/2014/main" id="{0F2AA4CC-57B4-4A83-8DF2-92A33E45455F}"/>
              </a:ext>
            </a:extLst>
          </p:cNvPr>
          <p:cNvSpPr/>
          <p:nvPr/>
        </p:nvSpPr>
        <p:spPr>
          <a:xfrm>
            <a:off x="6563322" y="1866640"/>
            <a:ext cx="490840" cy="261610"/>
          </a:xfrm>
          <a:prstGeom prst="rect">
            <a:avLst/>
          </a:prstGeom>
        </p:spPr>
        <p:txBody>
          <a:bodyPr wrap="none">
            <a:spAutoFit/>
          </a:bodyPr>
          <a:lstStyle/>
          <a:p>
            <a:r>
              <a:rPr lang="en-US" altLang="zh-CN" sz="1100" b="1" i="1" err="1">
                <a:latin typeface="Times New Roman" panose="02020603050405020304" pitchFamily="18" charset="0"/>
                <a:cs typeface="Times New Roman" panose="02020603050405020304" pitchFamily="18" charset="0"/>
              </a:rPr>
              <a:t>Rt_F</a:t>
            </a:r>
            <a:endParaRPr lang="zh-CN" altLang="en-US" sz="1100" b="1" i="1" baseline="-25000">
              <a:latin typeface="Times New Roman" panose="02020603050405020304" pitchFamily="18" charset="0"/>
              <a:cs typeface="Times New Roman" panose="02020603050405020304" pitchFamily="18" charset="0"/>
            </a:endParaRPr>
          </a:p>
        </p:txBody>
      </p:sp>
      <p:sp>
        <p:nvSpPr>
          <p:cNvPr id="261" name="矩形 260">
            <a:extLst>
              <a:ext uri="{FF2B5EF4-FFF2-40B4-BE49-F238E27FC236}">
                <a16:creationId xmlns:a16="http://schemas.microsoft.com/office/drawing/2014/main" id="{67CEB788-15D4-4ECC-8713-81027F2BB7C0}"/>
              </a:ext>
            </a:extLst>
          </p:cNvPr>
          <p:cNvSpPr/>
          <p:nvPr/>
        </p:nvSpPr>
        <p:spPr>
          <a:xfrm>
            <a:off x="6272656" y="3805241"/>
            <a:ext cx="54694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FwdB</a:t>
            </a:r>
            <a:endParaRPr lang="zh-CN" altLang="en-US" sz="1100" b="1">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67CEB788-15D4-4ECC-8713-81027F2BB7C0}"/>
              </a:ext>
            </a:extLst>
          </p:cNvPr>
          <p:cNvSpPr/>
          <p:nvPr/>
        </p:nvSpPr>
        <p:spPr>
          <a:xfrm>
            <a:off x="5557825" y="265447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64" name="矩形 263">
            <a:extLst>
              <a:ext uri="{FF2B5EF4-FFF2-40B4-BE49-F238E27FC236}">
                <a16:creationId xmlns:a16="http://schemas.microsoft.com/office/drawing/2014/main" id="{67CEB788-15D4-4ECC-8713-81027F2BB7C0}"/>
              </a:ext>
            </a:extLst>
          </p:cNvPr>
          <p:cNvSpPr/>
          <p:nvPr/>
        </p:nvSpPr>
        <p:spPr>
          <a:xfrm>
            <a:off x="5560420" y="3248821"/>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cxnSp>
        <p:nvCxnSpPr>
          <p:cNvPr id="265" name="直接连接符 264"/>
          <p:cNvCxnSpPr/>
          <p:nvPr/>
        </p:nvCxnSpPr>
        <p:spPr>
          <a:xfrm>
            <a:off x="6201221" y="5680829"/>
            <a:ext cx="4767091"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240" name="组合 239"/>
          <p:cNvGrpSpPr/>
          <p:nvPr/>
        </p:nvGrpSpPr>
        <p:grpSpPr>
          <a:xfrm>
            <a:off x="6444831" y="3323465"/>
            <a:ext cx="278243" cy="537756"/>
            <a:chOff x="11254296" y="3897575"/>
            <a:chExt cx="293459" cy="567165"/>
          </a:xfrm>
        </p:grpSpPr>
        <p:sp>
          <p:nvSpPr>
            <p:cNvPr id="241" name="流程图: 手动操作 24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7" name="矩形 246">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50" name="矩形 249">
              <a:extLst>
                <a:ext uri="{FF2B5EF4-FFF2-40B4-BE49-F238E27FC236}">
                  <a16:creationId xmlns:a16="http://schemas.microsoft.com/office/drawing/2014/main" id="{DB6FEBF0-D3C1-4E44-A076-F8543F45AA45}"/>
                </a:ext>
              </a:extLst>
            </p:cNvPr>
            <p:cNvSpPr/>
            <p:nvPr/>
          </p:nvSpPr>
          <p:spPr>
            <a:xfrm>
              <a:off x="11254296" y="4188823"/>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grpSp>
        <p:nvGrpSpPr>
          <p:cNvPr id="224" name="组合 223"/>
          <p:cNvGrpSpPr/>
          <p:nvPr/>
        </p:nvGrpSpPr>
        <p:grpSpPr>
          <a:xfrm>
            <a:off x="6444963" y="2726662"/>
            <a:ext cx="278821" cy="523935"/>
            <a:chOff x="11253692" y="3897575"/>
            <a:chExt cx="294068" cy="552588"/>
          </a:xfrm>
        </p:grpSpPr>
        <p:sp>
          <p:nvSpPr>
            <p:cNvPr id="230" name="流程图: 手动操作 229">
              <a:extLst>
                <a:ext uri="{FF2B5EF4-FFF2-40B4-BE49-F238E27FC236}">
                  <a16:creationId xmlns:a16="http://schemas.microsoft.com/office/drawing/2014/main" id="{6C2FCBC5-1898-4C55-8A7D-7DB4F2A02A90}"/>
                </a:ext>
              </a:extLst>
            </p:cNvPr>
            <p:cNvSpPr/>
            <p:nvPr/>
          </p:nvSpPr>
          <p:spPr>
            <a:xfrm rot="16200000">
              <a:off x="11167772" y="4070175"/>
              <a:ext cx="533466" cy="226510"/>
            </a:xfrm>
            <a:prstGeom prst="flowChartManualOperation">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32" name="矩形 23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33" name="矩形 232">
              <a:extLst>
                <a:ext uri="{FF2B5EF4-FFF2-40B4-BE49-F238E27FC236}">
                  <a16:creationId xmlns:a16="http://schemas.microsoft.com/office/drawing/2014/main" id="{DB6FEBF0-D3C1-4E44-A076-F8543F45AA45}"/>
                </a:ext>
              </a:extLst>
            </p:cNvPr>
            <p:cNvSpPr/>
            <p:nvPr/>
          </p:nvSpPr>
          <p:spPr>
            <a:xfrm>
              <a:off x="11293563" y="4158417"/>
              <a:ext cx="194833" cy="275917"/>
            </a:xfrm>
            <a:prstGeom prst="rect">
              <a:avLst/>
            </a:prstGeom>
            <a:ln w="19050">
              <a:noFill/>
            </a:ln>
          </p:spPr>
          <p:txBody>
            <a:bodyPr wrap="none">
              <a:spAutoFit/>
            </a:bodyPr>
            <a:lstStyle/>
            <a:p>
              <a:pPr algn="ctr"/>
              <a:endParaRPr lang="en-US" altLang="zh-CN" sz="1100">
                <a:latin typeface="Times New Roman" panose="02020603050405020304" pitchFamily="18" charset="0"/>
                <a:cs typeface="Times New Roman" panose="02020603050405020304" pitchFamily="18" charset="0"/>
              </a:endParaRPr>
            </a:p>
          </p:txBody>
        </p:sp>
        <p:sp>
          <p:nvSpPr>
            <p:cNvPr id="271" name="矩形 270">
              <a:extLst>
                <a:ext uri="{FF2B5EF4-FFF2-40B4-BE49-F238E27FC236}">
                  <a16:creationId xmlns:a16="http://schemas.microsoft.com/office/drawing/2014/main" id="{DB6FEBF0-D3C1-4E44-A076-F8543F45AA45}"/>
                </a:ext>
              </a:extLst>
            </p:cNvPr>
            <p:cNvSpPr/>
            <p:nvPr/>
          </p:nvSpPr>
          <p:spPr>
            <a:xfrm>
              <a:off x="11253692" y="4170809"/>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sp>
        <p:nvSpPr>
          <p:cNvPr id="269" name="矩形 268">
            <a:extLst>
              <a:ext uri="{FF2B5EF4-FFF2-40B4-BE49-F238E27FC236}">
                <a16:creationId xmlns:a16="http://schemas.microsoft.com/office/drawing/2014/main" id="{1E4AA697-BE3F-45BD-83CA-239EA0FD2888}"/>
              </a:ext>
            </a:extLst>
          </p:cNvPr>
          <p:cNvSpPr/>
          <p:nvPr/>
        </p:nvSpPr>
        <p:spPr>
          <a:xfrm>
            <a:off x="6336294" y="543650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70" name="矩形 269">
            <a:extLst>
              <a:ext uri="{FF2B5EF4-FFF2-40B4-BE49-F238E27FC236}">
                <a16:creationId xmlns:a16="http://schemas.microsoft.com/office/drawing/2014/main" id="{2D4376B0-1190-45C0-A8F0-85641E224139}"/>
              </a:ext>
            </a:extLst>
          </p:cNvPr>
          <p:cNvSpPr/>
          <p:nvPr/>
        </p:nvSpPr>
        <p:spPr>
          <a:xfrm>
            <a:off x="6328306" y="5872212"/>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75" name="文本框 274"/>
          <p:cNvSpPr txBox="1"/>
          <p:nvPr/>
        </p:nvSpPr>
        <p:spPr>
          <a:xfrm>
            <a:off x="3590318" y="1698780"/>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77" name="文本框 276"/>
          <p:cNvSpPr txBox="1"/>
          <p:nvPr/>
        </p:nvSpPr>
        <p:spPr>
          <a:xfrm>
            <a:off x="5865847" y="1698780"/>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78" name="文本框 277"/>
          <p:cNvSpPr txBox="1"/>
          <p:nvPr/>
        </p:nvSpPr>
        <p:spPr>
          <a:xfrm>
            <a:off x="8157117" y="1698780"/>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80" name="文本框 279"/>
          <p:cNvSpPr txBox="1"/>
          <p:nvPr/>
        </p:nvSpPr>
        <p:spPr>
          <a:xfrm>
            <a:off x="1129998" y="1698780"/>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81" name="文本框 280"/>
          <p:cNvSpPr txBox="1"/>
          <p:nvPr/>
        </p:nvSpPr>
        <p:spPr>
          <a:xfrm>
            <a:off x="10070497" y="1698780"/>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82" name="直接连接符 281">
            <a:extLst>
              <a:ext uri="{FF2B5EF4-FFF2-40B4-BE49-F238E27FC236}">
                <a16:creationId xmlns:a16="http://schemas.microsoft.com/office/drawing/2014/main" id="{2EF7FF38-547F-4842-883B-B8ED6547CE15}"/>
              </a:ext>
            </a:extLst>
          </p:cNvPr>
          <p:cNvCxnSpPr>
            <a:cxnSpLocks/>
          </p:cNvCxnSpPr>
          <p:nvPr/>
        </p:nvCxnSpPr>
        <p:spPr>
          <a:xfrm>
            <a:off x="3585898"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2EF7FF38-547F-4842-883B-B8ED6547CE15}"/>
              </a:ext>
            </a:extLst>
          </p:cNvPr>
          <p:cNvCxnSpPr>
            <a:cxnSpLocks/>
          </p:cNvCxnSpPr>
          <p:nvPr/>
        </p:nvCxnSpPr>
        <p:spPr>
          <a:xfrm>
            <a:off x="5871508"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2EF7FF38-547F-4842-883B-B8ED6547CE15}"/>
              </a:ext>
            </a:extLst>
          </p:cNvPr>
          <p:cNvCxnSpPr>
            <a:cxnSpLocks/>
          </p:cNvCxnSpPr>
          <p:nvPr/>
        </p:nvCxnSpPr>
        <p:spPr>
          <a:xfrm>
            <a:off x="8157118"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2EF7FF38-547F-4842-883B-B8ED6547CE15}"/>
              </a:ext>
            </a:extLst>
          </p:cNvPr>
          <p:cNvCxnSpPr>
            <a:cxnSpLocks/>
          </p:cNvCxnSpPr>
          <p:nvPr/>
        </p:nvCxnSpPr>
        <p:spPr>
          <a:xfrm>
            <a:off x="10053347"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2EF7FF38-547F-4842-883B-B8ED6547CE15}"/>
              </a:ext>
            </a:extLst>
          </p:cNvPr>
          <p:cNvCxnSpPr>
            <a:cxnSpLocks/>
          </p:cNvCxnSpPr>
          <p:nvPr/>
        </p:nvCxnSpPr>
        <p:spPr>
          <a:xfrm>
            <a:off x="1125578"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2EF7FF38-547F-4842-883B-B8ED6547CE15}"/>
              </a:ext>
            </a:extLst>
          </p:cNvPr>
          <p:cNvCxnSpPr>
            <a:cxnSpLocks/>
          </p:cNvCxnSpPr>
          <p:nvPr/>
        </p:nvCxnSpPr>
        <p:spPr>
          <a:xfrm>
            <a:off x="10974186"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9" name="直接连接符 288"/>
          <p:cNvCxnSpPr/>
          <p:nvPr/>
        </p:nvCxnSpPr>
        <p:spPr>
          <a:xfrm>
            <a:off x="1125578" y="1699753"/>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90" name="文本框 289"/>
          <p:cNvSpPr txBox="1"/>
          <p:nvPr/>
        </p:nvSpPr>
        <p:spPr>
          <a:xfrm>
            <a:off x="10053347" y="1468709"/>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a:p>
        </p:txBody>
      </p:sp>
      <p:sp>
        <p:nvSpPr>
          <p:cNvPr id="291" name="文本框 290"/>
          <p:cNvSpPr txBox="1"/>
          <p:nvPr/>
        </p:nvSpPr>
        <p:spPr>
          <a:xfrm>
            <a:off x="8157117" y="1468709"/>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r>
              <a:rPr lang="en-US" altLang="zh-CN"/>
              <a:t> </a:t>
            </a:r>
            <a:r>
              <a:rPr lang="en-US" altLang="zh-CN" u="sng"/>
              <a:t>$2</a:t>
            </a:r>
            <a:r>
              <a:rPr lang="en-US" altLang="zh-CN"/>
              <a:t>,4($5)</a:t>
            </a:r>
          </a:p>
        </p:txBody>
      </p:sp>
      <p:sp>
        <p:nvSpPr>
          <p:cNvPr id="292" name="文本框 291"/>
          <p:cNvSpPr txBox="1"/>
          <p:nvPr/>
        </p:nvSpPr>
        <p:spPr>
          <a:xfrm>
            <a:off x="5871273" y="1468709"/>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nop</a:t>
            </a:r>
            <a:endParaRPr lang="en-US" altLang="zh-CN"/>
          </a:p>
        </p:txBody>
      </p:sp>
      <p:sp>
        <p:nvSpPr>
          <p:cNvPr id="293" name="文本框 292"/>
          <p:cNvSpPr txBox="1"/>
          <p:nvPr/>
        </p:nvSpPr>
        <p:spPr>
          <a:xfrm>
            <a:off x="3585268" y="1468709"/>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and $1,</a:t>
            </a:r>
            <a:r>
              <a:rPr lang="en-US" altLang="zh-CN" u="sng"/>
              <a:t>$2</a:t>
            </a:r>
            <a:r>
              <a:rPr lang="en-US" altLang="zh-CN"/>
              <a:t>,$3</a:t>
            </a:r>
          </a:p>
        </p:txBody>
      </p:sp>
      <p:sp>
        <p:nvSpPr>
          <p:cNvPr id="295" name="文本框 294"/>
          <p:cNvSpPr txBox="1"/>
          <p:nvPr/>
        </p:nvSpPr>
        <p:spPr>
          <a:xfrm>
            <a:off x="1124643" y="1468709"/>
            <a:ext cx="2460625" cy="230832"/>
          </a:xfrm>
          <a:prstGeom prst="rect">
            <a:avLst/>
          </a:prstGeom>
          <a:noFill/>
          <a:ln w="12700">
            <a:solidFill>
              <a:schemeClr val="tx1"/>
            </a:solidFill>
          </a:ln>
        </p:spPr>
        <p:txBody>
          <a:bodyPr wrap="square" rtlCol="0">
            <a:spAutoFit/>
          </a:bodyPr>
          <a:lstStyle/>
          <a:p>
            <a:pPr algn="ct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grpSp>
        <p:nvGrpSpPr>
          <p:cNvPr id="299" name="组合 298"/>
          <p:cNvGrpSpPr/>
          <p:nvPr/>
        </p:nvGrpSpPr>
        <p:grpSpPr>
          <a:xfrm>
            <a:off x="3556948" y="2146585"/>
            <a:ext cx="6722180" cy="793807"/>
            <a:chOff x="3556948" y="2146585"/>
            <a:chExt cx="6722180" cy="793807"/>
          </a:xfrm>
        </p:grpSpPr>
        <p:sp>
          <p:nvSpPr>
            <p:cNvPr id="301" name="文本框 300"/>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302" name="文本框 301"/>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303" name="文本框 302"/>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304" name="文本框 303"/>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327" name="组合 326"/>
          <p:cNvGrpSpPr/>
          <p:nvPr/>
        </p:nvGrpSpPr>
        <p:grpSpPr>
          <a:xfrm>
            <a:off x="4937019" y="4310973"/>
            <a:ext cx="4667858" cy="261610"/>
            <a:chOff x="4937019" y="4310973"/>
            <a:chExt cx="4667858" cy="261610"/>
          </a:xfrm>
        </p:grpSpPr>
        <p:sp>
          <p:nvSpPr>
            <p:cNvPr id="328" name="矩形 327">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32" name="矩形 331">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33" name="矩形 332">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334" name="矩形 333">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35" name="矩形 334">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36" name="矩形 335">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6" name="矩形 265">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67" name="组合 266"/>
          <p:cNvGrpSpPr/>
          <p:nvPr/>
        </p:nvGrpSpPr>
        <p:grpSpPr>
          <a:xfrm>
            <a:off x="4674841" y="4747070"/>
            <a:ext cx="911095" cy="282821"/>
            <a:chOff x="5178445" y="5822219"/>
            <a:chExt cx="996248" cy="298285"/>
          </a:xfrm>
        </p:grpSpPr>
        <p:sp>
          <p:nvSpPr>
            <p:cNvPr id="268"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74" name="矩形 27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24812953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42647"/>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58871"/>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360324"/>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73372"/>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82841"/>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78934"/>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58216"/>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104485"/>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77619"/>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46214"/>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82666"/>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74177"/>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13026"/>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43927"/>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74643"/>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20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78329"/>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52514"/>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17551"/>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94291"/>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56731"/>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54446"/>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19149"/>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68274"/>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66158"/>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5712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30017"/>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76729"/>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47552"/>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99364"/>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60657"/>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68514"/>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68514"/>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91699"/>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68521"/>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97984"/>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67741"/>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67741"/>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86749"/>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42199"/>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204849"/>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32434"/>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52546"/>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15371"/>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15371"/>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42198"/>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32434"/>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73836"/>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46938"/>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50013"/>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44270"/>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46214"/>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8443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56228"/>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86430"/>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638913"/>
            <a:ext cx="1074351"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5836"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51602"/>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95414"/>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68514"/>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101297"/>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29524"/>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101297"/>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26306"/>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703415"/>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84127"/>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26014"/>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45641"/>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22113"/>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91345"/>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51883"/>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81833"/>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764429"/>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46214"/>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11868"/>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74992"/>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81833"/>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81833"/>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81833"/>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89272"/>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21633"/>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345093"/>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30336"/>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62019"/>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62019"/>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40876"/>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31351"/>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902748"/>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902748"/>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90987"/>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567741"/>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18439"/>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252945"/>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58910"/>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81110"/>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60324"/>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416720"/>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81052"/>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205564"/>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17254"/>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191585"/>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88705"/>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0" name="弧形 219"/>
          <p:cNvSpPr/>
          <p:nvPr/>
        </p:nvSpPr>
        <p:spPr>
          <a:xfrm flipV="1">
            <a:off x="5720664" y="2066691"/>
            <a:ext cx="2426169" cy="1499838"/>
          </a:xfrm>
          <a:prstGeom prst="arc">
            <a:avLst>
              <a:gd name="adj1" fmla="val 10746134"/>
              <a:gd name="adj2" fmla="val 20564495"/>
            </a:avLst>
          </a:prstGeom>
          <a:ln w="34925">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30" name="乘号 229"/>
          <p:cNvSpPr/>
          <p:nvPr/>
        </p:nvSpPr>
        <p:spPr>
          <a:xfrm>
            <a:off x="6664647" y="3242838"/>
            <a:ext cx="576064" cy="648072"/>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标题 2"/>
          <p:cNvSpPr>
            <a:spLocks noGrp="1"/>
          </p:cNvSpPr>
          <p:nvPr>
            <p:ph type="title"/>
          </p:nvPr>
        </p:nvSpPr>
        <p:spPr/>
        <p:txBody>
          <a:bodyPr/>
          <a:lstStyle/>
          <a:p>
            <a:r>
              <a:rPr lang="en-US" altLang="zh-CN" dirty="0"/>
              <a:t>ID</a:t>
            </a:r>
            <a:r>
              <a:rPr lang="zh-CN" altLang="en-US" dirty="0"/>
              <a:t>段执行分支的重定向问题</a:t>
            </a:r>
          </a:p>
        </p:txBody>
      </p:sp>
      <p:sp>
        <p:nvSpPr>
          <p:cNvPr id="264" name="文本框 263"/>
          <p:cNvSpPr txBox="1"/>
          <p:nvPr/>
        </p:nvSpPr>
        <p:spPr>
          <a:xfrm>
            <a:off x="3590318" y="1709797"/>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5" name="文本框 264"/>
          <p:cNvSpPr txBox="1"/>
          <p:nvPr/>
        </p:nvSpPr>
        <p:spPr>
          <a:xfrm>
            <a:off x="5865847" y="1709797"/>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9" name="文本框 268"/>
          <p:cNvSpPr txBox="1"/>
          <p:nvPr/>
        </p:nvSpPr>
        <p:spPr>
          <a:xfrm>
            <a:off x="8157117" y="1709797"/>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70" name="文本框 269"/>
          <p:cNvSpPr txBox="1"/>
          <p:nvPr/>
        </p:nvSpPr>
        <p:spPr>
          <a:xfrm>
            <a:off x="1129998" y="1709797"/>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71" name="文本框 270"/>
          <p:cNvSpPr txBox="1"/>
          <p:nvPr/>
        </p:nvSpPr>
        <p:spPr>
          <a:xfrm>
            <a:off x="10070497" y="1709797"/>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72" name="直接连接符 271">
            <a:extLst>
              <a:ext uri="{FF2B5EF4-FFF2-40B4-BE49-F238E27FC236}">
                <a16:creationId xmlns:a16="http://schemas.microsoft.com/office/drawing/2014/main" id="{2EF7FF38-547F-4842-883B-B8ED6547CE15}"/>
              </a:ext>
            </a:extLst>
          </p:cNvPr>
          <p:cNvCxnSpPr>
            <a:cxnSpLocks/>
          </p:cNvCxnSpPr>
          <p:nvPr/>
        </p:nvCxnSpPr>
        <p:spPr>
          <a:xfrm>
            <a:off x="3585898"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2EF7FF38-547F-4842-883B-B8ED6547CE15}"/>
              </a:ext>
            </a:extLst>
          </p:cNvPr>
          <p:cNvCxnSpPr>
            <a:cxnSpLocks/>
          </p:cNvCxnSpPr>
          <p:nvPr/>
        </p:nvCxnSpPr>
        <p:spPr>
          <a:xfrm>
            <a:off x="5871508"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2EF7FF38-547F-4842-883B-B8ED6547CE15}"/>
              </a:ext>
            </a:extLst>
          </p:cNvPr>
          <p:cNvCxnSpPr>
            <a:cxnSpLocks/>
          </p:cNvCxnSpPr>
          <p:nvPr/>
        </p:nvCxnSpPr>
        <p:spPr>
          <a:xfrm>
            <a:off x="8157118"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2EF7FF38-547F-4842-883B-B8ED6547CE15}"/>
              </a:ext>
            </a:extLst>
          </p:cNvPr>
          <p:cNvCxnSpPr>
            <a:cxnSpLocks/>
          </p:cNvCxnSpPr>
          <p:nvPr/>
        </p:nvCxnSpPr>
        <p:spPr>
          <a:xfrm>
            <a:off x="10053347"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7" name="直接连接符 276">
            <a:extLst>
              <a:ext uri="{FF2B5EF4-FFF2-40B4-BE49-F238E27FC236}">
                <a16:creationId xmlns:a16="http://schemas.microsoft.com/office/drawing/2014/main" id="{2EF7FF38-547F-4842-883B-B8ED6547CE15}"/>
              </a:ext>
            </a:extLst>
          </p:cNvPr>
          <p:cNvCxnSpPr>
            <a:cxnSpLocks/>
          </p:cNvCxnSpPr>
          <p:nvPr/>
        </p:nvCxnSpPr>
        <p:spPr>
          <a:xfrm>
            <a:off x="1125578"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a:extLst>
              <a:ext uri="{FF2B5EF4-FFF2-40B4-BE49-F238E27FC236}">
                <a16:creationId xmlns:a16="http://schemas.microsoft.com/office/drawing/2014/main" id="{2EF7FF38-547F-4842-883B-B8ED6547CE15}"/>
              </a:ext>
            </a:extLst>
          </p:cNvPr>
          <p:cNvCxnSpPr>
            <a:cxnSpLocks/>
          </p:cNvCxnSpPr>
          <p:nvPr/>
        </p:nvCxnSpPr>
        <p:spPr>
          <a:xfrm>
            <a:off x="10974186"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1125578" y="1710770"/>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80" name="文本框 279"/>
          <p:cNvSpPr txBox="1"/>
          <p:nvPr/>
        </p:nvSpPr>
        <p:spPr>
          <a:xfrm>
            <a:off x="10053347" y="1479726"/>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a:p>
        </p:txBody>
      </p:sp>
      <p:sp>
        <p:nvSpPr>
          <p:cNvPr id="281" name="文本框 280"/>
          <p:cNvSpPr txBox="1"/>
          <p:nvPr/>
        </p:nvSpPr>
        <p:spPr>
          <a:xfrm>
            <a:off x="8157117" y="1479726"/>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r>
              <a:rPr lang="en-US" altLang="zh-CN"/>
              <a:t> </a:t>
            </a:r>
            <a:r>
              <a:rPr lang="en-US" altLang="zh-CN" u="sng"/>
              <a:t>$2,</a:t>
            </a:r>
            <a:r>
              <a:rPr lang="en-US" altLang="zh-CN"/>
              <a:t>4($5)</a:t>
            </a:r>
          </a:p>
        </p:txBody>
      </p:sp>
      <p:sp>
        <p:nvSpPr>
          <p:cNvPr id="282" name="文本框 281"/>
          <p:cNvSpPr txBox="1"/>
          <p:nvPr/>
        </p:nvSpPr>
        <p:spPr>
          <a:xfrm>
            <a:off x="5871273" y="1479726"/>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 </a:t>
            </a:r>
            <a:r>
              <a:rPr lang="en-US" altLang="zh-CN" u="sng"/>
              <a:t>$3</a:t>
            </a:r>
            <a:r>
              <a:rPr lang="en-US" altLang="zh-CN"/>
              <a:t>,$4,$5</a:t>
            </a:r>
          </a:p>
        </p:txBody>
      </p:sp>
      <p:sp>
        <p:nvSpPr>
          <p:cNvPr id="283" name="文本框 282"/>
          <p:cNvSpPr txBox="1"/>
          <p:nvPr/>
        </p:nvSpPr>
        <p:spPr>
          <a:xfrm>
            <a:off x="3585268" y="1479726"/>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 </a:t>
            </a:r>
            <a:r>
              <a:rPr lang="en-US" altLang="zh-CN" u="sng"/>
              <a:t>$2</a:t>
            </a:r>
            <a:r>
              <a:rPr lang="en-US" altLang="zh-CN"/>
              <a:t>,</a:t>
            </a:r>
            <a:r>
              <a:rPr lang="en-US" altLang="zh-CN" u="sng"/>
              <a:t>$3</a:t>
            </a:r>
            <a:r>
              <a:rPr lang="en-US" altLang="zh-CN"/>
              <a:t>,next</a:t>
            </a:r>
          </a:p>
        </p:txBody>
      </p:sp>
      <p:sp>
        <p:nvSpPr>
          <p:cNvPr id="284" name="文本框 283"/>
          <p:cNvSpPr txBox="1"/>
          <p:nvPr/>
        </p:nvSpPr>
        <p:spPr>
          <a:xfrm>
            <a:off x="1124643" y="1479726"/>
            <a:ext cx="2460625" cy="230832"/>
          </a:xfrm>
          <a:prstGeom prst="rect">
            <a:avLst/>
          </a:prstGeom>
          <a:noFill/>
          <a:ln w="12700">
            <a:solidFill>
              <a:schemeClr val="tx1"/>
            </a:solidFill>
          </a:ln>
        </p:spPr>
        <p:txBody>
          <a:bodyPr wrap="square" rtlCol="0">
            <a:spAutoFit/>
          </a:bodyPr>
          <a:lstStyle/>
          <a:p>
            <a:pPr algn="ct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233" name="弧形 232"/>
          <p:cNvSpPr/>
          <p:nvPr/>
        </p:nvSpPr>
        <p:spPr>
          <a:xfrm>
            <a:off x="5707510" y="2143058"/>
            <a:ext cx="4029236" cy="1393974"/>
          </a:xfrm>
          <a:prstGeom prst="arc">
            <a:avLst>
              <a:gd name="adj1" fmla="val 10921353"/>
              <a:gd name="adj2" fmla="val 380840"/>
            </a:avLst>
          </a:prstGeom>
          <a:ln w="34925">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34" name="乘号 233"/>
          <p:cNvSpPr/>
          <p:nvPr/>
        </p:nvSpPr>
        <p:spPr>
          <a:xfrm>
            <a:off x="7607239" y="1843199"/>
            <a:ext cx="576064" cy="648072"/>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5" name="弧形 234"/>
          <p:cNvSpPr/>
          <p:nvPr/>
        </p:nvSpPr>
        <p:spPr>
          <a:xfrm flipV="1">
            <a:off x="5662577" y="1811218"/>
            <a:ext cx="2983795" cy="2366286"/>
          </a:xfrm>
          <a:prstGeom prst="arc">
            <a:avLst>
              <a:gd name="adj1" fmla="val 11489509"/>
              <a:gd name="adj2" fmla="val 21142144"/>
            </a:avLst>
          </a:prstGeom>
          <a:ln w="34925">
            <a:solidFill>
              <a:srgbClr val="00B0F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grpSp>
        <p:nvGrpSpPr>
          <p:cNvPr id="248" name="组合 247"/>
          <p:cNvGrpSpPr/>
          <p:nvPr/>
        </p:nvGrpSpPr>
        <p:grpSpPr>
          <a:xfrm>
            <a:off x="3556948" y="2157602"/>
            <a:ext cx="6722180" cy="793807"/>
            <a:chOff x="3556948" y="2146585"/>
            <a:chExt cx="6722180" cy="793807"/>
          </a:xfrm>
        </p:grpSpPr>
        <p:sp>
          <p:nvSpPr>
            <p:cNvPr id="250" name="文本框 249"/>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51" name="文本框 250"/>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57" name="文本框 256"/>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58" name="文本框 257"/>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59" name="组合 258"/>
          <p:cNvGrpSpPr/>
          <p:nvPr/>
        </p:nvGrpSpPr>
        <p:grpSpPr>
          <a:xfrm>
            <a:off x="4937019" y="4321990"/>
            <a:ext cx="4667858" cy="261610"/>
            <a:chOff x="4937019" y="4310973"/>
            <a:chExt cx="4667858" cy="261610"/>
          </a:xfrm>
        </p:grpSpPr>
        <p:sp>
          <p:nvSpPr>
            <p:cNvPr id="260" name="矩形 25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1" name="矩形 26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grpSp>
        <p:nvGrpSpPr>
          <p:cNvPr id="263" name="组合 262"/>
          <p:cNvGrpSpPr/>
          <p:nvPr/>
        </p:nvGrpSpPr>
        <p:grpSpPr>
          <a:xfrm>
            <a:off x="5557825" y="2671841"/>
            <a:ext cx="841044" cy="660630"/>
            <a:chOff x="5557825" y="2660824"/>
            <a:chExt cx="841044" cy="660630"/>
          </a:xfrm>
        </p:grpSpPr>
        <p:sp>
          <p:nvSpPr>
            <p:cNvPr id="285" name="矩形 284">
              <a:extLst>
                <a:ext uri="{FF2B5EF4-FFF2-40B4-BE49-F238E27FC236}">
                  <a16:creationId xmlns:a16="http://schemas.microsoft.com/office/drawing/2014/main" id="{67CEB788-15D4-4ECC-8713-81027F2BB7C0}"/>
                </a:ext>
              </a:extLst>
            </p:cNvPr>
            <p:cNvSpPr/>
            <p:nvPr/>
          </p:nvSpPr>
          <p:spPr>
            <a:xfrm>
              <a:off x="6017034" y="266082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86" name="矩形 285">
              <a:extLst>
                <a:ext uri="{FF2B5EF4-FFF2-40B4-BE49-F238E27FC236}">
                  <a16:creationId xmlns:a16="http://schemas.microsoft.com/office/drawing/2014/main" id="{67CEB788-15D4-4ECC-8713-81027F2BB7C0}"/>
                </a:ext>
              </a:extLst>
            </p:cNvPr>
            <p:cNvSpPr/>
            <p:nvPr/>
          </p:nvSpPr>
          <p:spPr>
            <a:xfrm>
              <a:off x="6017034" y="3059844"/>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88" name="矩形 287">
              <a:extLst>
                <a:ext uri="{FF2B5EF4-FFF2-40B4-BE49-F238E27FC236}">
                  <a16:creationId xmlns:a16="http://schemas.microsoft.com/office/drawing/2014/main" id="{67CEB788-15D4-4ECC-8713-81027F2BB7C0}"/>
                </a:ext>
              </a:extLst>
            </p:cNvPr>
            <p:cNvSpPr/>
            <p:nvPr/>
          </p:nvSpPr>
          <p:spPr>
            <a:xfrm>
              <a:off x="5557825" y="266082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89" name="矩形 288">
              <a:extLst>
                <a:ext uri="{FF2B5EF4-FFF2-40B4-BE49-F238E27FC236}">
                  <a16:creationId xmlns:a16="http://schemas.microsoft.com/office/drawing/2014/main" id="{67CEB788-15D4-4ECC-8713-81027F2BB7C0}"/>
                </a:ext>
              </a:extLst>
            </p:cNvPr>
            <p:cNvSpPr/>
            <p:nvPr/>
          </p:nvSpPr>
          <p:spPr>
            <a:xfrm>
              <a:off x="5557825" y="3059844"/>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sp>
        <p:nvSpPr>
          <p:cNvPr id="290" name="矩形 289">
            <a:extLst>
              <a:ext uri="{FF2B5EF4-FFF2-40B4-BE49-F238E27FC236}">
                <a16:creationId xmlns:a16="http://schemas.microsoft.com/office/drawing/2014/main" id="{857128C0-652A-4E30-91F0-107AF02ABF89}"/>
              </a:ext>
            </a:extLst>
          </p:cNvPr>
          <p:cNvSpPr/>
          <p:nvPr/>
        </p:nvSpPr>
        <p:spPr>
          <a:xfrm rot="5400000">
            <a:off x="3639318" y="2566538"/>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91" name="矩形 290">
            <a:extLst>
              <a:ext uri="{FF2B5EF4-FFF2-40B4-BE49-F238E27FC236}">
                <a16:creationId xmlns:a16="http://schemas.microsoft.com/office/drawing/2014/main" id="{1E4AA697-BE3F-45BD-83CA-239EA0FD2888}"/>
              </a:ext>
            </a:extLst>
          </p:cNvPr>
          <p:cNvSpPr/>
          <p:nvPr/>
        </p:nvSpPr>
        <p:spPr>
          <a:xfrm rot="5400000">
            <a:off x="10309031" y="3674125"/>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92" name="矩形 291">
            <a:extLst>
              <a:ext uri="{FF2B5EF4-FFF2-40B4-BE49-F238E27FC236}">
                <a16:creationId xmlns:a16="http://schemas.microsoft.com/office/drawing/2014/main" id="{1E4AA697-BE3F-45BD-83CA-239EA0FD2888}"/>
              </a:ext>
            </a:extLst>
          </p:cNvPr>
          <p:cNvSpPr/>
          <p:nvPr/>
        </p:nvSpPr>
        <p:spPr>
          <a:xfrm rot="5400000">
            <a:off x="10091384" y="485405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7" name="矩形 236">
            <a:extLst>
              <a:ext uri="{FF2B5EF4-FFF2-40B4-BE49-F238E27FC236}">
                <a16:creationId xmlns:a16="http://schemas.microsoft.com/office/drawing/2014/main" id="{0F2AA4CC-57B4-4A83-8DF2-92A33E45455F}"/>
              </a:ext>
            </a:extLst>
          </p:cNvPr>
          <p:cNvSpPr/>
          <p:nvPr/>
        </p:nvSpPr>
        <p:spPr>
          <a:xfrm>
            <a:off x="1303178" y="2117254"/>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38" name="组合 237"/>
          <p:cNvGrpSpPr/>
          <p:nvPr/>
        </p:nvGrpSpPr>
        <p:grpSpPr>
          <a:xfrm>
            <a:off x="4674841" y="4758087"/>
            <a:ext cx="911095" cy="282821"/>
            <a:chOff x="5178445" y="5822219"/>
            <a:chExt cx="996248" cy="298285"/>
          </a:xfrm>
        </p:grpSpPr>
        <p:sp>
          <p:nvSpPr>
            <p:cNvPr id="239"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0" name="矩形 239">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96949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wipe(right)">
                                      <p:cBhvr>
                                        <p:cTn id="7" dur="500"/>
                                        <p:tgtEl>
                                          <p:spTgt spid="22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3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233"/>
                                        </p:tgtEl>
                                        <p:attrNameLst>
                                          <p:attrName>style.visibility</p:attrName>
                                        </p:attrNameLst>
                                      </p:cBhvr>
                                      <p:to>
                                        <p:strVal val="visible"/>
                                      </p:to>
                                    </p:set>
                                    <p:animEffect transition="in" filter="wipe(right)">
                                      <p:cBhvr>
                                        <p:cTn id="16" dur="500"/>
                                        <p:tgtEl>
                                          <p:spTgt spid="233"/>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3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nodeType="clickEffect">
                                  <p:stCondLst>
                                    <p:cond delay="0"/>
                                  </p:stCondLst>
                                  <p:childTnLst>
                                    <p:set>
                                      <p:cBhvr>
                                        <p:cTn id="24" dur="1" fill="hold">
                                          <p:stCondLst>
                                            <p:cond delay="0"/>
                                          </p:stCondLst>
                                        </p:cTn>
                                        <p:tgtEl>
                                          <p:spTgt spid="235"/>
                                        </p:tgtEl>
                                        <p:attrNameLst>
                                          <p:attrName>style.visibility</p:attrName>
                                        </p:attrNameLst>
                                      </p:cBhvr>
                                      <p:to>
                                        <p:strVal val="visible"/>
                                      </p:to>
                                    </p:set>
                                    <p:animEffect transition="in" filter="wipe(right)">
                                      <p:cBhvr>
                                        <p:cTn id="25" dur="500"/>
                                        <p:tgtEl>
                                          <p:spTgt spid="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animBg="1"/>
      <p:bldP spid="23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14" name="直接连接符 413"/>
          <p:cNvCxnSpPr/>
          <p:nvPr/>
        </p:nvCxnSpPr>
        <p:spPr>
          <a:xfrm flipH="1">
            <a:off x="6616820" y="4069845"/>
            <a:ext cx="298153"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7" name="直接连接符 426"/>
          <p:cNvCxnSpPr/>
          <p:nvPr/>
        </p:nvCxnSpPr>
        <p:spPr>
          <a:xfrm>
            <a:off x="6626346" y="3149819"/>
            <a:ext cx="0" cy="604786"/>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6" name="直接连接符 425">
            <a:extLst>
              <a:ext uri="{FF2B5EF4-FFF2-40B4-BE49-F238E27FC236}">
                <a16:creationId xmlns:a16="http://schemas.microsoft.com/office/drawing/2014/main" id="{1562766D-06B6-4E68-A522-842479D25B05}"/>
              </a:ext>
            </a:extLst>
          </p:cNvPr>
          <p:cNvCxnSpPr/>
          <p:nvPr/>
        </p:nvCxnSpPr>
        <p:spPr>
          <a:xfrm>
            <a:off x="6085446" y="3149819"/>
            <a:ext cx="536137"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1" name="直接连接符 420"/>
          <p:cNvCxnSpPr/>
          <p:nvPr/>
        </p:nvCxnSpPr>
        <p:spPr>
          <a:xfrm>
            <a:off x="5011865" y="1062231"/>
            <a:ext cx="0" cy="1916382"/>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2" name="直接连接符 421"/>
          <p:cNvCxnSpPr/>
          <p:nvPr/>
        </p:nvCxnSpPr>
        <p:spPr>
          <a:xfrm>
            <a:off x="4861746" y="1086658"/>
            <a:ext cx="0" cy="2063161"/>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18" name="直接连接符 417">
            <a:extLst>
              <a:ext uri="{FF2B5EF4-FFF2-40B4-BE49-F238E27FC236}">
                <a16:creationId xmlns:a16="http://schemas.microsoft.com/office/drawing/2014/main" id="{1562766D-06B6-4E68-A522-842479D25B05}"/>
              </a:ext>
            </a:extLst>
          </p:cNvPr>
          <p:cNvCxnSpPr/>
          <p:nvPr/>
        </p:nvCxnSpPr>
        <p:spPr>
          <a:xfrm>
            <a:off x="7785246" y="3829887"/>
            <a:ext cx="11321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9" name="直接连接符 348"/>
          <p:cNvCxnSpPr>
            <a:endCxn id="359" idx="0"/>
          </p:cNvCxnSpPr>
          <p:nvPr/>
        </p:nvCxnSpPr>
        <p:spPr>
          <a:xfrm>
            <a:off x="2115550" y="1066994"/>
            <a:ext cx="786" cy="2183159"/>
          </a:xfrm>
          <a:prstGeom prst="line">
            <a:avLst/>
          </a:prstGeom>
          <a:noFill/>
          <a:ln w="28575"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p:cNvCxnSpPr/>
          <p:nvPr/>
        </p:nvCxnSpPr>
        <p:spPr>
          <a:xfrm>
            <a:off x="3617683" y="1285438"/>
            <a:ext cx="1354" cy="393755"/>
          </a:xfrm>
          <a:prstGeom prst="line">
            <a:avLst/>
          </a:prstGeom>
          <a:noFill/>
          <a:ln w="28575"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50855" y="4370261"/>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10249183" y="5035492"/>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5036945"/>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2" name="直接连接符 191"/>
          <p:cNvCxnSpPr/>
          <p:nvPr/>
        </p:nvCxnSpPr>
        <p:spPr>
          <a:xfrm>
            <a:off x="7560578" y="2445098"/>
            <a:ext cx="0" cy="1182022"/>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4" name="直接连接符 3"/>
          <p:cNvCxnSpPr/>
          <p:nvPr/>
        </p:nvCxnSpPr>
        <p:spPr>
          <a:xfrm>
            <a:off x="9207525" y="2257044"/>
            <a:ext cx="0" cy="131713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3559462"/>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p:nvPr/>
        </p:nvCxnSpPr>
        <p:spPr>
          <a:xfrm>
            <a:off x="7137168" y="2810094"/>
            <a:ext cx="0" cy="1342806"/>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a:off x="5156318" y="1693364"/>
            <a:ext cx="0" cy="1644196"/>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430055" y="2858454"/>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13803" y="4146055"/>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4234530"/>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780799"/>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3553933"/>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822835"/>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3559287"/>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895601" y="3072004"/>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5350798"/>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5489647"/>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5320548"/>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5651264"/>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32992" y="3597207"/>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543105" y="3554950"/>
            <a:ext cx="9654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8031956" y="3844895"/>
            <a:ext cx="75556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842779"/>
            <a:ext cx="89057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6133749"/>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124BF171-B642-4C46-8695-751F051F5AEA}"/>
              </a:ext>
            </a:extLst>
          </p:cNvPr>
          <p:cNvSpPr/>
          <p:nvPr/>
        </p:nvSpPr>
        <p:spPr>
          <a:xfrm>
            <a:off x="1178423" y="5873397"/>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709503"/>
            <a:ext cx="0" cy="2665679"/>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5153350"/>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5624173"/>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6375985"/>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3337278"/>
            <a:ext cx="133538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3345135"/>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908879" y="3335440"/>
            <a:ext cx="0" cy="22761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908879" y="3568320"/>
            <a:ext cx="5946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8013412" y="4445142"/>
            <a:ext cx="774104"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55117" y="5563370"/>
            <a:ext cx="146587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3418820"/>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881470"/>
            <a:ext cx="6175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691992"/>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691992"/>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3418819"/>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3563051"/>
            <a:ext cx="0" cy="1560508"/>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512355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p:nvPr/>
        </p:nvCxnSpPr>
        <p:spPr>
          <a:xfrm>
            <a:off x="1680166" y="1488212"/>
            <a:ext cx="0" cy="1864459"/>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3326634"/>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5120891"/>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822835"/>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3370579"/>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5432849"/>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3563051"/>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193" name="直接连接符 192"/>
          <p:cNvCxnSpPr/>
          <p:nvPr/>
        </p:nvCxnSpPr>
        <p:spPr>
          <a:xfrm>
            <a:off x="10612135" y="2073523"/>
            <a:ext cx="0" cy="1420632"/>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194" name="组合 193"/>
          <p:cNvGrpSpPr/>
          <p:nvPr/>
        </p:nvGrpSpPr>
        <p:grpSpPr>
          <a:xfrm>
            <a:off x="4613155" y="3315544"/>
            <a:ext cx="1074351" cy="1458142"/>
            <a:chOff x="5017189" y="3731831"/>
            <a:chExt cx="1327653" cy="153787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9760" y="4470364"/>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3328223"/>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3572035"/>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3345135"/>
            <a:ext cx="239223" cy="429550"/>
          </a:xfrm>
          <a:prstGeom prst="rect">
            <a:avLst/>
          </a:prstGeom>
          <a:solidFill>
            <a:srgbClr val="9CDCF8"/>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77791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3406145"/>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77791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78" name="组合 77"/>
          <p:cNvGrpSpPr/>
          <p:nvPr/>
        </p:nvGrpSpPr>
        <p:grpSpPr>
          <a:xfrm>
            <a:off x="9002794" y="4660748"/>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702635"/>
            <a:ext cx="239549"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93" name="组合 492"/>
          <p:cNvGrpSpPr/>
          <p:nvPr/>
        </p:nvGrpSpPr>
        <p:grpSpPr>
          <a:xfrm>
            <a:off x="5044745" y="4267966"/>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4528504"/>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782128"/>
            <a:ext cx="452368" cy="4632881"/>
            <a:chOff x="3288967" y="1094490"/>
            <a:chExt cx="452368" cy="4632881"/>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1094490"/>
              <a:ext cx="195773" cy="4222800"/>
              <a:chOff x="3433498" y="1132590"/>
              <a:chExt cx="195773" cy="4222800"/>
            </a:xfrm>
          </p:grpSpPr>
          <p:sp>
            <p:nvSpPr>
              <p:cNvPr id="276" name="矩形 275"/>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3441050"/>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3288489"/>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3651613"/>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3946080" y="3553933"/>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68" name="组合 1067"/>
          <p:cNvGrpSpPr/>
          <p:nvPr/>
        </p:nvGrpSpPr>
        <p:grpSpPr>
          <a:xfrm>
            <a:off x="2735593" y="5021714"/>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1" name="矩形 250">
            <a:extLst>
              <a:ext uri="{FF2B5EF4-FFF2-40B4-BE49-F238E27FC236}">
                <a16:creationId xmlns:a16="http://schemas.microsoft.com/office/drawing/2014/main" id="{CF5246AF-7F37-4B15-BE19-3F53A543C723}"/>
              </a:ext>
            </a:extLst>
          </p:cNvPr>
          <p:cNvSpPr/>
          <p:nvPr/>
        </p:nvSpPr>
        <p:spPr>
          <a:xfrm>
            <a:off x="1178423" y="3155801"/>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04" name="直接连接符 203"/>
          <p:cNvCxnSpPr>
            <a:stCxn id="547" idx="2"/>
          </p:cNvCxnSpPr>
          <p:nvPr/>
        </p:nvCxnSpPr>
        <p:spPr>
          <a:xfrm>
            <a:off x="4883077" y="5038640"/>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4017497"/>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4007665"/>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30055" y="4579369"/>
            <a:ext cx="3612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4579369"/>
            <a:ext cx="0" cy="251711"/>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767608"/>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4234530"/>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6595060"/>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929566"/>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73553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95773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5036945"/>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3093341"/>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60581" y="63676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nvGrpSpPr>
          <p:cNvPr id="457" name="组合 456"/>
          <p:cNvGrpSpPr/>
          <p:nvPr/>
        </p:nvGrpSpPr>
        <p:grpSpPr>
          <a:xfrm>
            <a:off x="5124183" y="1693097"/>
            <a:ext cx="742511" cy="1144453"/>
            <a:chOff x="5143233" y="1529334"/>
            <a:chExt cx="742511" cy="1144453"/>
          </a:xfrm>
        </p:grpSpPr>
        <p:sp>
          <p:nvSpPr>
            <p:cNvPr id="224" name="矩形 223">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29" name="矩形 228">
              <a:extLst>
                <a:ext uri="{FF2B5EF4-FFF2-40B4-BE49-F238E27FC236}">
                  <a16:creationId xmlns:a16="http://schemas.microsoft.com/office/drawing/2014/main" id="{8C7A746E-DE96-4DA5-9865-44268EFBE48E}"/>
                </a:ext>
              </a:extLst>
            </p:cNvPr>
            <p:cNvSpPr/>
            <p:nvPr/>
          </p:nvSpPr>
          <p:spPr>
            <a:xfrm>
              <a:off x="5143233" y="1894782"/>
              <a:ext cx="671979"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MemWrite</a:t>
              </a:r>
              <a:endParaRPr lang="zh-CN" altLang="en-US" sz="900" b="1" i="1">
                <a:latin typeface="Times New Roman" panose="02020603050405020304" pitchFamily="18" charset="0"/>
                <a:cs typeface="Times New Roman" panose="02020603050405020304" pitchFamily="18" charset="0"/>
              </a:endParaRPr>
            </a:p>
          </p:txBody>
        </p:sp>
        <p:sp>
          <p:nvSpPr>
            <p:cNvPr id="230" name="矩形 229">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232" name="矩形 231">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233" name="矩形 232">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234" name="矩形 233">
            <a:extLst>
              <a:ext uri="{FF2B5EF4-FFF2-40B4-BE49-F238E27FC236}">
                <a16:creationId xmlns:a16="http://schemas.microsoft.com/office/drawing/2014/main" id="{4B8CC304-517A-4F0A-885D-1B767FFA2CE7}"/>
              </a:ext>
            </a:extLst>
          </p:cNvPr>
          <p:cNvSpPr/>
          <p:nvPr/>
        </p:nvSpPr>
        <p:spPr>
          <a:xfrm>
            <a:off x="3888215" y="2556377"/>
            <a:ext cx="332142"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235" name="直接连接符 234"/>
          <p:cNvCxnSpPr/>
          <p:nvPr/>
        </p:nvCxnSpPr>
        <p:spPr>
          <a:xfrm>
            <a:off x="3950145" y="2516081"/>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3943795" y="2762669"/>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37" name="矩形 236">
            <a:extLst>
              <a:ext uri="{FF2B5EF4-FFF2-40B4-BE49-F238E27FC236}">
                <a16:creationId xmlns:a16="http://schemas.microsoft.com/office/drawing/2014/main" id="{E7EABD73-17EC-4DE6-9461-54B9F3D31B84}"/>
              </a:ext>
            </a:extLst>
          </p:cNvPr>
          <p:cNvSpPr/>
          <p:nvPr/>
        </p:nvSpPr>
        <p:spPr>
          <a:xfrm>
            <a:off x="3776811" y="2305672"/>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269" name="直接连接符 268"/>
          <p:cNvCxnSpPr/>
          <p:nvPr/>
        </p:nvCxnSpPr>
        <p:spPr>
          <a:xfrm>
            <a:off x="3943795" y="2516081"/>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grpSp>
        <p:nvGrpSpPr>
          <p:cNvPr id="448" name="组合 447"/>
          <p:cNvGrpSpPr/>
          <p:nvPr/>
        </p:nvGrpSpPr>
        <p:grpSpPr>
          <a:xfrm>
            <a:off x="4708525" y="1890462"/>
            <a:ext cx="1155715" cy="1259357"/>
            <a:chOff x="4907354" y="1431240"/>
            <a:chExt cx="918786" cy="1259357"/>
          </a:xfrm>
        </p:grpSpPr>
        <p:cxnSp>
          <p:nvCxnSpPr>
            <p:cNvPr id="270" name="直接连接符 26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1562766D-06B6-4E68-A522-842479D25B05}"/>
                </a:ext>
              </a:extLst>
            </p:cNvPr>
            <p:cNvCxnSpPr/>
            <p:nvPr/>
          </p:nvCxnSpPr>
          <p:spPr>
            <a:xfrm>
              <a:off x="4907354" y="2347697"/>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1562766D-06B6-4E68-A522-842479D25B05}"/>
                </a:ext>
              </a:extLst>
            </p:cNvPr>
            <p:cNvCxnSpPr/>
            <p:nvPr/>
          </p:nvCxnSpPr>
          <p:spPr>
            <a:xfrm>
              <a:off x="4907354" y="2164404"/>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1562766D-06B6-4E68-A522-842479D25B05}"/>
                </a:ext>
              </a:extLst>
            </p:cNvPr>
            <p:cNvCxnSpPr/>
            <p:nvPr/>
          </p:nvCxnSpPr>
          <p:spPr>
            <a:xfrm>
              <a:off x="4907354" y="1981113"/>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419" name="直接连接符 418">
              <a:extLst>
                <a:ext uri="{FF2B5EF4-FFF2-40B4-BE49-F238E27FC236}">
                  <a16:creationId xmlns:a16="http://schemas.microsoft.com/office/drawing/2014/main" id="{1562766D-06B6-4E68-A522-842479D25B05}"/>
                </a:ext>
              </a:extLst>
            </p:cNvPr>
            <p:cNvCxnSpPr/>
            <p:nvPr/>
          </p:nvCxnSpPr>
          <p:spPr>
            <a:xfrm>
              <a:off x="5148414" y="2519147"/>
              <a:ext cx="674448" cy="0"/>
            </a:xfrm>
            <a:prstGeom prst="line">
              <a:avLst/>
            </a:prstGeom>
            <a:noFill/>
            <a:ln w="28575"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420" name="直接连接符 419">
              <a:extLst>
                <a:ext uri="{FF2B5EF4-FFF2-40B4-BE49-F238E27FC236}">
                  <a16:creationId xmlns:a16="http://schemas.microsoft.com/office/drawing/2014/main" id="{1562766D-06B6-4E68-A522-842479D25B05}"/>
                </a:ext>
              </a:extLst>
            </p:cNvPr>
            <p:cNvCxnSpPr/>
            <p:nvPr/>
          </p:nvCxnSpPr>
          <p:spPr>
            <a:xfrm>
              <a:off x="5039160" y="2690597"/>
              <a:ext cx="781684" cy="0"/>
            </a:xfrm>
            <a:prstGeom prst="line">
              <a:avLst/>
            </a:prstGeom>
            <a:noFill/>
            <a:ln w="28575"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261" name="组合 260"/>
          <p:cNvGrpSpPr/>
          <p:nvPr/>
        </p:nvGrpSpPr>
        <p:grpSpPr>
          <a:xfrm>
            <a:off x="4114951" y="1813069"/>
            <a:ext cx="890446" cy="1072344"/>
            <a:chOff x="4219251" y="2123297"/>
            <a:chExt cx="1014397" cy="1130988"/>
          </a:xfrm>
        </p:grpSpPr>
        <p:sp>
          <p:nvSpPr>
            <p:cNvPr id="262"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63" name="矩形 262">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264" name="矩形 263">
              <a:extLst>
                <a:ext uri="{FF2B5EF4-FFF2-40B4-BE49-F238E27FC236}">
                  <a16:creationId xmlns:a16="http://schemas.microsoft.com/office/drawing/2014/main" id="{44A3B210-1D58-4401-9AD9-5D567A58476D}"/>
                </a:ext>
              </a:extLst>
            </p:cNvPr>
            <p:cNvSpPr/>
            <p:nvPr/>
          </p:nvSpPr>
          <p:spPr>
            <a:xfrm>
              <a:off x="4225778" y="2994599"/>
              <a:ext cx="542729"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280" name="矩形 279">
            <a:extLst>
              <a:ext uri="{FF2B5EF4-FFF2-40B4-BE49-F238E27FC236}">
                <a16:creationId xmlns:a16="http://schemas.microsoft.com/office/drawing/2014/main" id="{0910D6F0-702B-4B92-ADD2-18FEF564A12F}"/>
              </a:ext>
            </a:extLst>
          </p:cNvPr>
          <p:cNvSpPr/>
          <p:nvPr/>
        </p:nvSpPr>
        <p:spPr>
          <a:xfrm>
            <a:off x="4384067" y="2919192"/>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grpSp>
        <p:nvGrpSpPr>
          <p:cNvPr id="281" name="组合 280"/>
          <p:cNvGrpSpPr/>
          <p:nvPr/>
        </p:nvGrpSpPr>
        <p:grpSpPr>
          <a:xfrm>
            <a:off x="6076065" y="1890461"/>
            <a:ext cx="2072117" cy="919862"/>
            <a:chOff x="4903102" y="1431240"/>
            <a:chExt cx="923038" cy="916457"/>
          </a:xfrm>
        </p:grpSpPr>
        <p:cxnSp>
          <p:nvCxnSpPr>
            <p:cNvPr id="282" name="直接连接符 281">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1562766D-06B6-4E68-A522-842479D25B05}"/>
                </a:ext>
              </a:extLst>
            </p:cNvPr>
            <p:cNvCxnSpPr/>
            <p:nvPr/>
          </p:nvCxnSpPr>
          <p:spPr>
            <a:xfrm>
              <a:off x="4915842" y="2347697"/>
              <a:ext cx="459393"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1562766D-06B6-4E68-A522-842479D25B05}"/>
                </a:ext>
              </a:extLst>
            </p:cNvPr>
            <p:cNvCxnSpPr/>
            <p:nvPr/>
          </p:nvCxnSpPr>
          <p:spPr>
            <a:xfrm>
              <a:off x="4903102" y="2164404"/>
              <a:ext cx="767018"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1562766D-06B6-4E68-A522-842479D25B05}"/>
                </a:ext>
              </a:extLst>
            </p:cNvPr>
            <p:cNvCxnSpPr/>
            <p:nvPr/>
          </p:nvCxnSpPr>
          <p:spPr>
            <a:xfrm>
              <a:off x="4905232" y="1981113"/>
              <a:ext cx="659483"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cxnSp>
        <p:nvCxnSpPr>
          <p:cNvPr id="323" name="直接连接符 322"/>
          <p:cNvCxnSpPr/>
          <p:nvPr/>
        </p:nvCxnSpPr>
        <p:spPr>
          <a:xfrm>
            <a:off x="7903226" y="2506475"/>
            <a:ext cx="0" cy="1323412"/>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0" name="流程图: 延期 319">
            <a:extLst>
              <a:ext uri="{FF2B5EF4-FFF2-40B4-BE49-F238E27FC236}">
                <a16:creationId xmlns:a16="http://schemas.microsoft.com/office/drawing/2014/main" id="{B49379FC-0560-4124-BAB2-AC987AA270C4}"/>
              </a:ext>
            </a:extLst>
          </p:cNvPr>
          <p:cNvSpPr/>
          <p:nvPr/>
        </p:nvSpPr>
        <p:spPr>
          <a:xfrm rot="16200000">
            <a:off x="7755200" y="2338741"/>
            <a:ext cx="196835" cy="151331"/>
          </a:xfrm>
          <a:prstGeom prst="flowChartDelay">
            <a:avLst/>
          </a:prstGeom>
          <a:solidFill>
            <a:schemeClr val="bg1"/>
          </a:solidFill>
          <a:ln w="190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solidFill>
                <a:schemeClr val="tx1"/>
              </a:solidFill>
            </a:endParaRPr>
          </a:p>
        </p:txBody>
      </p:sp>
      <p:cxnSp>
        <p:nvCxnSpPr>
          <p:cNvPr id="326" name="直接连接符 325"/>
          <p:cNvCxnSpPr/>
          <p:nvPr/>
        </p:nvCxnSpPr>
        <p:spPr>
          <a:xfrm>
            <a:off x="7801653" y="2516081"/>
            <a:ext cx="0" cy="1075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849279" y="1488212"/>
            <a:ext cx="0" cy="8147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1562766D-06B6-4E68-A522-842479D25B05}"/>
              </a:ext>
            </a:extLst>
          </p:cNvPr>
          <p:cNvCxnSpPr/>
          <p:nvPr/>
        </p:nvCxnSpPr>
        <p:spPr>
          <a:xfrm>
            <a:off x="1680166" y="1488212"/>
            <a:ext cx="6169113" cy="0"/>
          </a:xfrm>
          <a:prstGeom prst="line">
            <a:avLst/>
          </a:prstGeom>
          <a:noFill/>
          <a:ln w="12700" cap="sq">
            <a:solidFill>
              <a:srgbClr val="0066FF"/>
            </a:solidFill>
            <a:tailEnd type="oval"/>
          </a:ln>
        </p:spPr>
        <p:style>
          <a:lnRef idx="2">
            <a:schemeClr val="accent1">
              <a:shade val="50000"/>
            </a:schemeClr>
          </a:lnRef>
          <a:fillRef idx="1">
            <a:schemeClr val="accent1"/>
          </a:fillRef>
          <a:effectRef idx="0">
            <a:schemeClr val="accent1"/>
          </a:effectRef>
          <a:fontRef idx="minor">
            <a:schemeClr val="lt1"/>
          </a:fontRef>
        </p:style>
      </p:cxnSp>
      <p:grpSp>
        <p:nvGrpSpPr>
          <p:cNvPr id="340" name="组合 339"/>
          <p:cNvGrpSpPr/>
          <p:nvPr/>
        </p:nvGrpSpPr>
        <p:grpSpPr>
          <a:xfrm>
            <a:off x="8347169" y="1891111"/>
            <a:ext cx="1696337" cy="366582"/>
            <a:chOff x="4907354" y="1431240"/>
            <a:chExt cx="918786" cy="366582"/>
          </a:xfrm>
        </p:grpSpPr>
        <p:cxnSp>
          <p:nvCxnSpPr>
            <p:cNvPr id="341" name="直接连接符 340">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a:extLst>
                <a:ext uri="{FF2B5EF4-FFF2-40B4-BE49-F238E27FC236}">
                  <a16:creationId xmlns:a16="http://schemas.microsoft.com/office/drawing/2014/main" id="{1562766D-06B6-4E68-A522-842479D25B05}"/>
                </a:ext>
              </a:extLst>
            </p:cNvPr>
            <p:cNvCxnSpPr/>
            <p:nvPr/>
          </p:nvCxnSpPr>
          <p:spPr>
            <a:xfrm>
              <a:off x="4907354" y="1797822"/>
              <a:ext cx="465991"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47" name="直接连接符 346">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grpSp>
        <p:nvGrpSpPr>
          <p:cNvPr id="351" name="组合 350"/>
          <p:cNvGrpSpPr/>
          <p:nvPr/>
        </p:nvGrpSpPr>
        <p:grpSpPr>
          <a:xfrm>
            <a:off x="10260851" y="1890462"/>
            <a:ext cx="589016" cy="183291"/>
            <a:chOff x="4903915" y="1431240"/>
            <a:chExt cx="319028" cy="183291"/>
          </a:xfrm>
        </p:grpSpPr>
        <p:cxnSp>
          <p:nvCxnSpPr>
            <p:cNvPr id="352" name="直接连接符 351">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4" name="直接连接符 353">
              <a:extLst>
                <a:ext uri="{FF2B5EF4-FFF2-40B4-BE49-F238E27FC236}">
                  <a16:creationId xmlns:a16="http://schemas.microsoft.com/office/drawing/2014/main" id="{1562766D-06B6-4E68-A522-842479D25B05}"/>
                </a:ext>
              </a:extLst>
            </p:cNvPr>
            <p:cNvCxnSpPr/>
            <p:nvPr/>
          </p:nvCxnSpPr>
          <p:spPr>
            <a:xfrm>
              <a:off x="4903915" y="1614531"/>
              <a:ext cx="186823"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58" name="直接连接符 357"/>
          <p:cNvCxnSpPr/>
          <p:nvPr/>
        </p:nvCxnSpPr>
        <p:spPr>
          <a:xfrm>
            <a:off x="10858191" y="1689899"/>
            <a:ext cx="0" cy="20045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1562766D-06B6-4E68-A522-842479D25B05}"/>
              </a:ext>
            </a:extLst>
          </p:cNvPr>
          <p:cNvCxnSpPr/>
          <p:nvPr/>
        </p:nvCxnSpPr>
        <p:spPr>
          <a:xfrm>
            <a:off x="5156318" y="1685744"/>
            <a:ext cx="569948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8" name="直接连接符 367"/>
          <p:cNvCxnSpPr/>
          <p:nvPr/>
        </p:nvCxnSpPr>
        <p:spPr>
          <a:xfrm>
            <a:off x="1125578" y="6126668"/>
            <a:ext cx="684214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380" name="组合 379"/>
          <p:cNvGrpSpPr/>
          <p:nvPr/>
        </p:nvGrpSpPr>
        <p:grpSpPr>
          <a:xfrm>
            <a:off x="8324677" y="1689899"/>
            <a:ext cx="742511" cy="596280"/>
            <a:chOff x="4437892" y="1542100"/>
            <a:chExt cx="742511" cy="596280"/>
          </a:xfrm>
        </p:grpSpPr>
        <p:sp>
          <p:nvSpPr>
            <p:cNvPr id="381" name="矩形 380">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8C7A746E-DE96-4DA5-9865-44268EFBE48E}"/>
                </a:ext>
              </a:extLst>
            </p:cNvPr>
            <p:cNvSpPr/>
            <p:nvPr/>
          </p:nvSpPr>
          <p:spPr>
            <a:xfrm>
              <a:off x="4437892" y="19075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384" name="组合 383"/>
          <p:cNvGrpSpPr/>
          <p:nvPr/>
        </p:nvGrpSpPr>
        <p:grpSpPr>
          <a:xfrm>
            <a:off x="6039485" y="1693097"/>
            <a:ext cx="742511" cy="1144453"/>
            <a:chOff x="5143233" y="1529334"/>
            <a:chExt cx="742511" cy="1144453"/>
          </a:xfrm>
        </p:grpSpPr>
        <p:sp>
          <p:nvSpPr>
            <p:cNvPr id="386" name="矩形 385">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8" name="矩形 387">
              <a:extLst>
                <a:ext uri="{FF2B5EF4-FFF2-40B4-BE49-F238E27FC236}">
                  <a16:creationId xmlns:a16="http://schemas.microsoft.com/office/drawing/2014/main" id="{8C7A746E-DE96-4DA5-9865-44268EFBE48E}"/>
                </a:ext>
              </a:extLst>
            </p:cNvPr>
            <p:cNvSpPr/>
            <p:nvPr/>
          </p:nvSpPr>
          <p:spPr>
            <a:xfrm>
              <a:off x="5143233" y="1894782"/>
              <a:ext cx="671979"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MemWrite</a:t>
              </a:r>
              <a:endParaRPr lang="zh-CN" altLang="en-US" sz="900" b="1" i="1">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390" name="矩形 389">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91" name="矩形 390">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grpSp>
        <p:nvGrpSpPr>
          <p:cNvPr id="392" name="组合 391"/>
          <p:cNvGrpSpPr/>
          <p:nvPr/>
        </p:nvGrpSpPr>
        <p:grpSpPr>
          <a:xfrm>
            <a:off x="10204764" y="1681696"/>
            <a:ext cx="633507" cy="413556"/>
            <a:chOff x="4437892" y="1542100"/>
            <a:chExt cx="633507" cy="413556"/>
          </a:xfrm>
        </p:grpSpPr>
        <p:sp>
          <p:nvSpPr>
            <p:cNvPr id="393" name="矩形 392">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94" name="矩形 393">
              <a:extLst>
                <a:ext uri="{FF2B5EF4-FFF2-40B4-BE49-F238E27FC236}">
                  <a16:creationId xmlns:a16="http://schemas.microsoft.com/office/drawing/2014/main" id="{34A0C001-8C64-42B0-81B4-975CE8AEB916}"/>
                </a:ext>
              </a:extLst>
            </p:cNvPr>
            <p:cNvSpPr/>
            <p:nvPr/>
          </p:nvSpPr>
          <p:spPr>
            <a:xfrm>
              <a:off x="4437892" y="1724824"/>
              <a:ext cx="624530" cy="230832"/>
            </a:xfrm>
            <a:prstGeom prst="rect">
              <a:avLst/>
            </a:prstGeom>
          </p:spPr>
          <p:txBody>
            <a:bodyPr wrap="none" rIns="0">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grpSp>
        <p:nvGrpSpPr>
          <p:cNvPr id="632" name="组合 631"/>
          <p:cNvGrpSpPr/>
          <p:nvPr/>
        </p:nvGrpSpPr>
        <p:grpSpPr>
          <a:xfrm>
            <a:off x="5727514" y="1777974"/>
            <a:ext cx="452368" cy="4637035"/>
            <a:chOff x="3288967" y="1090336"/>
            <a:chExt cx="452368" cy="463703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7" y="1090336"/>
              <a:ext cx="194400" cy="4222800"/>
              <a:chOff x="3433497" y="1128436"/>
              <a:chExt cx="194400" cy="4222800"/>
            </a:xfrm>
          </p:grpSpPr>
          <p:sp>
            <p:nvSpPr>
              <p:cNvPr id="639" name="矩形 638"/>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778953"/>
            <a:ext cx="452368" cy="4636056"/>
            <a:chOff x="3288967" y="1091315"/>
            <a:chExt cx="452368" cy="4636056"/>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1091315"/>
              <a:ext cx="195773" cy="4222800"/>
              <a:chOff x="3433498" y="1129415"/>
              <a:chExt cx="195773" cy="4222800"/>
            </a:xfrm>
          </p:grpSpPr>
          <p:sp>
            <p:nvSpPr>
              <p:cNvPr id="660" name="矩形 659"/>
              <p:cNvSpPr/>
              <p:nvPr/>
            </p:nvSpPr>
            <p:spPr>
              <a:xfrm>
                <a:off x="3433498" y="1129415"/>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776921"/>
            <a:ext cx="452368" cy="4638088"/>
            <a:chOff x="3288967" y="1089283"/>
            <a:chExt cx="452368" cy="4638088"/>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1089283"/>
              <a:ext cx="195773" cy="4222800"/>
              <a:chOff x="3433498" y="1127383"/>
              <a:chExt cx="195773" cy="4222800"/>
            </a:xfrm>
          </p:grpSpPr>
          <p:sp>
            <p:nvSpPr>
              <p:cNvPr id="670" name="矩形 669"/>
              <p:cNvSpPr/>
              <p:nvPr/>
            </p:nvSpPr>
            <p:spPr>
              <a:xfrm>
                <a:off x="3433498" y="1127383"/>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3" name="椭圆 2"/>
          <p:cNvSpPr/>
          <p:nvPr/>
        </p:nvSpPr>
        <p:spPr>
          <a:xfrm>
            <a:off x="5111845" y="4399796"/>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grpSp>
        <p:nvGrpSpPr>
          <p:cNvPr id="56" name="组合 55"/>
          <p:cNvGrpSpPr/>
          <p:nvPr/>
        </p:nvGrpSpPr>
        <p:grpSpPr>
          <a:xfrm>
            <a:off x="3556665" y="1735189"/>
            <a:ext cx="6722180" cy="793807"/>
            <a:chOff x="3556665" y="1371401"/>
            <a:chExt cx="6722180" cy="793807"/>
          </a:xfrm>
        </p:grpSpPr>
        <p:sp>
          <p:nvSpPr>
            <p:cNvPr id="277" name="文本框 276"/>
            <p:cNvSpPr txBox="1"/>
            <p:nvPr/>
          </p:nvSpPr>
          <p:spPr>
            <a:xfrm rot="5400000">
              <a:off x="5696397" y="1517916"/>
              <a:ext cx="546945"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78" name="文本框 277"/>
            <p:cNvSpPr txBox="1"/>
            <p:nvPr/>
          </p:nvSpPr>
          <p:spPr>
            <a:xfrm rot="5400000">
              <a:off x="7890154" y="1610890"/>
              <a:ext cx="732893"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79" name="文本框 278"/>
            <p:cNvSpPr txBox="1"/>
            <p:nvPr/>
          </p:nvSpPr>
          <p:spPr>
            <a:xfrm rot="5400000">
              <a:off x="9754983" y="1641347"/>
              <a:ext cx="793807"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48" name="文本框 247"/>
            <p:cNvSpPr txBox="1"/>
            <p:nvPr/>
          </p:nvSpPr>
          <p:spPr>
            <a:xfrm rot="5400000">
              <a:off x="3433394" y="1494672"/>
              <a:ext cx="500458"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314" name="直接连接符 313">
            <a:extLst>
              <a:ext uri="{FF2B5EF4-FFF2-40B4-BE49-F238E27FC236}">
                <a16:creationId xmlns:a16="http://schemas.microsoft.com/office/drawing/2014/main" id="{2EF7FF38-547F-4842-883B-B8ED6547CE15}"/>
              </a:ext>
            </a:extLst>
          </p:cNvPr>
          <p:cNvCxnSpPr>
            <a:cxnSpLocks/>
          </p:cNvCxnSpPr>
          <p:nvPr/>
        </p:nvCxnSpPr>
        <p:spPr>
          <a:xfrm>
            <a:off x="9766717" y="1086658"/>
            <a:ext cx="0" cy="3951127"/>
          </a:xfrm>
          <a:prstGeom prst="line">
            <a:avLst/>
          </a:prstGeom>
          <a:noFill/>
          <a:ln w="3810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9586934" y="1091421"/>
            <a:ext cx="0" cy="796184"/>
          </a:xfrm>
          <a:prstGeom prst="line">
            <a:avLst/>
          </a:prstGeom>
          <a:noFill/>
          <a:ln w="28575"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7" name="直接连接符 316"/>
          <p:cNvCxnSpPr/>
          <p:nvPr/>
        </p:nvCxnSpPr>
        <p:spPr>
          <a:xfrm>
            <a:off x="6633544" y="1076325"/>
            <a:ext cx="0" cy="802817"/>
          </a:xfrm>
          <a:prstGeom prst="line">
            <a:avLst/>
          </a:prstGeom>
          <a:noFill/>
          <a:ln w="28575"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9" name="直接连接符 318"/>
          <p:cNvCxnSpPr/>
          <p:nvPr/>
        </p:nvCxnSpPr>
        <p:spPr>
          <a:xfrm>
            <a:off x="7849279" y="1086658"/>
            <a:ext cx="0" cy="792484"/>
          </a:xfrm>
          <a:prstGeom prst="line">
            <a:avLst/>
          </a:prstGeom>
          <a:noFill/>
          <a:ln w="12700" cap="sq">
            <a:solidFill>
              <a:srgbClr val="0066FF"/>
            </a:solidFill>
            <a:headEnd type="stealth"/>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21" name="直接连接符 320">
            <a:extLst>
              <a:ext uri="{FF2B5EF4-FFF2-40B4-BE49-F238E27FC236}">
                <a16:creationId xmlns:a16="http://schemas.microsoft.com/office/drawing/2014/main" id="{2EF7FF38-547F-4842-883B-B8ED6547CE15}"/>
              </a:ext>
            </a:extLst>
          </p:cNvPr>
          <p:cNvCxnSpPr>
            <a:cxnSpLocks/>
          </p:cNvCxnSpPr>
          <p:nvPr/>
        </p:nvCxnSpPr>
        <p:spPr>
          <a:xfrm>
            <a:off x="3943795" y="1090593"/>
            <a:ext cx="0" cy="2472458"/>
          </a:xfrm>
          <a:prstGeom prst="line">
            <a:avLst/>
          </a:prstGeom>
          <a:noFill/>
          <a:ln w="3810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p:cNvCxnSpPr/>
          <p:nvPr/>
        </p:nvCxnSpPr>
        <p:spPr>
          <a:xfrm>
            <a:off x="5962913" y="1079885"/>
            <a:ext cx="0" cy="693739"/>
          </a:xfrm>
          <a:prstGeom prst="line">
            <a:avLst/>
          </a:prstGeom>
          <a:noFill/>
          <a:ln w="28575"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27" name="圆角矩形 26"/>
          <p:cNvSpPr/>
          <p:nvPr/>
        </p:nvSpPr>
        <p:spPr>
          <a:xfrm>
            <a:off x="1680166" y="715423"/>
            <a:ext cx="9157493" cy="364716"/>
          </a:xfrm>
          <a:prstGeom prst="roundRect">
            <a:avLst>
              <a:gd name="adj" fmla="val 8579"/>
            </a:avLst>
          </a:prstGeom>
          <a:solidFill>
            <a:schemeClr val="accent2">
              <a:lumMod val="40000"/>
              <a:lumOff val="60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03500"/>
            <a:r>
              <a:rPr lang="zh-CN" altLang="en-US" sz="1050" b="1">
                <a:solidFill>
                  <a:schemeClr val="tx1"/>
                </a:solidFill>
                <a:latin typeface="微软雅黑" panose="020B0503020204020204" pitchFamily="34" charset="-122"/>
                <a:ea typeface="微软雅黑" panose="020B0503020204020204" pitchFamily="34" charset="-122"/>
              </a:rPr>
              <a:t>相关处理逻辑（重定向）</a:t>
            </a:r>
          </a:p>
        </p:txBody>
      </p:sp>
      <p:sp>
        <p:nvSpPr>
          <p:cNvPr id="335" name="矩形 334">
            <a:extLst>
              <a:ext uri="{FF2B5EF4-FFF2-40B4-BE49-F238E27FC236}">
                <a16:creationId xmlns:a16="http://schemas.microsoft.com/office/drawing/2014/main" id="{2D4376B0-1190-45C0-A8F0-85641E224139}"/>
              </a:ext>
            </a:extLst>
          </p:cNvPr>
          <p:cNvSpPr/>
          <p:nvPr/>
        </p:nvSpPr>
        <p:spPr>
          <a:xfrm>
            <a:off x="9583684" y="855186"/>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36" name="矩形 335">
            <a:extLst>
              <a:ext uri="{FF2B5EF4-FFF2-40B4-BE49-F238E27FC236}">
                <a16:creationId xmlns:a16="http://schemas.microsoft.com/office/drawing/2014/main" id="{4B467A89-956C-4BAB-9032-2771C6ABAEC2}"/>
              </a:ext>
            </a:extLst>
          </p:cNvPr>
          <p:cNvSpPr/>
          <p:nvPr/>
        </p:nvSpPr>
        <p:spPr>
          <a:xfrm>
            <a:off x="9074551" y="874236"/>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42" name="矩形 341">
            <a:extLst>
              <a:ext uri="{FF2B5EF4-FFF2-40B4-BE49-F238E27FC236}">
                <a16:creationId xmlns:a16="http://schemas.microsoft.com/office/drawing/2014/main" id="{4B467A89-956C-4BAB-9032-2771C6ABAEC2}"/>
              </a:ext>
            </a:extLst>
          </p:cNvPr>
          <p:cNvSpPr/>
          <p:nvPr/>
        </p:nvSpPr>
        <p:spPr>
          <a:xfrm>
            <a:off x="7703765" y="879504"/>
            <a:ext cx="806631"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sp>
        <p:nvSpPr>
          <p:cNvPr id="343" name="矩形 342">
            <a:extLst>
              <a:ext uri="{FF2B5EF4-FFF2-40B4-BE49-F238E27FC236}">
                <a16:creationId xmlns:a16="http://schemas.microsoft.com/office/drawing/2014/main" id="{2D4376B0-1190-45C0-A8F0-85641E224139}"/>
              </a:ext>
            </a:extLst>
          </p:cNvPr>
          <p:cNvSpPr/>
          <p:nvPr/>
        </p:nvSpPr>
        <p:spPr>
          <a:xfrm>
            <a:off x="6625469" y="855186"/>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44" name="矩形 343">
            <a:extLst>
              <a:ext uri="{FF2B5EF4-FFF2-40B4-BE49-F238E27FC236}">
                <a16:creationId xmlns:a16="http://schemas.microsoft.com/office/drawing/2014/main" id="{4B467A89-956C-4BAB-9032-2771C6ABAEC2}"/>
              </a:ext>
            </a:extLst>
          </p:cNvPr>
          <p:cNvSpPr/>
          <p:nvPr/>
        </p:nvSpPr>
        <p:spPr>
          <a:xfrm>
            <a:off x="6158300" y="874236"/>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2D4376B0-1190-45C0-A8F0-85641E224139}"/>
              </a:ext>
            </a:extLst>
          </p:cNvPr>
          <p:cNvSpPr/>
          <p:nvPr/>
        </p:nvSpPr>
        <p:spPr>
          <a:xfrm>
            <a:off x="3763730" y="874236"/>
            <a:ext cx="428322" cy="230832"/>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Instr</a:t>
            </a:r>
            <a:endParaRPr lang="zh-CN" altLang="en-US" sz="900" b="1">
              <a:latin typeface="Times New Roman" panose="02020603050405020304" pitchFamily="18" charset="0"/>
              <a:cs typeface="Times New Roman" panose="02020603050405020304" pitchFamily="18" charset="0"/>
            </a:endParaRPr>
          </a:p>
        </p:txBody>
      </p:sp>
      <p:sp>
        <p:nvSpPr>
          <p:cNvPr id="350" name="矩形 349">
            <a:extLst>
              <a:ext uri="{FF2B5EF4-FFF2-40B4-BE49-F238E27FC236}">
                <a16:creationId xmlns:a16="http://schemas.microsoft.com/office/drawing/2014/main" id="{CF5246AF-7F37-4B15-BE19-3F53A543C723}"/>
              </a:ext>
            </a:extLst>
          </p:cNvPr>
          <p:cNvSpPr/>
          <p:nvPr/>
        </p:nvSpPr>
        <p:spPr>
          <a:xfrm>
            <a:off x="2177177" y="3120941"/>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353" name="矩形 352">
            <a:extLst>
              <a:ext uri="{FF2B5EF4-FFF2-40B4-BE49-F238E27FC236}">
                <a16:creationId xmlns:a16="http://schemas.microsoft.com/office/drawing/2014/main" id="{CF5246AF-7F37-4B15-BE19-3F53A543C723}"/>
              </a:ext>
            </a:extLst>
          </p:cNvPr>
          <p:cNvSpPr/>
          <p:nvPr/>
        </p:nvSpPr>
        <p:spPr>
          <a:xfrm rot="5400000">
            <a:off x="3351228" y="1818121"/>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355" name="矩形 354">
            <a:extLst>
              <a:ext uri="{FF2B5EF4-FFF2-40B4-BE49-F238E27FC236}">
                <a16:creationId xmlns:a16="http://schemas.microsoft.com/office/drawing/2014/main" id="{CF5246AF-7F37-4B15-BE19-3F53A543C723}"/>
              </a:ext>
            </a:extLst>
          </p:cNvPr>
          <p:cNvSpPr/>
          <p:nvPr/>
        </p:nvSpPr>
        <p:spPr>
          <a:xfrm rot="5400000">
            <a:off x="3671555" y="1833847"/>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356" name="直接连接符 355">
            <a:extLst>
              <a:ext uri="{FF2B5EF4-FFF2-40B4-BE49-F238E27FC236}">
                <a16:creationId xmlns:a16="http://schemas.microsoft.com/office/drawing/2014/main" id="{1562766D-06B6-4E68-A522-842479D25B05}"/>
              </a:ext>
            </a:extLst>
          </p:cNvPr>
          <p:cNvCxnSpPr/>
          <p:nvPr/>
        </p:nvCxnSpPr>
        <p:spPr>
          <a:xfrm>
            <a:off x="2115550" y="1285438"/>
            <a:ext cx="1494513" cy="0"/>
          </a:xfrm>
          <a:prstGeom prst="line">
            <a:avLst/>
          </a:prstGeom>
          <a:noFill/>
          <a:ln w="28575"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359" name="椭圆 358"/>
          <p:cNvSpPr/>
          <p:nvPr/>
        </p:nvSpPr>
        <p:spPr>
          <a:xfrm>
            <a:off x="2077326" y="325015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61" name="椭圆 360"/>
          <p:cNvSpPr/>
          <p:nvPr/>
        </p:nvSpPr>
        <p:spPr>
          <a:xfrm>
            <a:off x="3580027" y="167919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62" name="矩形 361">
            <a:extLst>
              <a:ext uri="{FF2B5EF4-FFF2-40B4-BE49-F238E27FC236}">
                <a16:creationId xmlns:a16="http://schemas.microsoft.com/office/drawing/2014/main" id="{CF5246AF-7F37-4B15-BE19-3F53A543C723}"/>
              </a:ext>
            </a:extLst>
          </p:cNvPr>
          <p:cNvSpPr/>
          <p:nvPr/>
        </p:nvSpPr>
        <p:spPr>
          <a:xfrm>
            <a:off x="6003728" y="1467975"/>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363" name="直接连接符 362"/>
          <p:cNvCxnSpPr/>
          <p:nvPr/>
        </p:nvCxnSpPr>
        <p:spPr>
          <a:xfrm>
            <a:off x="3741728" y="1488212"/>
            <a:ext cx="0" cy="274076"/>
          </a:xfrm>
          <a:prstGeom prst="line">
            <a:avLst/>
          </a:prstGeom>
          <a:noFill/>
          <a:ln w="12700"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a:extLst>
              <a:ext uri="{FF2B5EF4-FFF2-40B4-BE49-F238E27FC236}">
                <a16:creationId xmlns:a16="http://schemas.microsoft.com/office/drawing/2014/main" id="{B9F5C077-6E48-40BF-9EAD-AB04B11E759A}"/>
              </a:ext>
            </a:extLst>
          </p:cNvPr>
          <p:cNvCxnSpPr>
            <a:cxnSpLocks/>
          </p:cNvCxnSpPr>
          <p:nvPr/>
        </p:nvCxnSpPr>
        <p:spPr>
          <a:xfrm>
            <a:off x="7113353" y="55272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a:extLst>
              <a:ext uri="{FF2B5EF4-FFF2-40B4-BE49-F238E27FC236}">
                <a16:creationId xmlns:a16="http://schemas.microsoft.com/office/drawing/2014/main" id="{54A70878-C0AF-46C4-ADAB-63FF9A5AE702}"/>
              </a:ext>
            </a:extLst>
          </p:cNvPr>
          <p:cNvCxnSpPr>
            <a:cxnSpLocks/>
          </p:cNvCxnSpPr>
          <p:nvPr/>
        </p:nvCxnSpPr>
        <p:spPr>
          <a:xfrm>
            <a:off x="6621583" y="4273636"/>
            <a:ext cx="36765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2" name="矩形 321">
            <a:extLst>
              <a:ext uri="{FF2B5EF4-FFF2-40B4-BE49-F238E27FC236}">
                <a16:creationId xmlns:a16="http://schemas.microsoft.com/office/drawing/2014/main" id="{D31E64C1-9E68-43BA-B0A7-071878060BF4}"/>
              </a:ext>
            </a:extLst>
          </p:cNvPr>
          <p:cNvSpPr/>
          <p:nvPr/>
        </p:nvSpPr>
        <p:spPr>
          <a:xfrm>
            <a:off x="7038072" y="4642083"/>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324" name="直接连接符 323"/>
          <p:cNvCxnSpPr/>
          <p:nvPr/>
        </p:nvCxnSpPr>
        <p:spPr>
          <a:xfrm>
            <a:off x="6201221" y="3678131"/>
            <a:ext cx="0" cy="2686815"/>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25" name="直接连接符 324"/>
          <p:cNvCxnSpPr/>
          <p:nvPr/>
        </p:nvCxnSpPr>
        <p:spPr>
          <a:xfrm>
            <a:off x="6342086" y="3808961"/>
            <a:ext cx="159183" cy="0"/>
          </a:xfrm>
          <a:prstGeom prst="line">
            <a:avLst/>
          </a:prstGeom>
          <a:noFill/>
          <a:ln w="38100" cap="sq">
            <a:solidFill>
              <a:schemeClr val="tx1">
                <a:lumMod val="95000"/>
                <a:lumOff val="5000"/>
              </a:schemeClr>
            </a:solidFill>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327" name="直接连接符 326">
            <a:extLst>
              <a:ext uri="{FF2B5EF4-FFF2-40B4-BE49-F238E27FC236}">
                <a16:creationId xmlns:a16="http://schemas.microsoft.com/office/drawing/2014/main" id="{2EF7FF38-547F-4842-883B-B8ED6547CE15}"/>
              </a:ext>
            </a:extLst>
          </p:cNvPr>
          <p:cNvCxnSpPr>
            <a:cxnSpLocks/>
          </p:cNvCxnSpPr>
          <p:nvPr/>
        </p:nvCxnSpPr>
        <p:spPr>
          <a:xfrm>
            <a:off x="7971110" y="57072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8" name="直接连接符 327">
            <a:extLst>
              <a:ext uri="{FF2B5EF4-FFF2-40B4-BE49-F238E27FC236}">
                <a16:creationId xmlns:a16="http://schemas.microsoft.com/office/drawing/2014/main" id="{B9F5C077-6E48-40BF-9EAD-AB04B11E759A}"/>
              </a:ext>
            </a:extLst>
          </p:cNvPr>
          <p:cNvCxnSpPr>
            <a:cxnSpLocks/>
          </p:cNvCxnSpPr>
          <p:nvPr/>
        </p:nvCxnSpPr>
        <p:spPr>
          <a:xfrm>
            <a:off x="7787980" y="57072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329" name="组合 328">
            <a:extLst>
              <a:ext uri="{FF2B5EF4-FFF2-40B4-BE49-F238E27FC236}">
                <a16:creationId xmlns:a16="http://schemas.microsoft.com/office/drawing/2014/main" id="{9E2B02A3-1EF5-494A-B123-C8EFBFD1D59A}"/>
              </a:ext>
            </a:extLst>
          </p:cNvPr>
          <p:cNvGrpSpPr/>
          <p:nvPr/>
        </p:nvGrpSpPr>
        <p:grpSpPr>
          <a:xfrm>
            <a:off x="6943035" y="5378198"/>
            <a:ext cx="396262" cy="346654"/>
            <a:chOff x="7174277" y="4933424"/>
            <a:chExt cx="495474" cy="433445"/>
          </a:xfrm>
        </p:grpSpPr>
        <p:sp>
          <p:nvSpPr>
            <p:cNvPr id="330" name="平行四边形 329">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32" name="矩形 331">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357" name="组合 356"/>
          <p:cNvGrpSpPr/>
          <p:nvPr/>
        </p:nvGrpSpPr>
        <p:grpSpPr>
          <a:xfrm>
            <a:off x="7527602" y="5405119"/>
            <a:ext cx="311177" cy="603620"/>
            <a:chOff x="7367766" y="3957381"/>
            <a:chExt cx="311177" cy="603620"/>
          </a:xfrm>
        </p:grpSpPr>
        <p:sp>
          <p:nvSpPr>
            <p:cNvPr id="364" name="任意多边形 363"/>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366" name="文本框 365"/>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367" name="直接连接符 366"/>
          <p:cNvCxnSpPr/>
          <p:nvPr/>
        </p:nvCxnSpPr>
        <p:spPr>
          <a:xfrm>
            <a:off x="6090711" y="50368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71" name="矩形 370">
            <a:extLst>
              <a:ext uri="{FF2B5EF4-FFF2-40B4-BE49-F238E27FC236}">
                <a16:creationId xmlns:a16="http://schemas.microsoft.com/office/drawing/2014/main" id="{67CEB788-15D4-4ECC-8713-81027F2BB7C0}"/>
              </a:ext>
            </a:extLst>
          </p:cNvPr>
          <p:cNvSpPr/>
          <p:nvPr/>
        </p:nvSpPr>
        <p:spPr>
          <a:xfrm>
            <a:off x="6018299" y="3348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72" name="矩形 371">
            <a:extLst>
              <a:ext uri="{FF2B5EF4-FFF2-40B4-BE49-F238E27FC236}">
                <a16:creationId xmlns:a16="http://schemas.microsoft.com/office/drawing/2014/main" id="{67CEB788-15D4-4ECC-8713-81027F2BB7C0}"/>
              </a:ext>
            </a:extLst>
          </p:cNvPr>
          <p:cNvSpPr/>
          <p:nvPr/>
        </p:nvSpPr>
        <p:spPr>
          <a:xfrm>
            <a:off x="6008416" y="3935428"/>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373" name="组合 372"/>
          <p:cNvGrpSpPr/>
          <p:nvPr/>
        </p:nvGrpSpPr>
        <p:grpSpPr>
          <a:xfrm>
            <a:off x="6444963" y="3412462"/>
            <a:ext cx="278821" cy="523935"/>
            <a:chOff x="11253692" y="3897575"/>
            <a:chExt cx="294068" cy="552588"/>
          </a:xfrm>
        </p:grpSpPr>
        <p:sp>
          <p:nvSpPr>
            <p:cNvPr id="374" name="流程图: 手动操作 373">
              <a:extLst>
                <a:ext uri="{FF2B5EF4-FFF2-40B4-BE49-F238E27FC236}">
                  <a16:creationId xmlns:a16="http://schemas.microsoft.com/office/drawing/2014/main" id="{6C2FCBC5-1898-4C55-8A7D-7DB4F2A02A90}"/>
                </a:ext>
              </a:extLst>
            </p:cNvPr>
            <p:cNvSpPr/>
            <p:nvPr/>
          </p:nvSpPr>
          <p:spPr>
            <a:xfrm rot="16200000">
              <a:off x="11167772" y="4070175"/>
              <a:ext cx="533466" cy="226510"/>
            </a:xfrm>
            <a:prstGeom prst="flowChartManualOperation">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75" name="矩形 374">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76" name="矩形 375">
              <a:extLst>
                <a:ext uri="{FF2B5EF4-FFF2-40B4-BE49-F238E27FC236}">
                  <a16:creationId xmlns:a16="http://schemas.microsoft.com/office/drawing/2014/main" id="{DB6FEBF0-D3C1-4E44-A076-F8543F45AA45}"/>
                </a:ext>
              </a:extLst>
            </p:cNvPr>
            <p:cNvSpPr/>
            <p:nvPr/>
          </p:nvSpPr>
          <p:spPr>
            <a:xfrm>
              <a:off x="11293563" y="4158417"/>
              <a:ext cx="194833" cy="275917"/>
            </a:xfrm>
            <a:prstGeom prst="rect">
              <a:avLst/>
            </a:prstGeom>
            <a:ln w="19050">
              <a:noFill/>
            </a:ln>
          </p:spPr>
          <p:txBody>
            <a:bodyPr wrap="none">
              <a:spAutoFit/>
            </a:bodyPr>
            <a:lstStyle/>
            <a:p>
              <a:pPr algn="ctr"/>
              <a:endParaRPr lang="en-US" altLang="zh-CN" sz="1100">
                <a:latin typeface="Times New Roman" panose="02020603050405020304" pitchFamily="18" charset="0"/>
                <a:cs typeface="Times New Roman" panose="02020603050405020304" pitchFamily="18" charset="0"/>
              </a:endParaRPr>
            </a:p>
          </p:txBody>
        </p:sp>
        <p:sp>
          <p:nvSpPr>
            <p:cNvPr id="377" name="矩形 376">
              <a:extLst>
                <a:ext uri="{FF2B5EF4-FFF2-40B4-BE49-F238E27FC236}">
                  <a16:creationId xmlns:a16="http://schemas.microsoft.com/office/drawing/2014/main" id="{DB6FEBF0-D3C1-4E44-A076-F8543F45AA45}"/>
                </a:ext>
              </a:extLst>
            </p:cNvPr>
            <p:cNvSpPr/>
            <p:nvPr/>
          </p:nvSpPr>
          <p:spPr>
            <a:xfrm>
              <a:off x="11253692" y="4170809"/>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grpSp>
        <p:nvGrpSpPr>
          <p:cNvPr id="378" name="组合 377"/>
          <p:cNvGrpSpPr/>
          <p:nvPr/>
        </p:nvGrpSpPr>
        <p:grpSpPr>
          <a:xfrm>
            <a:off x="6444831" y="4009265"/>
            <a:ext cx="278243" cy="537756"/>
            <a:chOff x="11254296" y="3897575"/>
            <a:chExt cx="293459" cy="567165"/>
          </a:xfrm>
        </p:grpSpPr>
        <p:sp>
          <p:nvSpPr>
            <p:cNvPr id="379" name="流程图: 手动操作 37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5" name="矩形 394">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96" name="矩形 395">
              <a:extLst>
                <a:ext uri="{FF2B5EF4-FFF2-40B4-BE49-F238E27FC236}">
                  <a16:creationId xmlns:a16="http://schemas.microsoft.com/office/drawing/2014/main" id="{DB6FEBF0-D3C1-4E44-A076-F8543F45AA45}"/>
                </a:ext>
              </a:extLst>
            </p:cNvPr>
            <p:cNvSpPr/>
            <p:nvPr/>
          </p:nvSpPr>
          <p:spPr>
            <a:xfrm>
              <a:off x="11254296" y="4188823"/>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cxnSp>
        <p:nvCxnSpPr>
          <p:cNvPr id="397" name="直接连接符 396"/>
          <p:cNvCxnSpPr/>
          <p:nvPr/>
        </p:nvCxnSpPr>
        <p:spPr>
          <a:xfrm flipH="1">
            <a:off x="6201221" y="3678131"/>
            <a:ext cx="300048" cy="0"/>
          </a:xfrm>
          <a:prstGeom prst="line">
            <a:avLst/>
          </a:pr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98" name="直接连接符 397"/>
          <p:cNvCxnSpPr/>
          <p:nvPr/>
        </p:nvCxnSpPr>
        <p:spPr>
          <a:xfrm>
            <a:off x="6336527" y="3808961"/>
            <a:ext cx="0" cy="298890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99" name="直接连接符 398"/>
          <p:cNvCxnSpPr/>
          <p:nvPr/>
        </p:nvCxnSpPr>
        <p:spPr>
          <a:xfrm>
            <a:off x="6337718" y="4427252"/>
            <a:ext cx="167917"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00" name="直接连接符 399"/>
          <p:cNvCxnSpPr/>
          <p:nvPr/>
        </p:nvCxnSpPr>
        <p:spPr>
          <a:xfrm flipH="1">
            <a:off x="6201221" y="4274369"/>
            <a:ext cx="300048" cy="0"/>
          </a:xfrm>
          <a:prstGeom prst="line">
            <a:avLst/>
          </a:prstGeom>
          <a:noFill/>
          <a:ln w="38100" cap="sq">
            <a:solidFill>
              <a:schemeClr val="tx1">
                <a:lumMod val="95000"/>
                <a:lumOff val="5000"/>
              </a:schemeClr>
            </a:solidFill>
            <a:headEnd type="triangle" w="sm" len="sm"/>
            <a:tailEnd type="oval" w="sm" len="sm"/>
          </a:ln>
        </p:spPr>
        <p:style>
          <a:lnRef idx="2">
            <a:schemeClr val="accent1">
              <a:shade val="50000"/>
            </a:schemeClr>
          </a:lnRef>
          <a:fillRef idx="1">
            <a:schemeClr val="accent1"/>
          </a:fillRef>
          <a:effectRef idx="0">
            <a:schemeClr val="accent1"/>
          </a:effectRef>
          <a:fontRef idx="minor">
            <a:schemeClr val="lt1"/>
          </a:fontRef>
        </p:style>
      </p:cxnSp>
      <p:cxnSp>
        <p:nvCxnSpPr>
          <p:cNvPr id="401" name="直接连接符 400">
            <a:extLst>
              <a:ext uri="{FF2B5EF4-FFF2-40B4-BE49-F238E27FC236}">
                <a16:creationId xmlns:a16="http://schemas.microsoft.com/office/drawing/2014/main" id="{1562766D-06B6-4E68-A522-842479D25B05}"/>
              </a:ext>
            </a:extLst>
          </p:cNvPr>
          <p:cNvCxnSpPr/>
          <p:nvPr/>
        </p:nvCxnSpPr>
        <p:spPr>
          <a:xfrm>
            <a:off x="6730700" y="3677454"/>
            <a:ext cx="65528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02" name="直接连接符 401"/>
          <p:cNvCxnSpPr/>
          <p:nvPr/>
        </p:nvCxnSpPr>
        <p:spPr>
          <a:xfrm>
            <a:off x="6724051" y="4496730"/>
            <a:ext cx="0" cy="1064802"/>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403" name="直接连接符 402">
            <a:extLst>
              <a:ext uri="{FF2B5EF4-FFF2-40B4-BE49-F238E27FC236}">
                <a16:creationId xmlns:a16="http://schemas.microsoft.com/office/drawing/2014/main" id="{54A70878-C0AF-46C4-ADAB-63FF9A5AE702}"/>
              </a:ext>
            </a:extLst>
          </p:cNvPr>
          <p:cNvCxnSpPr>
            <a:cxnSpLocks/>
          </p:cNvCxnSpPr>
          <p:nvPr/>
        </p:nvCxnSpPr>
        <p:spPr>
          <a:xfrm>
            <a:off x="6724051" y="4492523"/>
            <a:ext cx="30532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404" name="直接连接符 403">
            <a:extLst>
              <a:ext uri="{FF2B5EF4-FFF2-40B4-BE49-F238E27FC236}">
                <a16:creationId xmlns:a16="http://schemas.microsoft.com/office/drawing/2014/main" id="{54A70878-C0AF-46C4-ADAB-63FF9A5AE702}"/>
              </a:ext>
            </a:extLst>
          </p:cNvPr>
          <p:cNvCxnSpPr>
            <a:cxnSpLocks/>
          </p:cNvCxnSpPr>
          <p:nvPr/>
        </p:nvCxnSpPr>
        <p:spPr>
          <a:xfrm>
            <a:off x="7217564" y="4331638"/>
            <a:ext cx="16437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05" name="直接连接符 404"/>
          <p:cNvCxnSpPr/>
          <p:nvPr/>
        </p:nvCxnSpPr>
        <p:spPr>
          <a:xfrm>
            <a:off x="8019455" y="3842779"/>
            <a:ext cx="0" cy="17471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06" name="直接连接符 405"/>
          <p:cNvCxnSpPr/>
          <p:nvPr/>
        </p:nvCxnSpPr>
        <p:spPr>
          <a:xfrm>
            <a:off x="7808003" y="4019486"/>
            <a:ext cx="20540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07" name="组合 406"/>
          <p:cNvGrpSpPr/>
          <p:nvPr/>
        </p:nvGrpSpPr>
        <p:grpSpPr>
          <a:xfrm>
            <a:off x="6944531" y="4084305"/>
            <a:ext cx="278243" cy="523935"/>
            <a:chOff x="11254296" y="3897575"/>
            <a:chExt cx="293459" cy="552588"/>
          </a:xfrm>
        </p:grpSpPr>
        <p:sp>
          <p:nvSpPr>
            <p:cNvPr id="408" name="流程图: 手动操作 407">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09" name="矩形 408">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410" name="矩形 409">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411" name="直接连接符 410"/>
          <p:cNvCxnSpPr/>
          <p:nvPr/>
        </p:nvCxnSpPr>
        <p:spPr>
          <a:xfrm>
            <a:off x="6895943" y="4273636"/>
            <a:ext cx="0" cy="41986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12" name="直接连接符 411">
            <a:extLst>
              <a:ext uri="{FF2B5EF4-FFF2-40B4-BE49-F238E27FC236}">
                <a16:creationId xmlns:a16="http://schemas.microsoft.com/office/drawing/2014/main" id="{54A70878-C0AF-46C4-ADAB-63FF9A5AE702}"/>
              </a:ext>
            </a:extLst>
          </p:cNvPr>
          <p:cNvCxnSpPr>
            <a:cxnSpLocks/>
          </p:cNvCxnSpPr>
          <p:nvPr/>
        </p:nvCxnSpPr>
        <p:spPr>
          <a:xfrm>
            <a:off x="6895943" y="4693500"/>
            <a:ext cx="111746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413" name="直接连接符 412"/>
          <p:cNvCxnSpPr/>
          <p:nvPr/>
        </p:nvCxnSpPr>
        <p:spPr>
          <a:xfrm>
            <a:off x="8013412" y="4445142"/>
            <a:ext cx="0" cy="24835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15" name="矩形 414">
            <a:extLst>
              <a:ext uri="{FF2B5EF4-FFF2-40B4-BE49-F238E27FC236}">
                <a16:creationId xmlns:a16="http://schemas.microsoft.com/office/drawing/2014/main" id="{0F2AA4CC-57B4-4A83-8DF2-92A33E45455F}"/>
              </a:ext>
            </a:extLst>
          </p:cNvPr>
          <p:cNvSpPr/>
          <p:nvPr/>
        </p:nvSpPr>
        <p:spPr>
          <a:xfrm>
            <a:off x="6042009" y="2779996"/>
            <a:ext cx="710451" cy="230832"/>
          </a:xfrm>
          <a:prstGeom prst="rect">
            <a:avLst/>
          </a:prstGeom>
        </p:spPr>
        <p:txBody>
          <a:bodyPr wrap="none">
            <a:spAutoFit/>
          </a:bodyPr>
          <a:lstStyle/>
          <a:p>
            <a:r>
              <a:rPr lang="en-US" altLang="zh-CN" sz="900" b="1" i="1" err="1">
                <a:latin typeface="Times New Roman" panose="02020603050405020304" pitchFamily="18" charset="0"/>
                <a:cs typeface="Times New Roman" panose="02020603050405020304" pitchFamily="18" charset="0"/>
              </a:rPr>
              <a:t>RtForward</a:t>
            </a:r>
            <a:endParaRPr lang="zh-CN" altLang="en-US" sz="900" b="1" i="1" baseline="-25000">
              <a:latin typeface="Times New Roman" panose="02020603050405020304" pitchFamily="18" charset="0"/>
              <a:cs typeface="Times New Roman" panose="02020603050405020304" pitchFamily="18" charset="0"/>
            </a:endParaRPr>
          </a:p>
        </p:txBody>
      </p:sp>
      <p:sp>
        <p:nvSpPr>
          <p:cNvPr id="416" name="矩形 415">
            <a:extLst>
              <a:ext uri="{FF2B5EF4-FFF2-40B4-BE49-F238E27FC236}">
                <a16:creationId xmlns:a16="http://schemas.microsoft.com/office/drawing/2014/main" id="{0F2AA4CC-57B4-4A83-8DF2-92A33E45455F}"/>
              </a:ext>
            </a:extLst>
          </p:cNvPr>
          <p:cNvSpPr/>
          <p:nvPr/>
        </p:nvSpPr>
        <p:spPr>
          <a:xfrm>
            <a:off x="6043516" y="2954852"/>
            <a:ext cx="782534"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RsForward</a:t>
            </a:r>
            <a:endParaRPr lang="zh-CN" altLang="en-US" sz="900" b="1" i="1" baseline="-25000">
              <a:latin typeface="Times New Roman" panose="02020603050405020304" pitchFamily="18" charset="0"/>
              <a:cs typeface="Times New Roman" panose="02020603050405020304" pitchFamily="18" charset="0"/>
            </a:endParaRPr>
          </a:p>
        </p:txBody>
      </p:sp>
      <p:cxnSp>
        <p:nvCxnSpPr>
          <p:cNvPr id="424" name="直接连接符 423">
            <a:extLst>
              <a:ext uri="{FF2B5EF4-FFF2-40B4-BE49-F238E27FC236}">
                <a16:creationId xmlns:a16="http://schemas.microsoft.com/office/drawing/2014/main" id="{1562766D-06B6-4E68-A522-842479D25B05}"/>
              </a:ext>
            </a:extLst>
          </p:cNvPr>
          <p:cNvCxnSpPr/>
          <p:nvPr/>
        </p:nvCxnSpPr>
        <p:spPr>
          <a:xfrm>
            <a:off x="6080683" y="2978369"/>
            <a:ext cx="832040"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5" name="直接连接符 424"/>
          <p:cNvCxnSpPr/>
          <p:nvPr/>
        </p:nvCxnSpPr>
        <p:spPr>
          <a:xfrm>
            <a:off x="6917486" y="2978369"/>
            <a:ext cx="0" cy="1087276"/>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428" name="矩形 427">
            <a:extLst>
              <a:ext uri="{FF2B5EF4-FFF2-40B4-BE49-F238E27FC236}">
                <a16:creationId xmlns:a16="http://schemas.microsoft.com/office/drawing/2014/main" id="{0F2AA4CC-57B4-4A83-8DF2-92A33E45455F}"/>
              </a:ext>
            </a:extLst>
          </p:cNvPr>
          <p:cNvSpPr/>
          <p:nvPr/>
        </p:nvSpPr>
        <p:spPr>
          <a:xfrm>
            <a:off x="5122949" y="2780291"/>
            <a:ext cx="710451" cy="230832"/>
          </a:xfrm>
          <a:prstGeom prst="rect">
            <a:avLst/>
          </a:prstGeom>
        </p:spPr>
        <p:txBody>
          <a:bodyPr wrap="none">
            <a:spAutoFit/>
          </a:bodyPr>
          <a:lstStyle/>
          <a:p>
            <a:r>
              <a:rPr lang="en-US" altLang="zh-CN" sz="900" b="1" i="1" err="1">
                <a:latin typeface="Times New Roman" panose="02020603050405020304" pitchFamily="18" charset="0"/>
                <a:cs typeface="Times New Roman" panose="02020603050405020304" pitchFamily="18" charset="0"/>
              </a:rPr>
              <a:t>RtForward</a:t>
            </a:r>
            <a:endParaRPr lang="zh-CN" altLang="en-US" sz="900" b="1" i="1" baseline="-25000">
              <a:latin typeface="Times New Roman" panose="02020603050405020304" pitchFamily="18" charset="0"/>
              <a:cs typeface="Times New Roman" panose="02020603050405020304" pitchFamily="18" charset="0"/>
            </a:endParaRPr>
          </a:p>
        </p:txBody>
      </p:sp>
      <p:sp>
        <p:nvSpPr>
          <p:cNvPr id="429" name="矩形 428">
            <a:extLst>
              <a:ext uri="{FF2B5EF4-FFF2-40B4-BE49-F238E27FC236}">
                <a16:creationId xmlns:a16="http://schemas.microsoft.com/office/drawing/2014/main" id="{0F2AA4CC-57B4-4A83-8DF2-92A33E45455F}"/>
              </a:ext>
            </a:extLst>
          </p:cNvPr>
          <p:cNvSpPr/>
          <p:nvPr/>
        </p:nvSpPr>
        <p:spPr>
          <a:xfrm>
            <a:off x="5124456" y="2955147"/>
            <a:ext cx="782534"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RsForward</a:t>
            </a:r>
            <a:endParaRPr lang="zh-CN" altLang="en-US" sz="900" b="1" i="1" baseline="-25000">
              <a:latin typeface="Times New Roman" panose="02020603050405020304" pitchFamily="18" charset="0"/>
              <a:cs typeface="Times New Roman" panose="02020603050405020304" pitchFamily="18" charset="0"/>
            </a:endParaRPr>
          </a:p>
        </p:txBody>
      </p:sp>
      <p:cxnSp>
        <p:nvCxnSpPr>
          <p:cNvPr id="430" name="直接连接符 429"/>
          <p:cNvCxnSpPr/>
          <p:nvPr/>
        </p:nvCxnSpPr>
        <p:spPr>
          <a:xfrm>
            <a:off x="8565871" y="3840941"/>
            <a:ext cx="0" cy="2956920"/>
          </a:xfrm>
          <a:prstGeom prst="line">
            <a:avLst/>
          </a:prstGeom>
          <a:noFill/>
          <a:ln w="3810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431" name="直接连接符 430"/>
          <p:cNvCxnSpPr/>
          <p:nvPr/>
        </p:nvCxnSpPr>
        <p:spPr>
          <a:xfrm>
            <a:off x="6336527" y="6804397"/>
            <a:ext cx="2229344"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33" name="直接连接符 432">
            <a:extLst>
              <a:ext uri="{FF2B5EF4-FFF2-40B4-BE49-F238E27FC236}">
                <a16:creationId xmlns:a16="http://schemas.microsoft.com/office/drawing/2014/main" id="{2EF7FF38-547F-4842-883B-B8ED6547CE15}"/>
              </a:ext>
            </a:extLst>
          </p:cNvPr>
          <p:cNvCxnSpPr>
            <a:cxnSpLocks/>
          </p:cNvCxnSpPr>
          <p:nvPr/>
        </p:nvCxnSpPr>
        <p:spPr>
          <a:xfrm>
            <a:off x="6809546" y="1082675"/>
            <a:ext cx="0" cy="3951127"/>
          </a:xfrm>
          <a:prstGeom prst="line">
            <a:avLst/>
          </a:prstGeom>
          <a:noFill/>
          <a:ln w="3810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grpSp>
        <p:nvGrpSpPr>
          <p:cNvPr id="334" name="组合 333"/>
          <p:cNvGrpSpPr/>
          <p:nvPr/>
        </p:nvGrpSpPr>
        <p:grpSpPr>
          <a:xfrm>
            <a:off x="7379638" y="3556751"/>
            <a:ext cx="437542" cy="854252"/>
            <a:chOff x="7041677" y="2710616"/>
            <a:chExt cx="437542" cy="854252"/>
          </a:xfrm>
        </p:grpSpPr>
        <p:sp>
          <p:nvSpPr>
            <p:cNvPr id="337" name="任意多边形 336"/>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9" name="矩形 338">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cxnSp>
        <p:nvCxnSpPr>
          <p:cNvPr id="417" name="直接连接符 416"/>
          <p:cNvCxnSpPr/>
          <p:nvPr/>
        </p:nvCxnSpPr>
        <p:spPr>
          <a:xfrm>
            <a:off x="6198046" y="6380347"/>
            <a:ext cx="4776140"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3" name="直接连接符 422"/>
          <p:cNvCxnSpPr/>
          <p:nvPr/>
        </p:nvCxnSpPr>
        <p:spPr>
          <a:xfrm>
            <a:off x="6198046" y="4264133"/>
            <a:ext cx="0" cy="2100813"/>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32" name="矩形 431">
            <a:extLst>
              <a:ext uri="{FF2B5EF4-FFF2-40B4-BE49-F238E27FC236}">
                <a16:creationId xmlns:a16="http://schemas.microsoft.com/office/drawing/2014/main" id="{1E4AA697-BE3F-45BD-83CA-239EA0FD2888}"/>
              </a:ext>
            </a:extLst>
          </p:cNvPr>
          <p:cNvSpPr/>
          <p:nvPr/>
        </p:nvSpPr>
        <p:spPr>
          <a:xfrm>
            <a:off x="6293838" y="6114517"/>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34" name="矩形 433">
            <a:extLst>
              <a:ext uri="{FF2B5EF4-FFF2-40B4-BE49-F238E27FC236}">
                <a16:creationId xmlns:a16="http://schemas.microsoft.com/office/drawing/2014/main" id="{2D4376B0-1190-45C0-A8F0-85641E224139}"/>
              </a:ext>
            </a:extLst>
          </p:cNvPr>
          <p:cNvSpPr/>
          <p:nvPr/>
        </p:nvSpPr>
        <p:spPr>
          <a:xfrm>
            <a:off x="6306082" y="6579810"/>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435" name="矩形 434">
            <a:extLst>
              <a:ext uri="{FF2B5EF4-FFF2-40B4-BE49-F238E27FC236}">
                <a16:creationId xmlns:a16="http://schemas.microsoft.com/office/drawing/2014/main" id="{1E4AA697-BE3F-45BD-83CA-239EA0FD2888}"/>
              </a:ext>
            </a:extLst>
          </p:cNvPr>
          <p:cNvSpPr/>
          <p:nvPr/>
        </p:nvSpPr>
        <p:spPr>
          <a:xfrm rot="5400000">
            <a:off x="10329813" y="4362366"/>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36" name="矩形 435">
            <a:extLst>
              <a:ext uri="{FF2B5EF4-FFF2-40B4-BE49-F238E27FC236}">
                <a16:creationId xmlns:a16="http://schemas.microsoft.com/office/drawing/2014/main" id="{67CEB788-15D4-4ECC-8713-81027F2BB7C0}"/>
              </a:ext>
            </a:extLst>
          </p:cNvPr>
          <p:cNvSpPr/>
          <p:nvPr/>
        </p:nvSpPr>
        <p:spPr>
          <a:xfrm>
            <a:off x="6236062" y="3191326"/>
            <a:ext cx="55496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FwdA</a:t>
            </a:r>
            <a:endParaRPr lang="zh-CN" altLang="en-US" sz="1100" b="1">
              <a:latin typeface="Times New Roman" panose="02020603050405020304" pitchFamily="18" charset="0"/>
              <a:cs typeface="Times New Roman" panose="02020603050405020304" pitchFamily="18" charset="0"/>
            </a:endParaRPr>
          </a:p>
        </p:txBody>
      </p:sp>
      <p:sp>
        <p:nvSpPr>
          <p:cNvPr id="437" name="矩形 436">
            <a:extLst>
              <a:ext uri="{FF2B5EF4-FFF2-40B4-BE49-F238E27FC236}">
                <a16:creationId xmlns:a16="http://schemas.microsoft.com/office/drawing/2014/main" id="{67CEB788-15D4-4ECC-8713-81027F2BB7C0}"/>
              </a:ext>
            </a:extLst>
          </p:cNvPr>
          <p:cNvSpPr/>
          <p:nvPr/>
        </p:nvSpPr>
        <p:spPr>
          <a:xfrm>
            <a:off x="6272656" y="4468181"/>
            <a:ext cx="54694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FwdB</a:t>
            </a:r>
            <a:endParaRPr lang="zh-CN" altLang="en-US" sz="1100" b="1">
              <a:latin typeface="Times New Roman" panose="02020603050405020304" pitchFamily="18" charset="0"/>
              <a:cs typeface="Times New Roman" panose="02020603050405020304" pitchFamily="18" charset="0"/>
            </a:endParaRPr>
          </a:p>
        </p:txBody>
      </p:sp>
      <p:cxnSp>
        <p:nvCxnSpPr>
          <p:cNvPr id="370" name="直接连接符 369"/>
          <p:cNvCxnSpPr/>
          <p:nvPr/>
        </p:nvCxnSpPr>
        <p:spPr>
          <a:xfrm>
            <a:off x="7379638" y="1090593"/>
            <a:ext cx="0" cy="982930"/>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sp>
        <p:nvSpPr>
          <p:cNvPr id="438" name="矩形 437">
            <a:extLst>
              <a:ext uri="{FF2B5EF4-FFF2-40B4-BE49-F238E27FC236}">
                <a16:creationId xmlns:a16="http://schemas.microsoft.com/office/drawing/2014/main" id="{4B467A89-956C-4BAB-9032-2771C6ABAEC2}"/>
              </a:ext>
            </a:extLst>
          </p:cNvPr>
          <p:cNvSpPr/>
          <p:nvPr/>
        </p:nvSpPr>
        <p:spPr>
          <a:xfrm>
            <a:off x="7188361" y="878999"/>
            <a:ext cx="66556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MemRead</a:t>
            </a:r>
            <a:endParaRPr lang="zh-CN" altLang="en-US" sz="900" i="1">
              <a:latin typeface="Times New Roman" panose="02020603050405020304" pitchFamily="18" charset="0"/>
              <a:cs typeface="Times New Roman" panose="02020603050405020304" pitchFamily="18" charset="0"/>
            </a:endParaRPr>
          </a:p>
        </p:txBody>
      </p:sp>
      <p:grpSp>
        <p:nvGrpSpPr>
          <p:cNvPr id="439" name="组合 438"/>
          <p:cNvGrpSpPr/>
          <p:nvPr/>
        </p:nvGrpSpPr>
        <p:grpSpPr>
          <a:xfrm>
            <a:off x="4937019" y="5003123"/>
            <a:ext cx="4667858" cy="261610"/>
            <a:chOff x="4937019" y="4310973"/>
            <a:chExt cx="4667858" cy="261610"/>
          </a:xfrm>
        </p:grpSpPr>
        <p:sp>
          <p:nvSpPr>
            <p:cNvPr id="440" name="矩形 4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441" name="矩形 4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442" name="矩形 4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443" name="矩形 442">
            <a:extLst>
              <a:ext uri="{FF2B5EF4-FFF2-40B4-BE49-F238E27FC236}">
                <a16:creationId xmlns:a16="http://schemas.microsoft.com/office/drawing/2014/main" id="{67CEB788-15D4-4ECC-8713-81027F2BB7C0}"/>
              </a:ext>
            </a:extLst>
          </p:cNvPr>
          <p:cNvSpPr/>
          <p:nvPr/>
        </p:nvSpPr>
        <p:spPr>
          <a:xfrm>
            <a:off x="5550490" y="3348728"/>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444" name="矩形 443">
            <a:extLst>
              <a:ext uri="{FF2B5EF4-FFF2-40B4-BE49-F238E27FC236}">
                <a16:creationId xmlns:a16="http://schemas.microsoft.com/office/drawing/2014/main" id="{67CEB788-15D4-4ECC-8713-81027F2BB7C0}"/>
              </a:ext>
            </a:extLst>
          </p:cNvPr>
          <p:cNvSpPr/>
          <p:nvPr/>
        </p:nvSpPr>
        <p:spPr>
          <a:xfrm>
            <a:off x="5550490" y="3945390"/>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369" name="矩形 368">
            <a:extLst>
              <a:ext uri="{FF2B5EF4-FFF2-40B4-BE49-F238E27FC236}">
                <a16:creationId xmlns:a16="http://schemas.microsoft.com/office/drawing/2014/main" id="{0F2AA4CC-57B4-4A83-8DF2-92A33E45455F}"/>
              </a:ext>
            </a:extLst>
          </p:cNvPr>
          <p:cNvSpPr/>
          <p:nvPr/>
        </p:nvSpPr>
        <p:spPr>
          <a:xfrm rot="5400000">
            <a:off x="1377296" y="1767289"/>
            <a:ext cx="838691" cy="230832"/>
          </a:xfrm>
          <a:prstGeom prst="rect">
            <a:avLst/>
          </a:prstGeom>
        </p:spPr>
        <p:txBody>
          <a:bodyPr wrap="none">
            <a:spAutoFit/>
          </a:bodyPr>
          <a:lstStyle/>
          <a:p>
            <a:pPr algn="ctr"/>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sp>
        <p:nvSpPr>
          <p:cNvPr id="445" name="矩形 444">
            <a:extLst>
              <a:ext uri="{FF2B5EF4-FFF2-40B4-BE49-F238E27FC236}">
                <a16:creationId xmlns:a16="http://schemas.microsoft.com/office/drawing/2014/main" id="{CF5246AF-7F37-4B15-BE19-3F53A543C723}"/>
              </a:ext>
            </a:extLst>
          </p:cNvPr>
          <p:cNvSpPr/>
          <p:nvPr/>
        </p:nvSpPr>
        <p:spPr>
          <a:xfrm>
            <a:off x="1942264" y="880027"/>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sp>
        <p:nvSpPr>
          <p:cNvPr id="446" name="矩形 445">
            <a:extLst>
              <a:ext uri="{FF2B5EF4-FFF2-40B4-BE49-F238E27FC236}">
                <a16:creationId xmlns:a16="http://schemas.microsoft.com/office/drawing/2014/main" id="{CF5246AF-7F37-4B15-BE19-3F53A543C723}"/>
              </a:ext>
            </a:extLst>
          </p:cNvPr>
          <p:cNvSpPr/>
          <p:nvPr/>
        </p:nvSpPr>
        <p:spPr>
          <a:xfrm>
            <a:off x="5763587" y="878188"/>
            <a:ext cx="447558"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Flush</a:t>
            </a:r>
            <a:endParaRPr lang="zh-CN" altLang="en-US" sz="900" i="1">
              <a:latin typeface="Times New Roman" panose="02020603050405020304" pitchFamily="18" charset="0"/>
              <a:cs typeface="Times New Roman" panose="02020603050405020304" pitchFamily="18" charset="0"/>
            </a:endParaRPr>
          </a:p>
        </p:txBody>
      </p:sp>
      <p:sp>
        <p:nvSpPr>
          <p:cNvPr id="447" name="矩形 446">
            <a:extLst>
              <a:ext uri="{FF2B5EF4-FFF2-40B4-BE49-F238E27FC236}">
                <a16:creationId xmlns:a16="http://schemas.microsoft.com/office/drawing/2014/main" id="{CF5246AF-7F37-4B15-BE19-3F53A543C723}"/>
              </a:ext>
            </a:extLst>
          </p:cNvPr>
          <p:cNvSpPr/>
          <p:nvPr/>
        </p:nvSpPr>
        <p:spPr>
          <a:xfrm>
            <a:off x="3235774" y="1261107"/>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grpSp>
        <p:nvGrpSpPr>
          <p:cNvPr id="365" name="组合 364"/>
          <p:cNvGrpSpPr/>
          <p:nvPr/>
        </p:nvGrpSpPr>
        <p:grpSpPr>
          <a:xfrm>
            <a:off x="4674841" y="5441139"/>
            <a:ext cx="911095" cy="282821"/>
            <a:chOff x="5178445" y="5822219"/>
            <a:chExt cx="996248" cy="298285"/>
          </a:xfrm>
        </p:grpSpPr>
        <p:sp>
          <p:nvSpPr>
            <p:cNvPr id="449"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50" name="矩形 449">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451" name="标题 1">
            <a:extLst>
              <a:ext uri="{FF2B5EF4-FFF2-40B4-BE49-F238E27FC236}">
                <a16:creationId xmlns:a16="http://schemas.microsoft.com/office/drawing/2014/main" id="{2AB6F2D2-91FF-43C5-B1AB-B3771FF092E6}"/>
              </a:ext>
            </a:extLst>
          </p:cNvPr>
          <p:cNvSpPr>
            <a:spLocks noGrp="1"/>
          </p:cNvSpPr>
          <p:nvPr>
            <p:ph type="title"/>
          </p:nvPr>
        </p:nvSpPr>
        <p:spPr/>
        <p:txBody>
          <a:bodyPr/>
          <a:lstStyle/>
          <a:p>
            <a:r>
              <a:rPr lang="zh-CN" altLang="en-US" dirty="0"/>
              <a:t>重定向流水线</a:t>
            </a:r>
          </a:p>
        </p:txBody>
      </p:sp>
    </p:spTree>
    <p:extLst>
      <p:ext uri="{BB962C8B-B14F-4D97-AF65-F5344CB8AC3E}">
        <p14:creationId xmlns:p14="http://schemas.microsoft.com/office/powerpoint/2010/main" val="35887913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a:extLst>
              <a:ext uri="{FF2B5EF4-FFF2-40B4-BE49-F238E27FC236}">
                <a16:creationId xmlns:a16="http://schemas.microsoft.com/office/drawing/2014/main" id="{9BDDC44C-8DBF-4C86-9EC3-214E89A1647C}"/>
              </a:ext>
            </a:extLst>
          </p:cNvPr>
          <p:cNvGraphicFramePr>
            <a:graphicFrameLocks noGrp="1"/>
          </p:cNvGraphicFramePr>
          <p:nvPr>
            <p:extLst>
              <p:ext uri="{D42A27DB-BD31-4B8C-83A1-F6EECF244321}">
                <p14:modId xmlns:p14="http://schemas.microsoft.com/office/powerpoint/2010/main" val="1470230674"/>
              </p:ext>
            </p:extLst>
          </p:nvPr>
        </p:nvGraphicFramePr>
        <p:xfrm>
          <a:off x="514349" y="3130429"/>
          <a:ext cx="11133181" cy="3067224"/>
        </p:xfrm>
        <a:graphic>
          <a:graphicData uri="http://schemas.openxmlformats.org/drawingml/2006/table">
            <a:tbl>
              <a:tblPr firstRow="1" bandRow="1">
                <a:tableStyleId>{5C22544A-7EE6-4342-B048-85BDC9FD1C3A}</a:tableStyleId>
              </a:tblPr>
              <a:tblGrid>
                <a:gridCol w="990601">
                  <a:extLst>
                    <a:ext uri="{9D8B030D-6E8A-4147-A177-3AD203B41FA5}">
                      <a16:colId xmlns:a16="http://schemas.microsoft.com/office/drawing/2014/main" val="766037810"/>
                    </a:ext>
                  </a:extLst>
                </a:gridCol>
                <a:gridCol w="2028516">
                  <a:extLst>
                    <a:ext uri="{9D8B030D-6E8A-4147-A177-3AD203B41FA5}">
                      <a16:colId xmlns:a16="http://schemas.microsoft.com/office/drawing/2014/main" val="1628396383"/>
                    </a:ext>
                  </a:extLst>
                </a:gridCol>
                <a:gridCol w="2028516">
                  <a:extLst>
                    <a:ext uri="{9D8B030D-6E8A-4147-A177-3AD203B41FA5}">
                      <a16:colId xmlns:a16="http://schemas.microsoft.com/office/drawing/2014/main" val="999797911"/>
                    </a:ext>
                  </a:extLst>
                </a:gridCol>
                <a:gridCol w="2028516">
                  <a:extLst>
                    <a:ext uri="{9D8B030D-6E8A-4147-A177-3AD203B41FA5}">
                      <a16:colId xmlns:a16="http://schemas.microsoft.com/office/drawing/2014/main" val="2045613464"/>
                    </a:ext>
                  </a:extLst>
                </a:gridCol>
                <a:gridCol w="2028516">
                  <a:extLst>
                    <a:ext uri="{9D8B030D-6E8A-4147-A177-3AD203B41FA5}">
                      <a16:colId xmlns:a16="http://schemas.microsoft.com/office/drawing/2014/main" val="676945453"/>
                    </a:ext>
                  </a:extLst>
                </a:gridCol>
                <a:gridCol w="2028516">
                  <a:extLst>
                    <a:ext uri="{9D8B030D-6E8A-4147-A177-3AD203B41FA5}">
                      <a16:colId xmlns:a16="http://schemas.microsoft.com/office/drawing/2014/main" val="65562458"/>
                    </a:ext>
                  </a:extLst>
                </a:gridCol>
              </a:tblGrid>
              <a:tr h="383403">
                <a:tc>
                  <a:txBody>
                    <a:bodyPr/>
                    <a:lstStyle/>
                    <a:p>
                      <a:pPr algn="ctr"/>
                      <a:r>
                        <a:rPr lang="en-US" altLang="zh-CN" dirty="0" err="1"/>
                        <a:t>clks</a:t>
                      </a:r>
                      <a:endParaRPr lang="zh-CN" altLang="en-US" dirty="0"/>
                    </a:p>
                  </a:txBody>
                  <a:tcPr anchor="ctr" anchorCtr="1"/>
                </a:tc>
                <a:tc>
                  <a:txBody>
                    <a:bodyPr/>
                    <a:lstStyle/>
                    <a:p>
                      <a:pPr algn="ctr"/>
                      <a:r>
                        <a:rPr lang="en-US" altLang="zh-CN" dirty="0"/>
                        <a:t>IF</a:t>
                      </a:r>
                      <a:endParaRPr lang="zh-CN" altLang="en-US" dirty="0"/>
                    </a:p>
                  </a:txBody>
                  <a:tcPr anchor="ctr" anchorCtr="1"/>
                </a:tc>
                <a:tc>
                  <a:txBody>
                    <a:bodyPr/>
                    <a:lstStyle/>
                    <a:p>
                      <a:pPr algn="ctr"/>
                      <a:r>
                        <a:rPr lang="en-US" altLang="zh-CN" dirty="0"/>
                        <a:t>ID</a:t>
                      </a:r>
                      <a:endParaRPr lang="zh-CN" altLang="en-US" dirty="0"/>
                    </a:p>
                  </a:txBody>
                  <a:tcPr anchor="ctr" anchorCtr="1"/>
                </a:tc>
                <a:tc>
                  <a:txBody>
                    <a:bodyPr/>
                    <a:lstStyle/>
                    <a:p>
                      <a:pPr algn="ctr"/>
                      <a:r>
                        <a:rPr lang="en-US" altLang="zh-CN" dirty="0"/>
                        <a:t>EX</a:t>
                      </a:r>
                      <a:endParaRPr lang="zh-CN" altLang="en-US" dirty="0"/>
                    </a:p>
                  </a:txBody>
                  <a:tcPr anchor="ctr" anchorCtr="1"/>
                </a:tc>
                <a:tc>
                  <a:txBody>
                    <a:bodyPr/>
                    <a:lstStyle/>
                    <a:p>
                      <a:pPr algn="ctr"/>
                      <a:r>
                        <a:rPr lang="en-US" altLang="zh-CN" dirty="0"/>
                        <a:t>MEM</a:t>
                      </a:r>
                      <a:endParaRPr lang="zh-CN" altLang="en-US" dirty="0"/>
                    </a:p>
                  </a:txBody>
                  <a:tcPr anchor="ctr" anchorCtr="1"/>
                </a:tc>
                <a:tc>
                  <a:txBody>
                    <a:bodyPr/>
                    <a:lstStyle/>
                    <a:p>
                      <a:pPr algn="ctr"/>
                      <a:r>
                        <a:rPr lang="en-US" altLang="zh-CN" dirty="0"/>
                        <a:t>WB</a:t>
                      </a:r>
                      <a:endParaRPr lang="zh-CN" altLang="en-US" dirty="0"/>
                    </a:p>
                  </a:txBody>
                  <a:tcPr anchor="ctr" anchorCtr="1"/>
                </a:tc>
                <a:extLst>
                  <a:ext uri="{0D108BD9-81ED-4DB2-BD59-A6C34878D82A}">
                    <a16:rowId xmlns:a16="http://schemas.microsoft.com/office/drawing/2014/main" val="682530155"/>
                  </a:ext>
                </a:extLst>
              </a:tr>
              <a:tr h="383403">
                <a:tc>
                  <a:txBody>
                    <a:bodyPr/>
                    <a:lstStyle/>
                    <a:p>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solidFill>
                      <a:srgbClr val="D2DEEF"/>
                    </a:solidFill>
                  </a:tcPr>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182551260"/>
                  </a:ext>
                </a:extLst>
              </a:tr>
              <a:tr h="383403">
                <a:tc>
                  <a:txBody>
                    <a:bodyPr/>
                    <a:lstStyle/>
                    <a:p>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a:txBody>
                  <a:tcPr anchor="ctr" anchorCtr="1"/>
                </a:tc>
                <a:tc>
                  <a:txBody>
                    <a:bodyPr/>
                    <a:lstStyle/>
                    <a:p>
                      <a:endParaRPr lang="zh-CN" altLang="en-US" dirty="0"/>
                    </a:p>
                  </a:txBody>
                  <a:tcPr anchor="ctr" anchorCtr="1"/>
                </a:tc>
                <a:extLst>
                  <a:ext uri="{0D108BD9-81ED-4DB2-BD59-A6C34878D82A}">
                    <a16:rowId xmlns:a16="http://schemas.microsoft.com/office/drawing/2014/main" val="1026765421"/>
                  </a:ext>
                </a:extLst>
              </a:tr>
              <a:tr h="383403">
                <a:tc>
                  <a:txBody>
                    <a:bodyPr/>
                    <a:lstStyle/>
                    <a:p>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1866562792"/>
                  </a:ext>
                </a:extLst>
              </a:tr>
              <a:tr h="383403">
                <a:tc>
                  <a:txBody>
                    <a:bodyPr/>
                    <a:lstStyle/>
                    <a:p>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544637165"/>
                  </a:ext>
                </a:extLst>
              </a:tr>
              <a:tr h="383403">
                <a:tc>
                  <a:txBody>
                    <a:bodyPr/>
                    <a:lstStyle/>
                    <a:p>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727356690"/>
                  </a:ext>
                </a:extLst>
              </a:tr>
              <a:tr h="383403">
                <a:tc>
                  <a:txBody>
                    <a:bodyPr/>
                    <a:lstStyle/>
                    <a:p>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2171735305"/>
                  </a:ext>
                </a:extLst>
              </a:tr>
              <a:tr h="383403">
                <a:tc>
                  <a:txBody>
                    <a:bodyPr/>
                    <a:lstStyle/>
                    <a:p>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090709618"/>
                  </a:ext>
                </a:extLst>
              </a:tr>
            </a:tbl>
          </a:graphicData>
        </a:graphic>
      </p:graphicFrame>
      <p:sp>
        <p:nvSpPr>
          <p:cNvPr id="2" name="标题 1">
            <a:extLst>
              <a:ext uri="{FF2B5EF4-FFF2-40B4-BE49-F238E27FC236}">
                <a16:creationId xmlns:a16="http://schemas.microsoft.com/office/drawing/2014/main" id="{6A40323F-FA3F-4AFE-9189-F4BC6BE168F2}"/>
              </a:ext>
            </a:extLst>
          </p:cNvPr>
          <p:cNvSpPr>
            <a:spLocks noGrp="1"/>
          </p:cNvSpPr>
          <p:nvPr>
            <p:ph type="title"/>
          </p:nvPr>
        </p:nvSpPr>
        <p:spPr/>
        <p:txBody>
          <a:bodyPr/>
          <a:lstStyle/>
          <a:p>
            <a:r>
              <a:rPr lang="zh-CN" altLang="en-US" dirty="0"/>
              <a:t>数据相关执行动态</a:t>
            </a:r>
            <a:r>
              <a:rPr lang="en-US" altLang="zh-CN" dirty="0"/>
              <a:t>(</a:t>
            </a:r>
            <a:r>
              <a:rPr lang="zh-CN" altLang="en-US" dirty="0"/>
              <a:t>重定向</a:t>
            </a:r>
            <a:r>
              <a:rPr lang="en-US" altLang="zh-CN" dirty="0"/>
              <a:t>)</a:t>
            </a:r>
            <a:endParaRPr lang="zh-CN" altLang="en-US" dirty="0"/>
          </a:p>
        </p:txBody>
      </p:sp>
      <p:pic>
        <p:nvPicPr>
          <p:cNvPr id="18" name="图片 17">
            <a:extLst>
              <a:ext uri="{FF2B5EF4-FFF2-40B4-BE49-F238E27FC236}">
                <a16:creationId xmlns:a16="http://schemas.microsoft.com/office/drawing/2014/main" id="{670E1B97-18B9-40F3-AB9A-0A4E75BD8D57}"/>
              </a:ext>
            </a:extLst>
          </p:cNvPr>
          <p:cNvPicPr>
            <a:picLocks noChangeAspect="1"/>
          </p:cNvPicPr>
          <p:nvPr/>
        </p:nvPicPr>
        <p:blipFill>
          <a:blip r:embed="rId3">
            <a:clrChange>
              <a:clrFrom>
                <a:srgbClr val="E3EAF6"/>
              </a:clrFrom>
              <a:clrTo>
                <a:srgbClr val="E3EAF6">
                  <a:alpha val="0"/>
                </a:srgbClr>
              </a:clrTo>
            </a:clrChange>
          </a:blip>
          <a:stretch>
            <a:fillRect/>
          </a:stretch>
        </p:blipFill>
        <p:spPr>
          <a:xfrm>
            <a:off x="660400" y="1120790"/>
            <a:ext cx="7188485" cy="1797121"/>
          </a:xfrm>
          <a:prstGeom prst="rect">
            <a:avLst/>
          </a:prstGeom>
        </p:spPr>
      </p:pic>
      <p:grpSp>
        <p:nvGrpSpPr>
          <p:cNvPr id="93" name="组合 92">
            <a:extLst>
              <a:ext uri="{FF2B5EF4-FFF2-40B4-BE49-F238E27FC236}">
                <a16:creationId xmlns:a16="http://schemas.microsoft.com/office/drawing/2014/main" id="{9B716458-BEC8-47E5-8216-18B74E8780FA}"/>
              </a:ext>
            </a:extLst>
          </p:cNvPr>
          <p:cNvGrpSpPr/>
          <p:nvPr/>
        </p:nvGrpSpPr>
        <p:grpSpPr>
          <a:xfrm>
            <a:off x="1515019" y="3904864"/>
            <a:ext cx="10123076" cy="369332"/>
            <a:chOff x="1513837" y="3161301"/>
            <a:chExt cx="10123076" cy="369332"/>
          </a:xfrm>
          <a:solidFill>
            <a:schemeClr val="tx2">
              <a:lumMod val="60000"/>
              <a:lumOff val="40000"/>
            </a:schemeClr>
          </a:solidFill>
        </p:grpSpPr>
        <p:sp>
          <p:nvSpPr>
            <p:cNvPr id="94" name="文本框 93">
              <a:extLst>
                <a:ext uri="{FF2B5EF4-FFF2-40B4-BE49-F238E27FC236}">
                  <a16:creationId xmlns:a16="http://schemas.microsoft.com/office/drawing/2014/main" id="{B10AF7B3-1527-4242-8DCF-0372B414D6E7}"/>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5" name="文本框 94">
              <a:extLst>
                <a:ext uri="{FF2B5EF4-FFF2-40B4-BE49-F238E27FC236}">
                  <a16:creationId xmlns:a16="http://schemas.microsoft.com/office/drawing/2014/main" id="{C119DB46-9AEF-4FB2-89E7-A5D018C65930}"/>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6" name="文本框 95">
              <a:extLst>
                <a:ext uri="{FF2B5EF4-FFF2-40B4-BE49-F238E27FC236}">
                  <a16:creationId xmlns:a16="http://schemas.microsoft.com/office/drawing/2014/main" id="{376E5B08-C36E-4F49-BCDF-DA7C7F228477}"/>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7" name="文本框 96">
              <a:extLst>
                <a:ext uri="{FF2B5EF4-FFF2-40B4-BE49-F238E27FC236}">
                  <a16:creationId xmlns:a16="http://schemas.microsoft.com/office/drawing/2014/main" id="{CC9EB240-070E-46B5-A16E-4202E2626741}"/>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8" name="文本框 97">
              <a:extLst>
                <a:ext uri="{FF2B5EF4-FFF2-40B4-BE49-F238E27FC236}">
                  <a16:creationId xmlns:a16="http://schemas.microsoft.com/office/drawing/2014/main" id="{D7AEA920-8FB8-4A2D-A6EE-3BC7437C37C5}"/>
                </a:ext>
              </a:extLst>
            </p:cNvPr>
            <p:cNvSpPr txBox="1"/>
            <p:nvPr/>
          </p:nvSpPr>
          <p:spPr>
            <a:xfrm>
              <a:off x="9626500" y="3161301"/>
              <a:ext cx="2010413" cy="369332"/>
            </a:xfrm>
            <a:prstGeom prst="rect">
              <a:avLst/>
            </a:prstGeom>
            <a:no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99" name="组合 98">
            <a:extLst>
              <a:ext uri="{FF2B5EF4-FFF2-40B4-BE49-F238E27FC236}">
                <a16:creationId xmlns:a16="http://schemas.microsoft.com/office/drawing/2014/main" id="{1F38EE7B-F19B-4B87-B187-7335AC4E7E98}"/>
              </a:ext>
            </a:extLst>
          </p:cNvPr>
          <p:cNvGrpSpPr/>
          <p:nvPr/>
        </p:nvGrpSpPr>
        <p:grpSpPr>
          <a:xfrm>
            <a:off x="1515019" y="4285818"/>
            <a:ext cx="10123076" cy="369332"/>
            <a:chOff x="1513837" y="3161301"/>
            <a:chExt cx="10123076" cy="369332"/>
          </a:xfrm>
          <a:solidFill>
            <a:schemeClr val="tx2">
              <a:lumMod val="60000"/>
              <a:lumOff val="40000"/>
            </a:schemeClr>
          </a:solidFill>
        </p:grpSpPr>
        <p:sp>
          <p:nvSpPr>
            <p:cNvPr id="100" name="文本框 99">
              <a:extLst>
                <a:ext uri="{FF2B5EF4-FFF2-40B4-BE49-F238E27FC236}">
                  <a16:creationId xmlns:a16="http://schemas.microsoft.com/office/drawing/2014/main" id="{3A1E455D-48B8-4FFF-9FBB-C7F4CF2483ED}"/>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$7, $6,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1" name="文本框 100">
              <a:extLst>
                <a:ext uri="{FF2B5EF4-FFF2-40B4-BE49-F238E27FC236}">
                  <a16:creationId xmlns:a16="http://schemas.microsoft.com/office/drawing/2014/main" id="{58D0CBD5-77E0-4C45-AE61-472599C7D9CF}"/>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2" name="文本框 101">
              <a:extLst>
                <a:ext uri="{FF2B5EF4-FFF2-40B4-BE49-F238E27FC236}">
                  <a16:creationId xmlns:a16="http://schemas.microsoft.com/office/drawing/2014/main" id="{ED7062F1-8D6C-4794-8193-ECE59E90E74F}"/>
                </a:ext>
              </a:extLst>
            </p:cNvPr>
            <p:cNvSpPr txBox="1"/>
            <p:nvPr/>
          </p:nvSpPr>
          <p:spPr>
            <a:xfrm>
              <a:off x="5566271"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3" name="文本框 102">
              <a:extLst>
                <a:ext uri="{FF2B5EF4-FFF2-40B4-BE49-F238E27FC236}">
                  <a16:creationId xmlns:a16="http://schemas.microsoft.com/office/drawing/2014/main" id="{897A329A-86D6-443C-A694-DD31035F99A3}"/>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4" name="文本框 103">
              <a:extLst>
                <a:ext uri="{FF2B5EF4-FFF2-40B4-BE49-F238E27FC236}">
                  <a16:creationId xmlns:a16="http://schemas.microsoft.com/office/drawing/2014/main" id="{88BF13FA-0C04-42ED-84EA-7B3107C07FE4}"/>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05" name="组合 104">
            <a:extLst>
              <a:ext uri="{FF2B5EF4-FFF2-40B4-BE49-F238E27FC236}">
                <a16:creationId xmlns:a16="http://schemas.microsoft.com/office/drawing/2014/main" id="{5D4A46E0-1644-4663-B702-D66F0F15AC3F}"/>
              </a:ext>
            </a:extLst>
          </p:cNvPr>
          <p:cNvGrpSpPr/>
          <p:nvPr/>
        </p:nvGrpSpPr>
        <p:grpSpPr>
          <a:xfrm>
            <a:off x="1517735" y="4670390"/>
            <a:ext cx="10123076" cy="369332"/>
            <a:chOff x="1513837" y="3161301"/>
            <a:chExt cx="10123076" cy="369332"/>
          </a:xfrm>
          <a:noFill/>
        </p:grpSpPr>
        <p:sp>
          <p:nvSpPr>
            <p:cNvPr id="106" name="文本框 105">
              <a:extLst>
                <a:ext uri="{FF2B5EF4-FFF2-40B4-BE49-F238E27FC236}">
                  <a16:creationId xmlns:a16="http://schemas.microsoft.com/office/drawing/2014/main" id="{A901DBC2-2884-419E-BBA8-03AF8930A2D9}"/>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and $9, $7,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7" name="文本框 106">
              <a:extLst>
                <a:ext uri="{FF2B5EF4-FFF2-40B4-BE49-F238E27FC236}">
                  <a16:creationId xmlns:a16="http://schemas.microsoft.com/office/drawing/2014/main" id="{F770F660-F04E-49F7-83E4-081930CC9933}"/>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$7,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8" name="文本框 107">
              <a:extLst>
                <a:ext uri="{FF2B5EF4-FFF2-40B4-BE49-F238E27FC236}">
                  <a16:creationId xmlns:a16="http://schemas.microsoft.com/office/drawing/2014/main" id="{91FCA3FE-A763-4F75-86E7-9DAFE969EFBD}"/>
                </a:ext>
              </a:extLst>
            </p:cNvPr>
            <p:cNvSpPr txBox="1"/>
            <p:nvPr/>
          </p:nvSpPr>
          <p:spPr>
            <a:xfrm>
              <a:off x="5566271"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9" name="文本框 108">
              <a:extLst>
                <a:ext uri="{FF2B5EF4-FFF2-40B4-BE49-F238E27FC236}">
                  <a16:creationId xmlns:a16="http://schemas.microsoft.com/office/drawing/2014/main" id="{CB3B8F24-DBD4-423D-BC77-983B39A1EB3B}"/>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0" name="文本框 109">
              <a:extLst>
                <a:ext uri="{FF2B5EF4-FFF2-40B4-BE49-F238E27FC236}">
                  <a16:creationId xmlns:a16="http://schemas.microsoft.com/office/drawing/2014/main" id="{EFABABFA-E670-4D2E-8C9C-8DC4BBF9A3CB}"/>
                </a:ext>
              </a:extLst>
            </p:cNvPr>
            <p:cNvSpPr txBox="1"/>
            <p:nvPr/>
          </p:nvSpPr>
          <p:spPr>
            <a:xfrm>
              <a:off x="9626500"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11" name="组合 110">
            <a:extLst>
              <a:ext uri="{FF2B5EF4-FFF2-40B4-BE49-F238E27FC236}">
                <a16:creationId xmlns:a16="http://schemas.microsoft.com/office/drawing/2014/main" id="{22D634CD-3E57-42EB-8A15-938D9A093E63}"/>
              </a:ext>
            </a:extLst>
          </p:cNvPr>
          <p:cNvGrpSpPr/>
          <p:nvPr/>
        </p:nvGrpSpPr>
        <p:grpSpPr>
          <a:xfrm>
            <a:off x="1518917" y="5049882"/>
            <a:ext cx="10123076" cy="369332"/>
            <a:chOff x="1513837" y="3161301"/>
            <a:chExt cx="10123076" cy="369332"/>
          </a:xfrm>
          <a:solidFill>
            <a:schemeClr val="tx2">
              <a:lumMod val="60000"/>
              <a:lumOff val="40000"/>
            </a:schemeClr>
          </a:solidFill>
        </p:grpSpPr>
        <p:sp>
          <p:nvSpPr>
            <p:cNvPr id="112" name="文本框 111">
              <a:extLst>
                <a:ext uri="{FF2B5EF4-FFF2-40B4-BE49-F238E27FC236}">
                  <a16:creationId xmlns:a16="http://schemas.microsoft.com/office/drawing/2014/main" id="{66131F0F-0CDB-41BA-9970-BDC0A9780506}"/>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13" name="文本框 112">
              <a:extLst>
                <a:ext uri="{FF2B5EF4-FFF2-40B4-BE49-F238E27FC236}">
                  <a16:creationId xmlns:a16="http://schemas.microsoft.com/office/drawing/2014/main" id="{F2CE740B-7A2E-4E82-9F40-FD488CEEB380}"/>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4" name="文本框 113">
              <a:extLst>
                <a:ext uri="{FF2B5EF4-FFF2-40B4-BE49-F238E27FC236}">
                  <a16:creationId xmlns:a16="http://schemas.microsoft.com/office/drawing/2014/main" id="{CCA809F7-359A-4396-884E-310E38809B31}"/>
                </a:ext>
              </a:extLst>
            </p:cNvPr>
            <p:cNvSpPr txBox="1"/>
            <p:nvPr/>
          </p:nvSpPr>
          <p:spPr>
            <a:xfrm>
              <a:off x="5566271"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5" name="文本框 114">
              <a:extLst>
                <a:ext uri="{FF2B5EF4-FFF2-40B4-BE49-F238E27FC236}">
                  <a16:creationId xmlns:a16="http://schemas.microsoft.com/office/drawing/2014/main" id="{D3ED0179-DD5B-4CD3-95CE-D7A2C2686B88}"/>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6" name="文本框 115">
              <a:extLst>
                <a:ext uri="{FF2B5EF4-FFF2-40B4-BE49-F238E27FC236}">
                  <a16:creationId xmlns:a16="http://schemas.microsoft.com/office/drawing/2014/main" id="{97E74045-B46E-4652-B588-2662A544146C}"/>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17" name="组合 116">
            <a:extLst>
              <a:ext uri="{FF2B5EF4-FFF2-40B4-BE49-F238E27FC236}">
                <a16:creationId xmlns:a16="http://schemas.microsoft.com/office/drawing/2014/main" id="{698D29AA-181B-424B-8F41-026C8764DA6E}"/>
              </a:ext>
            </a:extLst>
          </p:cNvPr>
          <p:cNvGrpSpPr/>
          <p:nvPr/>
        </p:nvGrpSpPr>
        <p:grpSpPr>
          <a:xfrm>
            <a:off x="1518917" y="5430836"/>
            <a:ext cx="10123076" cy="369332"/>
            <a:chOff x="1513837" y="3161301"/>
            <a:chExt cx="10123076" cy="369332"/>
          </a:xfrm>
          <a:solidFill>
            <a:schemeClr val="tx2">
              <a:lumMod val="60000"/>
              <a:lumOff val="40000"/>
            </a:schemeClr>
          </a:solidFill>
        </p:grpSpPr>
        <p:sp>
          <p:nvSpPr>
            <p:cNvPr id="118" name="文本框 117">
              <a:extLst>
                <a:ext uri="{FF2B5EF4-FFF2-40B4-BE49-F238E27FC236}">
                  <a16:creationId xmlns:a16="http://schemas.microsoft.com/office/drawing/2014/main" id="{0B427213-7912-43B8-8CC1-63AA75B4EA82}"/>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9" name="文本框 118">
              <a:extLst>
                <a:ext uri="{FF2B5EF4-FFF2-40B4-BE49-F238E27FC236}">
                  <a16:creationId xmlns:a16="http://schemas.microsoft.com/office/drawing/2014/main" id="{1A113C18-F0A5-4EEC-A993-218E964DA5C3}"/>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20" name="文本框 119">
              <a:extLst>
                <a:ext uri="{FF2B5EF4-FFF2-40B4-BE49-F238E27FC236}">
                  <a16:creationId xmlns:a16="http://schemas.microsoft.com/office/drawing/2014/main" id="{63ADB10A-86C4-453A-8CA5-798C98DC844D}"/>
                </a:ext>
              </a:extLst>
            </p:cNvPr>
            <p:cNvSpPr txBox="1"/>
            <p:nvPr/>
          </p:nvSpPr>
          <p:spPr>
            <a:xfrm>
              <a:off x="5566271"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$7,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1" name="文本框 120">
              <a:extLst>
                <a:ext uri="{FF2B5EF4-FFF2-40B4-BE49-F238E27FC236}">
                  <a16:creationId xmlns:a16="http://schemas.microsoft.com/office/drawing/2014/main" id="{F3AA298B-EA03-4DAC-BF60-42D79B7E9117}"/>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$7, $6,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2" name="文本框 121">
              <a:extLst>
                <a:ext uri="{FF2B5EF4-FFF2-40B4-BE49-F238E27FC236}">
                  <a16:creationId xmlns:a16="http://schemas.microsoft.com/office/drawing/2014/main" id="{71C66DA2-3BE7-4429-A952-1963B7183C6B}"/>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41" name="组合 140">
            <a:extLst>
              <a:ext uri="{FF2B5EF4-FFF2-40B4-BE49-F238E27FC236}">
                <a16:creationId xmlns:a16="http://schemas.microsoft.com/office/drawing/2014/main" id="{31ECE0DA-04BB-420A-A9F3-25F2C078647F}"/>
              </a:ext>
            </a:extLst>
          </p:cNvPr>
          <p:cNvGrpSpPr/>
          <p:nvPr/>
        </p:nvGrpSpPr>
        <p:grpSpPr>
          <a:xfrm>
            <a:off x="1513837" y="3525372"/>
            <a:ext cx="10123076" cy="369332"/>
            <a:chOff x="1513837" y="3161301"/>
            <a:chExt cx="10123076" cy="369332"/>
          </a:xfrm>
          <a:noFill/>
        </p:grpSpPr>
        <p:sp>
          <p:nvSpPr>
            <p:cNvPr id="142" name="文本框 141">
              <a:extLst>
                <a:ext uri="{FF2B5EF4-FFF2-40B4-BE49-F238E27FC236}">
                  <a16:creationId xmlns:a16="http://schemas.microsoft.com/office/drawing/2014/main" id="{5918F907-F8D2-41B2-8D0B-BB4EABF90C0B}"/>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3" name="文本框 142">
              <a:extLst>
                <a:ext uri="{FF2B5EF4-FFF2-40B4-BE49-F238E27FC236}">
                  <a16:creationId xmlns:a16="http://schemas.microsoft.com/office/drawing/2014/main" id="{352BD26F-5BFC-402D-A9B5-CBE8590E74A1}"/>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4" name="文本框 143">
              <a:extLst>
                <a:ext uri="{FF2B5EF4-FFF2-40B4-BE49-F238E27FC236}">
                  <a16:creationId xmlns:a16="http://schemas.microsoft.com/office/drawing/2014/main" id="{E8EAEB34-2B7B-4174-8F80-E8DEB7B3B0B8}"/>
                </a:ext>
              </a:extLst>
            </p:cNvPr>
            <p:cNvSpPr txBox="1"/>
            <p:nvPr/>
          </p:nvSpPr>
          <p:spPr>
            <a:xfrm>
              <a:off x="5566271"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5" name="文本框 144">
              <a:extLst>
                <a:ext uri="{FF2B5EF4-FFF2-40B4-BE49-F238E27FC236}">
                  <a16:creationId xmlns:a16="http://schemas.microsoft.com/office/drawing/2014/main" id="{B9E4C4BA-E18B-4616-A030-C9E30B134D96}"/>
                </a:ext>
              </a:extLst>
            </p:cNvPr>
            <p:cNvSpPr txBox="1"/>
            <p:nvPr/>
          </p:nvSpPr>
          <p:spPr>
            <a:xfrm>
              <a:off x="7597004" y="3161301"/>
              <a:ext cx="2010413" cy="369332"/>
            </a:xfrm>
            <a:prstGeom prst="rect">
              <a:avLst/>
            </a:prstGeom>
            <a:grp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6" name="文本框 145">
              <a:extLst>
                <a:ext uri="{FF2B5EF4-FFF2-40B4-BE49-F238E27FC236}">
                  <a16:creationId xmlns:a16="http://schemas.microsoft.com/office/drawing/2014/main" id="{8D7D0BD8-3627-4571-98B3-66E4C09A5BB9}"/>
                </a:ext>
              </a:extLst>
            </p:cNvPr>
            <p:cNvSpPr txBox="1"/>
            <p:nvPr/>
          </p:nvSpPr>
          <p:spPr>
            <a:xfrm>
              <a:off x="9626500" y="3161301"/>
              <a:ext cx="2010413" cy="369332"/>
            </a:xfrm>
            <a:prstGeom prst="rect">
              <a:avLst/>
            </a:prstGeom>
            <a:grp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spTree>
    <p:extLst>
      <p:ext uri="{BB962C8B-B14F-4D97-AF65-F5344CB8AC3E}">
        <p14:creationId xmlns:p14="http://schemas.microsoft.com/office/powerpoint/2010/main" val="145775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1"/>
                                        </p:tgtEl>
                                        <p:attrNameLst>
                                          <p:attrName>style.visibility</p:attrName>
                                        </p:attrNameLst>
                                      </p:cBhvr>
                                      <p:to>
                                        <p:strVal val="visible"/>
                                      </p:to>
                                    </p:set>
                                    <p:animEffect transition="in" filter="wipe(left)">
                                      <p:cBhvr>
                                        <p:cTn id="12" dur="500"/>
                                        <p:tgtEl>
                                          <p:spTgt spid="14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3"/>
                                        </p:tgtEl>
                                        <p:attrNameLst>
                                          <p:attrName>style.visibility</p:attrName>
                                        </p:attrNameLst>
                                      </p:cBhvr>
                                      <p:to>
                                        <p:strVal val="visible"/>
                                      </p:to>
                                    </p:set>
                                    <p:animEffect transition="in" filter="wipe(left)">
                                      <p:cBhvr>
                                        <p:cTn id="17" dur="500"/>
                                        <p:tgtEl>
                                          <p:spTgt spid="9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99"/>
                                        </p:tgtEl>
                                        <p:attrNameLst>
                                          <p:attrName>style.visibility</p:attrName>
                                        </p:attrNameLst>
                                      </p:cBhvr>
                                      <p:to>
                                        <p:strVal val="visible"/>
                                      </p:to>
                                    </p:set>
                                    <p:animEffect transition="in" filter="wipe(left)">
                                      <p:cBhvr>
                                        <p:cTn id="22" dur="500"/>
                                        <p:tgtEl>
                                          <p:spTgt spid="9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05"/>
                                        </p:tgtEl>
                                        <p:attrNameLst>
                                          <p:attrName>style.visibility</p:attrName>
                                        </p:attrNameLst>
                                      </p:cBhvr>
                                      <p:to>
                                        <p:strVal val="visible"/>
                                      </p:to>
                                    </p:set>
                                    <p:animEffect transition="in" filter="wipe(left)">
                                      <p:cBhvr>
                                        <p:cTn id="27" dur="500"/>
                                        <p:tgtEl>
                                          <p:spTgt spid="10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11"/>
                                        </p:tgtEl>
                                        <p:attrNameLst>
                                          <p:attrName>style.visibility</p:attrName>
                                        </p:attrNameLst>
                                      </p:cBhvr>
                                      <p:to>
                                        <p:strVal val="visible"/>
                                      </p:to>
                                    </p:set>
                                    <p:animEffect transition="in" filter="wipe(left)">
                                      <p:cBhvr>
                                        <p:cTn id="32" dur="500"/>
                                        <p:tgtEl>
                                          <p:spTgt spid="11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17"/>
                                        </p:tgtEl>
                                        <p:attrNameLst>
                                          <p:attrName>style.visibility</p:attrName>
                                        </p:attrNameLst>
                                      </p:cBhvr>
                                      <p:to>
                                        <p:strVal val="visible"/>
                                      </p:to>
                                    </p:set>
                                    <p:animEffect transition="in" filter="wipe(left)">
                                      <p:cBhvr>
                                        <p:cTn id="37"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8" name="直接连接符 147"/>
          <p:cNvCxnSpPr/>
          <p:nvPr/>
        </p:nvCxnSpPr>
        <p:spPr>
          <a:xfrm>
            <a:off x="7693196" y="5710830"/>
            <a:ext cx="0" cy="395431"/>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47" name="直接连接符 146"/>
          <p:cNvCxnSpPr/>
          <p:nvPr/>
        </p:nvCxnSpPr>
        <p:spPr>
          <a:xfrm>
            <a:off x="5412624" y="5710830"/>
            <a:ext cx="0" cy="395431"/>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49" name="直接连接符 148"/>
          <p:cNvCxnSpPr/>
          <p:nvPr/>
        </p:nvCxnSpPr>
        <p:spPr>
          <a:xfrm>
            <a:off x="9984159" y="5710830"/>
            <a:ext cx="0" cy="395431"/>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46" name="直接连接符 145"/>
          <p:cNvCxnSpPr/>
          <p:nvPr/>
        </p:nvCxnSpPr>
        <p:spPr>
          <a:xfrm>
            <a:off x="3127203" y="5710830"/>
            <a:ext cx="0" cy="395431"/>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44" name="直接箭头连接符 143"/>
          <p:cNvCxnSpPr/>
          <p:nvPr/>
        </p:nvCxnSpPr>
        <p:spPr>
          <a:xfrm>
            <a:off x="10163058" y="4834257"/>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nvGrpSpPr>
          <p:cNvPr id="137" name="组合 136"/>
          <p:cNvGrpSpPr/>
          <p:nvPr/>
        </p:nvGrpSpPr>
        <p:grpSpPr>
          <a:xfrm>
            <a:off x="5603016" y="4834257"/>
            <a:ext cx="1884759" cy="0"/>
            <a:chOff x="925696" y="5143499"/>
            <a:chExt cx="1884759" cy="0"/>
          </a:xfrm>
        </p:grpSpPr>
        <p:cxnSp>
          <p:nvCxnSpPr>
            <p:cNvPr id="138" name="直接箭头连接符 137"/>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39" name="直接箭头连接符 138"/>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sp>
        <p:nvSpPr>
          <p:cNvPr id="2" name="标题 1"/>
          <p:cNvSpPr>
            <a:spLocks noGrp="1"/>
          </p:cNvSpPr>
          <p:nvPr>
            <p:ph type="title"/>
          </p:nvPr>
        </p:nvSpPr>
        <p:spPr/>
        <p:txBody>
          <a:bodyPr/>
          <a:lstStyle/>
          <a:p>
            <a:r>
              <a:rPr lang="en-US" altLang="zh-CN" dirty="0"/>
              <a:t>MIPS</a:t>
            </a:r>
            <a:r>
              <a:rPr lang="zh-CN" altLang="en-US" dirty="0"/>
              <a:t>单周期与流水线</a:t>
            </a:r>
          </a:p>
        </p:txBody>
      </p:sp>
      <p:grpSp>
        <p:nvGrpSpPr>
          <p:cNvPr id="11" name="组合 10"/>
          <p:cNvGrpSpPr/>
          <p:nvPr/>
        </p:nvGrpSpPr>
        <p:grpSpPr>
          <a:xfrm>
            <a:off x="621792" y="4021370"/>
            <a:ext cx="461665" cy="1696791"/>
            <a:chOff x="1039468" y="4629279"/>
            <a:chExt cx="461665" cy="1410681"/>
          </a:xfrm>
        </p:grpSpPr>
        <p:grpSp>
          <p:nvGrpSpPr>
            <p:cNvPr id="7" name="组合 6"/>
            <p:cNvGrpSpPr/>
            <p:nvPr/>
          </p:nvGrpSpPr>
          <p:grpSpPr>
            <a:xfrm>
              <a:off x="1039468" y="4629279"/>
              <a:ext cx="461665" cy="1410681"/>
              <a:chOff x="1039468" y="4629279"/>
              <a:chExt cx="461665" cy="1410681"/>
            </a:xfrm>
          </p:grpSpPr>
          <p:sp>
            <p:nvSpPr>
              <p:cNvPr id="5" name="矩形 4"/>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文本框 5"/>
              <p:cNvSpPr txBox="1"/>
              <p:nvPr/>
            </p:nvSpPr>
            <p:spPr>
              <a:xfrm>
                <a:off x="1039468" y="4788754"/>
                <a:ext cx="461665" cy="1036313"/>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程序计数器</a:t>
                </a:r>
              </a:p>
            </p:txBody>
          </p:sp>
        </p:grpSp>
        <p:grpSp>
          <p:nvGrpSpPr>
            <p:cNvPr id="8" name="组合 7"/>
            <p:cNvGrpSpPr/>
            <p:nvPr/>
          </p:nvGrpSpPr>
          <p:grpSpPr>
            <a:xfrm>
              <a:off x="1165789" y="5916573"/>
              <a:ext cx="206711" cy="115780"/>
              <a:chOff x="4892345" y="3902908"/>
              <a:chExt cx="206711" cy="115780"/>
            </a:xfrm>
          </p:grpSpPr>
          <p:cxnSp>
            <p:nvCxnSpPr>
              <p:cNvPr id="9" name="直接连接符 8"/>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3" name="组合 12"/>
          <p:cNvGrpSpPr/>
          <p:nvPr/>
        </p:nvGrpSpPr>
        <p:grpSpPr>
          <a:xfrm>
            <a:off x="1510064" y="4364458"/>
            <a:ext cx="945013" cy="943956"/>
            <a:chOff x="730898" y="2638301"/>
            <a:chExt cx="302621" cy="1010468"/>
          </a:xfrm>
          <a:solidFill>
            <a:schemeClr val="bg1"/>
          </a:solidFill>
        </p:grpSpPr>
        <p:sp>
          <p:nvSpPr>
            <p:cNvPr id="17" name="矩形 16"/>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8" name="文本框 17"/>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取指</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IF</a:t>
              </a:r>
              <a:endParaRPr lang="zh-CN" altLang="en-US" sz="1600">
                <a:latin typeface="微软雅黑" panose="020B0503020204020204" pitchFamily="34" charset="-122"/>
                <a:ea typeface="微软雅黑" panose="020B0503020204020204" pitchFamily="34" charset="-122"/>
              </a:endParaRPr>
            </a:p>
          </p:txBody>
        </p:sp>
      </p:grpSp>
      <p:cxnSp>
        <p:nvCxnSpPr>
          <p:cNvPr id="26" name="直接连接符 25"/>
          <p:cNvCxnSpPr>
            <a:stCxn id="5" idx="2"/>
          </p:cNvCxnSpPr>
          <p:nvPr/>
        </p:nvCxnSpPr>
        <p:spPr>
          <a:xfrm>
            <a:off x="842234" y="5718161"/>
            <a:ext cx="0" cy="395431"/>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 name="直接连接符 26"/>
          <p:cNvCxnSpPr/>
          <p:nvPr/>
        </p:nvCxnSpPr>
        <p:spPr>
          <a:xfrm flipH="1">
            <a:off x="851095" y="6113593"/>
            <a:ext cx="9811017"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29" name="组合 28"/>
          <p:cNvGrpSpPr/>
          <p:nvPr/>
        </p:nvGrpSpPr>
        <p:grpSpPr>
          <a:xfrm>
            <a:off x="2902466" y="4021371"/>
            <a:ext cx="461665" cy="1696790"/>
            <a:chOff x="1039468" y="4629279"/>
            <a:chExt cx="461665" cy="1410681"/>
          </a:xfrm>
        </p:grpSpPr>
        <p:grpSp>
          <p:nvGrpSpPr>
            <p:cNvPr id="30" name="组合 29"/>
            <p:cNvGrpSpPr/>
            <p:nvPr/>
          </p:nvGrpSpPr>
          <p:grpSpPr>
            <a:xfrm>
              <a:off x="1039468" y="4629279"/>
              <a:ext cx="461665" cy="1410681"/>
              <a:chOff x="1039468" y="4629279"/>
              <a:chExt cx="461665" cy="1410681"/>
            </a:xfrm>
          </p:grpSpPr>
          <p:sp>
            <p:nvSpPr>
              <p:cNvPr id="34" name="矩形 33"/>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5" name="文本框 34"/>
              <p:cNvSpPr txBox="1"/>
              <p:nvPr/>
            </p:nvSpPr>
            <p:spPr>
              <a:xfrm>
                <a:off x="1039468" y="4788753"/>
                <a:ext cx="461665" cy="1036314"/>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流水寄存器</a:t>
                </a:r>
              </a:p>
            </p:txBody>
          </p:sp>
        </p:grpSp>
        <p:grpSp>
          <p:nvGrpSpPr>
            <p:cNvPr id="31" name="组合 30"/>
            <p:cNvGrpSpPr/>
            <p:nvPr/>
          </p:nvGrpSpPr>
          <p:grpSpPr>
            <a:xfrm>
              <a:off x="1165789" y="5916573"/>
              <a:ext cx="206711" cy="115780"/>
              <a:chOff x="4892345" y="3902908"/>
              <a:chExt cx="206711" cy="115780"/>
            </a:xfrm>
          </p:grpSpPr>
          <p:cxnSp>
            <p:nvCxnSpPr>
              <p:cNvPr id="32" name="直接连接符 31"/>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3" name="直接连接符 32"/>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60" name="组合 59"/>
          <p:cNvGrpSpPr/>
          <p:nvPr/>
        </p:nvGrpSpPr>
        <p:grpSpPr>
          <a:xfrm>
            <a:off x="3790738" y="4364458"/>
            <a:ext cx="945013" cy="943956"/>
            <a:chOff x="730898" y="2638301"/>
            <a:chExt cx="302621" cy="1010468"/>
          </a:xfrm>
          <a:solidFill>
            <a:schemeClr val="bg1"/>
          </a:solidFill>
        </p:grpSpPr>
        <p:sp>
          <p:nvSpPr>
            <p:cNvPr id="61" name="矩形 60"/>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2" name="文本框 61"/>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译码</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ID</a:t>
              </a:r>
              <a:endParaRPr lang="zh-CN" altLang="en-US" sz="1600">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5186093" y="4021371"/>
            <a:ext cx="461665" cy="1696790"/>
            <a:chOff x="1039468" y="4629279"/>
            <a:chExt cx="461665" cy="1410681"/>
          </a:xfrm>
        </p:grpSpPr>
        <p:grpSp>
          <p:nvGrpSpPr>
            <p:cNvPr id="64" name="组合 63"/>
            <p:cNvGrpSpPr/>
            <p:nvPr/>
          </p:nvGrpSpPr>
          <p:grpSpPr>
            <a:xfrm>
              <a:off x="1039468" y="4629279"/>
              <a:ext cx="461665" cy="1410681"/>
              <a:chOff x="1039468" y="4629279"/>
              <a:chExt cx="461665" cy="1410681"/>
            </a:xfrm>
          </p:grpSpPr>
          <p:sp>
            <p:nvSpPr>
              <p:cNvPr id="68" name="矩形 67"/>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9" name="文本框 68"/>
              <p:cNvSpPr txBox="1"/>
              <p:nvPr/>
            </p:nvSpPr>
            <p:spPr>
              <a:xfrm>
                <a:off x="1039468" y="4788753"/>
                <a:ext cx="461665" cy="1036314"/>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流水寄存器</a:t>
                </a:r>
              </a:p>
            </p:txBody>
          </p:sp>
        </p:grpSp>
        <p:grpSp>
          <p:nvGrpSpPr>
            <p:cNvPr id="65" name="组合 64"/>
            <p:cNvGrpSpPr/>
            <p:nvPr/>
          </p:nvGrpSpPr>
          <p:grpSpPr>
            <a:xfrm>
              <a:off x="1165789" y="5916573"/>
              <a:ext cx="206711" cy="115780"/>
              <a:chOff x="4892345" y="3902908"/>
              <a:chExt cx="206711" cy="115780"/>
            </a:xfrm>
          </p:grpSpPr>
          <p:cxnSp>
            <p:nvCxnSpPr>
              <p:cNvPr id="66" name="直接连接符 65"/>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85" name="组合 84"/>
          <p:cNvGrpSpPr/>
          <p:nvPr/>
        </p:nvGrpSpPr>
        <p:grpSpPr>
          <a:xfrm>
            <a:off x="6080272" y="4364458"/>
            <a:ext cx="945013" cy="943956"/>
            <a:chOff x="730898" y="2638301"/>
            <a:chExt cx="302621" cy="1010468"/>
          </a:xfrm>
          <a:solidFill>
            <a:schemeClr val="bg1"/>
          </a:solidFill>
        </p:grpSpPr>
        <p:sp>
          <p:nvSpPr>
            <p:cNvPr id="86" name="矩形 85"/>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7" name="文本框 86"/>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执行</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EX</a:t>
              </a:r>
              <a:endParaRPr lang="zh-CN" altLang="en-US" sz="1600">
                <a:latin typeface="微软雅黑" panose="020B0503020204020204" pitchFamily="34" charset="-122"/>
                <a:ea typeface="微软雅黑" panose="020B0503020204020204" pitchFamily="34" charset="-122"/>
              </a:endParaRPr>
            </a:p>
          </p:txBody>
        </p:sp>
      </p:grpSp>
      <p:grpSp>
        <p:nvGrpSpPr>
          <p:cNvPr id="88" name="组合 87"/>
          <p:cNvGrpSpPr/>
          <p:nvPr/>
        </p:nvGrpSpPr>
        <p:grpSpPr>
          <a:xfrm>
            <a:off x="7469720" y="4021371"/>
            <a:ext cx="461665" cy="1696790"/>
            <a:chOff x="1039468" y="4629279"/>
            <a:chExt cx="461665" cy="1410681"/>
          </a:xfrm>
        </p:grpSpPr>
        <p:grpSp>
          <p:nvGrpSpPr>
            <p:cNvPr id="89" name="组合 88"/>
            <p:cNvGrpSpPr/>
            <p:nvPr/>
          </p:nvGrpSpPr>
          <p:grpSpPr>
            <a:xfrm>
              <a:off x="1039468" y="4629279"/>
              <a:ext cx="461665" cy="1410681"/>
              <a:chOff x="1039468" y="4629279"/>
              <a:chExt cx="461665" cy="1410681"/>
            </a:xfrm>
          </p:grpSpPr>
          <p:sp>
            <p:nvSpPr>
              <p:cNvPr id="93" name="矩形 92"/>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4" name="文本框 93"/>
              <p:cNvSpPr txBox="1"/>
              <p:nvPr/>
            </p:nvSpPr>
            <p:spPr>
              <a:xfrm>
                <a:off x="1039468" y="4788753"/>
                <a:ext cx="461665" cy="1036314"/>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流水寄存器</a:t>
                </a:r>
              </a:p>
            </p:txBody>
          </p:sp>
        </p:grpSp>
        <p:grpSp>
          <p:nvGrpSpPr>
            <p:cNvPr id="90" name="组合 89"/>
            <p:cNvGrpSpPr/>
            <p:nvPr/>
          </p:nvGrpSpPr>
          <p:grpSpPr>
            <a:xfrm>
              <a:off x="1165789" y="5916573"/>
              <a:ext cx="206711" cy="115780"/>
              <a:chOff x="4892345" y="3902908"/>
              <a:chExt cx="206711" cy="115780"/>
            </a:xfrm>
          </p:grpSpPr>
          <p:cxnSp>
            <p:nvCxnSpPr>
              <p:cNvPr id="91" name="直接连接符 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92" name="直接连接符 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02" name="组合 101"/>
          <p:cNvGrpSpPr/>
          <p:nvPr/>
        </p:nvGrpSpPr>
        <p:grpSpPr>
          <a:xfrm>
            <a:off x="8360946" y="4364458"/>
            <a:ext cx="945013" cy="943956"/>
            <a:chOff x="730898" y="2638301"/>
            <a:chExt cx="302621" cy="1010468"/>
          </a:xfrm>
          <a:solidFill>
            <a:schemeClr val="bg1"/>
          </a:solidFill>
        </p:grpSpPr>
        <p:sp>
          <p:nvSpPr>
            <p:cNvPr id="103" name="矩形 102"/>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04" name="文本框 103"/>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访存</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MEM</a:t>
              </a:r>
              <a:endParaRPr lang="zh-CN" altLang="en-US" sz="1600">
                <a:latin typeface="微软雅黑" panose="020B0503020204020204" pitchFamily="34" charset="-122"/>
                <a:ea typeface="微软雅黑" panose="020B0503020204020204" pitchFamily="34" charset="-122"/>
              </a:endParaRPr>
            </a:p>
          </p:txBody>
        </p:sp>
      </p:grpSp>
      <p:grpSp>
        <p:nvGrpSpPr>
          <p:cNvPr id="105" name="组合 104"/>
          <p:cNvGrpSpPr/>
          <p:nvPr/>
        </p:nvGrpSpPr>
        <p:grpSpPr>
          <a:xfrm>
            <a:off x="9753348" y="4021371"/>
            <a:ext cx="461665" cy="1696790"/>
            <a:chOff x="1039468" y="4629279"/>
            <a:chExt cx="461665" cy="1410681"/>
          </a:xfrm>
        </p:grpSpPr>
        <p:grpSp>
          <p:nvGrpSpPr>
            <p:cNvPr id="106" name="组合 105"/>
            <p:cNvGrpSpPr/>
            <p:nvPr/>
          </p:nvGrpSpPr>
          <p:grpSpPr>
            <a:xfrm>
              <a:off x="1039468" y="4629279"/>
              <a:ext cx="461665" cy="1410681"/>
              <a:chOff x="1039468" y="4629279"/>
              <a:chExt cx="461665" cy="1410681"/>
            </a:xfrm>
          </p:grpSpPr>
          <p:sp>
            <p:nvSpPr>
              <p:cNvPr id="110" name="矩形 109"/>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1" name="文本框 110"/>
              <p:cNvSpPr txBox="1"/>
              <p:nvPr/>
            </p:nvSpPr>
            <p:spPr>
              <a:xfrm>
                <a:off x="1039468" y="4788753"/>
                <a:ext cx="461665" cy="1036314"/>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流水寄存器</a:t>
                </a:r>
              </a:p>
            </p:txBody>
          </p:sp>
        </p:grpSp>
        <p:grpSp>
          <p:nvGrpSpPr>
            <p:cNvPr id="107" name="组合 106"/>
            <p:cNvGrpSpPr/>
            <p:nvPr/>
          </p:nvGrpSpPr>
          <p:grpSpPr>
            <a:xfrm>
              <a:off x="1165789" y="5916573"/>
              <a:ext cx="206711" cy="115780"/>
              <a:chOff x="4892345" y="3902908"/>
              <a:chExt cx="206711" cy="115780"/>
            </a:xfrm>
          </p:grpSpPr>
          <p:cxnSp>
            <p:nvCxnSpPr>
              <p:cNvPr id="108" name="直接连接符 107"/>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09" name="直接连接符 108"/>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19" name="组合 118"/>
          <p:cNvGrpSpPr/>
          <p:nvPr/>
        </p:nvGrpSpPr>
        <p:grpSpPr>
          <a:xfrm>
            <a:off x="10641620" y="4364458"/>
            <a:ext cx="945013" cy="943956"/>
            <a:chOff x="730898" y="2638301"/>
            <a:chExt cx="302621" cy="1010468"/>
          </a:xfrm>
          <a:solidFill>
            <a:schemeClr val="bg1"/>
          </a:solidFill>
        </p:grpSpPr>
        <p:sp>
          <p:nvSpPr>
            <p:cNvPr id="120" name="矩形 119"/>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1" name="文本框 120"/>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写回</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WB</a:t>
              </a:r>
              <a:endParaRPr lang="zh-CN" altLang="en-US" sz="1600">
                <a:latin typeface="微软雅黑" panose="020B0503020204020204" pitchFamily="34" charset="-122"/>
                <a:ea typeface="微软雅黑" panose="020B0503020204020204" pitchFamily="34" charset="-122"/>
              </a:endParaRPr>
            </a:p>
          </p:txBody>
        </p:sp>
      </p:grpSp>
      <p:grpSp>
        <p:nvGrpSpPr>
          <p:cNvPr id="133" name="组合 132"/>
          <p:cNvGrpSpPr/>
          <p:nvPr/>
        </p:nvGrpSpPr>
        <p:grpSpPr>
          <a:xfrm>
            <a:off x="1041668" y="4834257"/>
            <a:ext cx="1884759" cy="0"/>
            <a:chOff x="925696" y="5143499"/>
            <a:chExt cx="1884759" cy="0"/>
          </a:xfrm>
        </p:grpSpPr>
        <p:cxnSp>
          <p:nvCxnSpPr>
            <p:cNvPr id="130" name="直接箭头连接符 129"/>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32" name="直接箭头连接符 131"/>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grpSp>
        <p:nvGrpSpPr>
          <p:cNvPr id="134" name="组合 133"/>
          <p:cNvGrpSpPr/>
          <p:nvPr/>
        </p:nvGrpSpPr>
        <p:grpSpPr>
          <a:xfrm>
            <a:off x="3322342" y="4834257"/>
            <a:ext cx="1884759" cy="0"/>
            <a:chOff x="925696" y="5143499"/>
            <a:chExt cx="1884759" cy="0"/>
          </a:xfrm>
        </p:grpSpPr>
        <p:cxnSp>
          <p:nvCxnSpPr>
            <p:cNvPr id="135" name="直接箭头连接符 134"/>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36" name="直接箭头连接符 135"/>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grpSp>
        <p:nvGrpSpPr>
          <p:cNvPr id="140" name="组合 139"/>
          <p:cNvGrpSpPr/>
          <p:nvPr/>
        </p:nvGrpSpPr>
        <p:grpSpPr>
          <a:xfrm>
            <a:off x="7883690" y="4834257"/>
            <a:ext cx="1884759" cy="0"/>
            <a:chOff x="925696" y="5143499"/>
            <a:chExt cx="1884759" cy="0"/>
          </a:xfrm>
        </p:grpSpPr>
        <p:cxnSp>
          <p:nvCxnSpPr>
            <p:cNvPr id="141" name="直接箭头连接符 140"/>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42" name="直接箭头连接符 141"/>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sp>
        <p:nvSpPr>
          <p:cNvPr id="150" name="文本框 149"/>
          <p:cNvSpPr txBox="1"/>
          <p:nvPr/>
        </p:nvSpPr>
        <p:spPr>
          <a:xfrm>
            <a:off x="10641620" y="5908545"/>
            <a:ext cx="603050" cy="369332"/>
          </a:xfrm>
          <a:prstGeom prst="rect">
            <a:avLst/>
          </a:prstGeom>
          <a:noFill/>
        </p:spPr>
        <p:txBody>
          <a:bodyPr wrap="none" rtlCol="0">
            <a:spAutoFit/>
          </a:bodyPr>
          <a:lstStyle/>
          <a:p>
            <a:r>
              <a:rPr lang="en-US" altLang="zh-CN" i="1">
                <a:solidFill>
                  <a:srgbClr val="C00000"/>
                </a:solidFill>
                <a:latin typeface="微软雅黑" panose="020B0503020204020204" pitchFamily="34" charset="-122"/>
                <a:ea typeface="微软雅黑" panose="020B0503020204020204" pitchFamily="34" charset="-122"/>
              </a:rPr>
              <a:t>CLK</a:t>
            </a:r>
            <a:endParaRPr lang="zh-CN" altLang="en-US" i="1">
              <a:solidFill>
                <a:srgbClr val="C00000"/>
              </a:solidFill>
              <a:latin typeface="微软雅黑" panose="020B0503020204020204" pitchFamily="34" charset="-122"/>
              <a:ea typeface="微软雅黑" panose="020B0503020204020204" pitchFamily="34" charset="-122"/>
            </a:endParaRPr>
          </a:p>
        </p:txBody>
      </p:sp>
      <p:grpSp>
        <p:nvGrpSpPr>
          <p:cNvPr id="192" name="组合 191"/>
          <p:cNvGrpSpPr/>
          <p:nvPr/>
        </p:nvGrpSpPr>
        <p:grpSpPr>
          <a:xfrm>
            <a:off x="5484235" y="1954984"/>
            <a:ext cx="1884759" cy="0"/>
            <a:chOff x="925696" y="5143499"/>
            <a:chExt cx="1884759" cy="0"/>
          </a:xfrm>
        </p:grpSpPr>
        <p:cxnSp>
          <p:nvCxnSpPr>
            <p:cNvPr id="193" name="直接箭头连接符 192"/>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94" name="直接箭头连接符 193"/>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grpSp>
        <p:nvGrpSpPr>
          <p:cNvPr id="195" name="组合 194"/>
          <p:cNvGrpSpPr/>
          <p:nvPr/>
        </p:nvGrpSpPr>
        <p:grpSpPr>
          <a:xfrm>
            <a:off x="2196728" y="1142097"/>
            <a:ext cx="461665" cy="1696791"/>
            <a:chOff x="1039468" y="4629279"/>
            <a:chExt cx="461665" cy="1410681"/>
          </a:xfrm>
        </p:grpSpPr>
        <p:grpSp>
          <p:nvGrpSpPr>
            <p:cNvPr id="196" name="组合 195"/>
            <p:cNvGrpSpPr/>
            <p:nvPr/>
          </p:nvGrpSpPr>
          <p:grpSpPr>
            <a:xfrm>
              <a:off x="1039468" y="4629279"/>
              <a:ext cx="461665" cy="1410681"/>
              <a:chOff x="1039468" y="4629279"/>
              <a:chExt cx="461665" cy="1410681"/>
            </a:xfrm>
          </p:grpSpPr>
          <p:sp>
            <p:nvSpPr>
              <p:cNvPr id="200" name="矩形 199"/>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1" name="文本框 200"/>
              <p:cNvSpPr txBox="1"/>
              <p:nvPr/>
            </p:nvSpPr>
            <p:spPr>
              <a:xfrm>
                <a:off x="1039468" y="4788754"/>
                <a:ext cx="461665" cy="1036313"/>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程序计数器</a:t>
                </a:r>
              </a:p>
            </p:txBody>
          </p:sp>
        </p:grpSp>
        <p:grpSp>
          <p:nvGrpSpPr>
            <p:cNvPr id="197" name="组合 196"/>
            <p:cNvGrpSpPr/>
            <p:nvPr/>
          </p:nvGrpSpPr>
          <p:grpSpPr>
            <a:xfrm>
              <a:off x="1165789" y="5916573"/>
              <a:ext cx="206711" cy="115780"/>
              <a:chOff x="4892345" y="3902908"/>
              <a:chExt cx="206711" cy="115780"/>
            </a:xfrm>
          </p:grpSpPr>
          <p:cxnSp>
            <p:nvCxnSpPr>
              <p:cNvPr id="198" name="直接连接符 197"/>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99" name="直接连接符 198"/>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202" name="组合 201"/>
          <p:cNvGrpSpPr/>
          <p:nvPr/>
        </p:nvGrpSpPr>
        <p:grpSpPr>
          <a:xfrm>
            <a:off x="3085000" y="1485185"/>
            <a:ext cx="945013" cy="943956"/>
            <a:chOff x="730898" y="2638301"/>
            <a:chExt cx="302621" cy="1010468"/>
          </a:xfrm>
          <a:solidFill>
            <a:schemeClr val="bg1"/>
          </a:solidFill>
        </p:grpSpPr>
        <p:sp>
          <p:nvSpPr>
            <p:cNvPr id="203" name="矩形 202"/>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4" name="文本框 203"/>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取指</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IF</a:t>
              </a:r>
              <a:endParaRPr lang="zh-CN" altLang="en-US" sz="1600">
                <a:latin typeface="微软雅黑" panose="020B0503020204020204" pitchFamily="34" charset="-122"/>
                <a:ea typeface="微软雅黑" panose="020B0503020204020204" pitchFamily="34" charset="-122"/>
              </a:endParaRPr>
            </a:p>
          </p:txBody>
        </p:sp>
      </p:grpSp>
      <p:cxnSp>
        <p:nvCxnSpPr>
          <p:cNvPr id="205" name="直接连接符 204"/>
          <p:cNvCxnSpPr>
            <a:stCxn id="200" idx="2"/>
          </p:cNvCxnSpPr>
          <p:nvPr/>
        </p:nvCxnSpPr>
        <p:spPr>
          <a:xfrm>
            <a:off x="2417170" y="2838888"/>
            <a:ext cx="0" cy="395431"/>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06" name="直接连接符 205"/>
          <p:cNvCxnSpPr/>
          <p:nvPr/>
        </p:nvCxnSpPr>
        <p:spPr>
          <a:xfrm flipH="1">
            <a:off x="2426033" y="3238780"/>
            <a:ext cx="667722"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214" name="组合 213"/>
          <p:cNvGrpSpPr/>
          <p:nvPr/>
        </p:nvGrpSpPr>
        <p:grpSpPr>
          <a:xfrm>
            <a:off x="4503221" y="1485185"/>
            <a:ext cx="945013" cy="943956"/>
            <a:chOff x="730898" y="2638301"/>
            <a:chExt cx="302621" cy="1010468"/>
          </a:xfrm>
          <a:solidFill>
            <a:schemeClr val="bg1"/>
          </a:solidFill>
        </p:grpSpPr>
        <p:sp>
          <p:nvSpPr>
            <p:cNvPr id="215" name="矩形 214"/>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16" name="文本框 215"/>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译码</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ID</a:t>
              </a:r>
              <a:endParaRPr lang="zh-CN" altLang="en-US" sz="1600">
                <a:latin typeface="微软雅黑" panose="020B0503020204020204" pitchFamily="34" charset="-122"/>
                <a:ea typeface="微软雅黑" panose="020B0503020204020204" pitchFamily="34" charset="-122"/>
              </a:endParaRPr>
            </a:p>
          </p:txBody>
        </p:sp>
      </p:grpSp>
      <p:grpSp>
        <p:nvGrpSpPr>
          <p:cNvPr id="224" name="组合 223"/>
          <p:cNvGrpSpPr/>
          <p:nvPr/>
        </p:nvGrpSpPr>
        <p:grpSpPr>
          <a:xfrm>
            <a:off x="5961491" y="1485185"/>
            <a:ext cx="945013" cy="943956"/>
            <a:chOff x="730898" y="2638301"/>
            <a:chExt cx="302621" cy="1010468"/>
          </a:xfrm>
          <a:solidFill>
            <a:schemeClr val="bg1"/>
          </a:solidFill>
        </p:grpSpPr>
        <p:sp>
          <p:nvSpPr>
            <p:cNvPr id="225" name="矩形 224"/>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26" name="文本框 225"/>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执行</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EX</a:t>
              </a:r>
              <a:endParaRPr lang="zh-CN" altLang="en-US" sz="1600">
                <a:latin typeface="微软雅黑" panose="020B0503020204020204" pitchFamily="34" charset="-122"/>
                <a:ea typeface="微软雅黑" panose="020B0503020204020204" pitchFamily="34" charset="-122"/>
              </a:endParaRPr>
            </a:p>
          </p:txBody>
        </p:sp>
      </p:grpSp>
      <p:grpSp>
        <p:nvGrpSpPr>
          <p:cNvPr id="234" name="组合 233"/>
          <p:cNvGrpSpPr/>
          <p:nvPr/>
        </p:nvGrpSpPr>
        <p:grpSpPr>
          <a:xfrm>
            <a:off x="7369328" y="1485185"/>
            <a:ext cx="945013" cy="943956"/>
            <a:chOff x="730898" y="2638301"/>
            <a:chExt cx="302621" cy="1010468"/>
          </a:xfrm>
          <a:solidFill>
            <a:schemeClr val="bg1"/>
          </a:solidFill>
        </p:grpSpPr>
        <p:sp>
          <p:nvSpPr>
            <p:cNvPr id="235" name="矩形 234"/>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36" name="文本框 235"/>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访存</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MEM</a:t>
              </a:r>
              <a:endParaRPr lang="zh-CN" altLang="en-US" sz="1600">
                <a:latin typeface="微软雅黑" panose="020B0503020204020204" pitchFamily="34" charset="-122"/>
                <a:ea typeface="微软雅黑" panose="020B0503020204020204" pitchFamily="34" charset="-122"/>
              </a:endParaRPr>
            </a:p>
          </p:txBody>
        </p:sp>
      </p:grpSp>
      <p:grpSp>
        <p:nvGrpSpPr>
          <p:cNvPr id="244" name="组合 243"/>
          <p:cNvGrpSpPr/>
          <p:nvPr/>
        </p:nvGrpSpPr>
        <p:grpSpPr>
          <a:xfrm>
            <a:off x="8808335" y="1485185"/>
            <a:ext cx="945013" cy="943956"/>
            <a:chOff x="730898" y="2638301"/>
            <a:chExt cx="302621" cy="1010468"/>
          </a:xfrm>
          <a:solidFill>
            <a:schemeClr val="bg1"/>
          </a:solidFill>
        </p:grpSpPr>
        <p:sp>
          <p:nvSpPr>
            <p:cNvPr id="245" name="矩形 244"/>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46" name="文本框 245"/>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写回</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WB</a:t>
              </a:r>
              <a:endParaRPr lang="zh-CN" altLang="en-US" sz="1600">
                <a:latin typeface="微软雅黑" panose="020B0503020204020204" pitchFamily="34" charset="-122"/>
                <a:ea typeface="微软雅黑" panose="020B0503020204020204" pitchFamily="34" charset="-122"/>
              </a:endParaRPr>
            </a:p>
          </p:txBody>
        </p:sp>
      </p:grpSp>
      <p:grpSp>
        <p:nvGrpSpPr>
          <p:cNvPr id="247" name="组合 246"/>
          <p:cNvGrpSpPr/>
          <p:nvPr/>
        </p:nvGrpSpPr>
        <p:grpSpPr>
          <a:xfrm>
            <a:off x="2616604" y="1954984"/>
            <a:ext cx="1884759" cy="0"/>
            <a:chOff x="925696" y="5143499"/>
            <a:chExt cx="1884759" cy="0"/>
          </a:xfrm>
        </p:grpSpPr>
        <p:cxnSp>
          <p:nvCxnSpPr>
            <p:cNvPr id="248" name="直接箭头连接符 247"/>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箭头连接符 248"/>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箭头连接符 254"/>
          <p:cNvCxnSpPr/>
          <p:nvPr/>
        </p:nvCxnSpPr>
        <p:spPr>
          <a:xfrm>
            <a:off x="8326263" y="1954984"/>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sp>
        <p:nvSpPr>
          <p:cNvPr id="256" name="文本框 255"/>
          <p:cNvSpPr txBox="1"/>
          <p:nvPr/>
        </p:nvSpPr>
        <p:spPr>
          <a:xfrm>
            <a:off x="3157207" y="3031546"/>
            <a:ext cx="603050" cy="369332"/>
          </a:xfrm>
          <a:prstGeom prst="rect">
            <a:avLst/>
          </a:prstGeom>
          <a:noFill/>
        </p:spPr>
        <p:txBody>
          <a:bodyPr wrap="none" rtlCol="0">
            <a:spAutoFit/>
          </a:bodyPr>
          <a:lstStyle/>
          <a:p>
            <a:r>
              <a:rPr lang="en-US" altLang="zh-CN" i="1">
                <a:solidFill>
                  <a:srgbClr val="C00000"/>
                </a:solidFill>
                <a:latin typeface="微软雅黑" panose="020B0503020204020204" pitchFamily="34" charset="-122"/>
                <a:ea typeface="微软雅黑" panose="020B0503020204020204" pitchFamily="34" charset="-122"/>
              </a:rPr>
              <a:t>CLK</a:t>
            </a:r>
            <a:endParaRPr lang="zh-CN" altLang="en-US" i="1">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29476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09319" y="6387320"/>
            <a:ext cx="0" cy="231448"/>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a:extLst>
              <a:ext uri="{FF2B5EF4-FFF2-40B4-BE49-F238E27FC236}">
                <a16:creationId xmlns:a16="http://schemas.microsoft.com/office/drawing/2014/main" id="{7089DE98-FC37-4C1F-9209-35555F31F6C6}"/>
              </a:ext>
            </a:extLst>
          </p:cNvPr>
          <p:cNvCxnSpPr>
            <a:cxnSpLocks/>
          </p:cNvCxnSpPr>
          <p:nvPr/>
        </p:nvCxnSpPr>
        <p:spPr>
          <a:xfrm flipV="1">
            <a:off x="1874751" y="4906454"/>
            <a:ext cx="0" cy="162164"/>
          </a:xfrm>
          <a:prstGeom prst="line">
            <a:avLst/>
          </a:prstGeom>
          <a:solidFill>
            <a:srgbClr val="00B050"/>
          </a:solid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839564" y="5589842"/>
            <a:ext cx="206446" cy="0"/>
          </a:xfrm>
          <a:prstGeom prst="line">
            <a:avLst/>
          </a:prstGeom>
          <a:noFill/>
          <a:ln w="3810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flipH="1">
            <a:off x="6616820" y="4069845"/>
            <a:ext cx="298153"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6626346" y="3039371"/>
            <a:ext cx="0" cy="719997"/>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1562766D-06B6-4E68-A522-842479D25B05}"/>
              </a:ext>
            </a:extLst>
          </p:cNvPr>
          <p:cNvCxnSpPr/>
          <p:nvPr/>
        </p:nvCxnSpPr>
        <p:spPr>
          <a:xfrm>
            <a:off x="6085446" y="3036655"/>
            <a:ext cx="53613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5011865" y="1062231"/>
            <a:ext cx="0" cy="181068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2" name="直接连接符 11"/>
          <p:cNvCxnSpPr/>
          <p:nvPr/>
        </p:nvCxnSpPr>
        <p:spPr>
          <a:xfrm>
            <a:off x="4861746" y="1086658"/>
            <a:ext cx="0" cy="194795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a:extLst>
              <a:ext uri="{FF2B5EF4-FFF2-40B4-BE49-F238E27FC236}">
                <a16:creationId xmlns:a16="http://schemas.microsoft.com/office/drawing/2014/main" id="{1562766D-06B6-4E68-A522-842479D25B05}"/>
              </a:ext>
            </a:extLst>
          </p:cNvPr>
          <p:cNvCxnSpPr/>
          <p:nvPr/>
        </p:nvCxnSpPr>
        <p:spPr>
          <a:xfrm>
            <a:off x="7785246" y="3829887"/>
            <a:ext cx="113217"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a:endCxn id="245" idx="0"/>
          </p:cNvCxnSpPr>
          <p:nvPr/>
        </p:nvCxnSpPr>
        <p:spPr>
          <a:xfrm>
            <a:off x="2115550" y="1066994"/>
            <a:ext cx="786" cy="2183159"/>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15" name="直接连接符 14"/>
          <p:cNvCxnSpPr/>
          <p:nvPr/>
        </p:nvCxnSpPr>
        <p:spPr>
          <a:xfrm>
            <a:off x="3617683" y="1285438"/>
            <a:ext cx="1354" cy="393755"/>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5150855" y="4370261"/>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0249183" y="5035492"/>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8" name="直接连接符 17"/>
          <p:cNvCxnSpPr/>
          <p:nvPr/>
        </p:nvCxnSpPr>
        <p:spPr>
          <a:xfrm>
            <a:off x="8371130" y="5036945"/>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 name="直接连接符 18"/>
          <p:cNvCxnSpPr/>
          <p:nvPr/>
        </p:nvCxnSpPr>
        <p:spPr>
          <a:xfrm>
            <a:off x="7560578" y="2381687"/>
            <a:ext cx="0" cy="1237813"/>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0" name="直接连接符 19"/>
          <p:cNvCxnSpPr/>
          <p:nvPr/>
        </p:nvCxnSpPr>
        <p:spPr>
          <a:xfrm>
            <a:off x="9207525" y="2217945"/>
            <a:ext cx="0" cy="1356229"/>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1" name="直接连接符 20">
            <a:extLst>
              <a:ext uri="{FF2B5EF4-FFF2-40B4-BE49-F238E27FC236}">
                <a16:creationId xmlns:a16="http://schemas.microsoft.com/office/drawing/2014/main" id="{0F435E62-1B17-4BA9-998E-C68E27B7159C}"/>
              </a:ext>
            </a:extLst>
          </p:cNvPr>
          <p:cNvCxnSpPr>
            <a:cxnSpLocks/>
          </p:cNvCxnSpPr>
          <p:nvPr/>
        </p:nvCxnSpPr>
        <p:spPr>
          <a:xfrm>
            <a:off x="1696460" y="3559462"/>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 name="直接连接符 21"/>
          <p:cNvCxnSpPr/>
          <p:nvPr/>
        </p:nvCxnSpPr>
        <p:spPr>
          <a:xfrm>
            <a:off x="7137168" y="2709171"/>
            <a:ext cx="0" cy="1443729"/>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3" name="直接连接符 22"/>
          <p:cNvCxnSpPr/>
          <p:nvPr/>
        </p:nvCxnSpPr>
        <p:spPr>
          <a:xfrm>
            <a:off x="5156318" y="1693364"/>
            <a:ext cx="0" cy="1640386"/>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4" name="直接连接符 23"/>
          <p:cNvCxnSpPr/>
          <p:nvPr/>
        </p:nvCxnSpPr>
        <p:spPr>
          <a:xfrm>
            <a:off x="4430055" y="2858454"/>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 name="直接连接符 24">
            <a:extLst>
              <a:ext uri="{FF2B5EF4-FFF2-40B4-BE49-F238E27FC236}">
                <a16:creationId xmlns:a16="http://schemas.microsoft.com/office/drawing/2014/main" id="{E36DE31D-6224-4A79-A586-E90E1B755F76}"/>
              </a:ext>
            </a:extLst>
          </p:cNvPr>
          <p:cNvCxnSpPr>
            <a:cxnSpLocks/>
          </p:cNvCxnSpPr>
          <p:nvPr/>
        </p:nvCxnSpPr>
        <p:spPr>
          <a:xfrm>
            <a:off x="5513803" y="4146055"/>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6" name="直接连接符 25"/>
          <p:cNvCxnSpPr/>
          <p:nvPr/>
        </p:nvCxnSpPr>
        <p:spPr>
          <a:xfrm>
            <a:off x="4248460" y="4234530"/>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 name="直接连接符 26"/>
          <p:cNvCxnSpPr/>
          <p:nvPr/>
        </p:nvCxnSpPr>
        <p:spPr>
          <a:xfrm>
            <a:off x="3943795" y="3780799"/>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 name="直接连接符 27"/>
          <p:cNvCxnSpPr/>
          <p:nvPr/>
        </p:nvCxnSpPr>
        <p:spPr>
          <a:xfrm>
            <a:off x="3399990" y="3553933"/>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9" name="矩形 28">
            <a:extLst>
              <a:ext uri="{FF2B5EF4-FFF2-40B4-BE49-F238E27FC236}">
                <a16:creationId xmlns:a16="http://schemas.microsoft.com/office/drawing/2014/main" id="{E3E86E4D-6506-4B6C-819B-7E93777F8C98}"/>
              </a:ext>
            </a:extLst>
          </p:cNvPr>
          <p:cNvSpPr/>
          <p:nvPr/>
        </p:nvSpPr>
        <p:spPr>
          <a:xfrm>
            <a:off x="1882349" y="3822835"/>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0" name="直接连接符 29">
            <a:extLst>
              <a:ext uri="{FF2B5EF4-FFF2-40B4-BE49-F238E27FC236}">
                <a16:creationId xmlns:a16="http://schemas.microsoft.com/office/drawing/2014/main" id="{AFA0641A-9AF0-469B-9506-621DE6150E4C}"/>
              </a:ext>
            </a:extLst>
          </p:cNvPr>
          <p:cNvCxnSpPr>
            <a:cxnSpLocks/>
          </p:cNvCxnSpPr>
          <p:nvPr/>
        </p:nvCxnSpPr>
        <p:spPr>
          <a:xfrm>
            <a:off x="2235232" y="3559287"/>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1" name="矩形 30">
            <a:extLst>
              <a:ext uri="{FF2B5EF4-FFF2-40B4-BE49-F238E27FC236}">
                <a16:creationId xmlns:a16="http://schemas.microsoft.com/office/drawing/2014/main" id="{857128C0-652A-4E30-91F0-107AF02ABF89}"/>
              </a:ext>
            </a:extLst>
          </p:cNvPr>
          <p:cNvSpPr/>
          <p:nvPr/>
        </p:nvSpPr>
        <p:spPr>
          <a:xfrm>
            <a:off x="3906044" y="3179275"/>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2" name="矩形 31">
            <a:extLst>
              <a:ext uri="{FF2B5EF4-FFF2-40B4-BE49-F238E27FC236}">
                <a16:creationId xmlns:a16="http://schemas.microsoft.com/office/drawing/2014/main" id="{2E0BAF77-EE4C-4CC4-992D-1B29386BB56A}"/>
              </a:ext>
            </a:extLst>
          </p:cNvPr>
          <p:cNvSpPr/>
          <p:nvPr/>
        </p:nvSpPr>
        <p:spPr>
          <a:xfrm>
            <a:off x="2290939" y="549385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33" name="直接连接符 32">
            <a:extLst>
              <a:ext uri="{FF2B5EF4-FFF2-40B4-BE49-F238E27FC236}">
                <a16:creationId xmlns:a16="http://schemas.microsoft.com/office/drawing/2014/main" id="{3D92635F-1C2D-4162-9A13-170EB37639E1}"/>
              </a:ext>
            </a:extLst>
          </p:cNvPr>
          <p:cNvCxnSpPr>
            <a:cxnSpLocks/>
          </p:cNvCxnSpPr>
          <p:nvPr/>
        </p:nvCxnSpPr>
        <p:spPr>
          <a:xfrm>
            <a:off x="2391710" y="5489647"/>
            <a:ext cx="19354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4" name="任意多边形: 形状 251">
            <a:extLst>
              <a:ext uri="{FF2B5EF4-FFF2-40B4-BE49-F238E27FC236}">
                <a16:creationId xmlns:a16="http://schemas.microsoft.com/office/drawing/2014/main" id="{4FD8867C-45CB-4B42-AAD1-E6810A21F51C}"/>
              </a:ext>
            </a:extLst>
          </p:cNvPr>
          <p:cNvSpPr/>
          <p:nvPr/>
        </p:nvSpPr>
        <p:spPr>
          <a:xfrm>
            <a:off x="2931074" y="5311023"/>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5" name="矩形 34">
            <a:extLst>
              <a:ext uri="{FF2B5EF4-FFF2-40B4-BE49-F238E27FC236}">
                <a16:creationId xmlns:a16="http://schemas.microsoft.com/office/drawing/2014/main" id="{CF5246AF-7F37-4B15-BE19-3F53A543C723}"/>
              </a:ext>
            </a:extLst>
          </p:cNvPr>
          <p:cNvSpPr/>
          <p:nvPr/>
        </p:nvSpPr>
        <p:spPr>
          <a:xfrm>
            <a:off x="2627439" y="5644301"/>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36" name="矩形 35">
            <a:extLst>
              <a:ext uri="{FF2B5EF4-FFF2-40B4-BE49-F238E27FC236}">
                <a16:creationId xmlns:a16="http://schemas.microsoft.com/office/drawing/2014/main" id="{6ADE1577-D099-48C5-A765-0576FAF32FDA}"/>
              </a:ext>
            </a:extLst>
          </p:cNvPr>
          <p:cNvSpPr/>
          <p:nvPr/>
        </p:nvSpPr>
        <p:spPr>
          <a:xfrm>
            <a:off x="4032992" y="3597207"/>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7" name="直接连接符 36">
            <a:extLst>
              <a:ext uri="{FF2B5EF4-FFF2-40B4-BE49-F238E27FC236}">
                <a16:creationId xmlns:a16="http://schemas.microsoft.com/office/drawing/2014/main" id="{1562766D-06B6-4E68-A522-842479D25B05}"/>
              </a:ext>
            </a:extLst>
          </p:cNvPr>
          <p:cNvCxnSpPr/>
          <p:nvPr/>
        </p:nvCxnSpPr>
        <p:spPr>
          <a:xfrm>
            <a:off x="5543105" y="3554950"/>
            <a:ext cx="9654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8" name="直接连接符 37">
            <a:extLst>
              <a:ext uri="{FF2B5EF4-FFF2-40B4-BE49-F238E27FC236}">
                <a16:creationId xmlns:a16="http://schemas.microsoft.com/office/drawing/2014/main" id="{39594D74-9156-42D5-BE79-B03E01A52C51}"/>
              </a:ext>
            </a:extLst>
          </p:cNvPr>
          <p:cNvCxnSpPr>
            <a:cxnSpLocks/>
          </p:cNvCxnSpPr>
          <p:nvPr/>
        </p:nvCxnSpPr>
        <p:spPr>
          <a:xfrm>
            <a:off x="8031956" y="3844895"/>
            <a:ext cx="75556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9" name="直接连接符 38">
            <a:extLst>
              <a:ext uri="{FF2B5EF4-FFF2-40B4-BE49-F238E27FC236}">
                <a16:creationId xmlns:a16="http://schemas.microsoft.com/office/drawing/2014/main" id="{19EE8828-45B8-4391-A6ED-E383B6E5A369}"/>
              </a:ext>
            </a:extLst>
          </p:cNvPr>
          <p:cNvCxnSpPr/>
          <p:nvPr/>
        </p:nvCxnSpPr>
        <p:spPr>
          <a:xfrm>
            <a:off x="9612948" y="3842779"/>
            <a:ext cx="89057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0" name="矩形 39">
            <a:extLst>
              <a:ext uri="{FF2B5EF4-FFF2-40B4-BE49-F238E27FC236}">
                <a16:creationId xmlns:a16="http://schemas.microsoft.com/office/drawing/2014/main" id="{1E4AA697-BE3F-45BD-83CA-239EA0FD2888}"/>
              </a:ext>
            </a:extLst>
          </p:cNvPr>
          <p:cNvSpPr/>
          <p:nvPr/>
        </p:nvSpPr>
        <p:spPr>
          <a:xfrm>
            <a:off x="4216003" y="6133749"/>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1" name="矩形 40">
            <a:extLst>
              <a:ext uri="{FF2B5EF4-FFF2-40B4-BE49-F238E27FC236}">
                <a16:creationId xmlns:a16="http://schemas.microsoft.com/office/drawing/2014/main" id="{124BF171-B642-4C46-8695-751F051F5AEA}"/>
              </a:ext>
            </a:extLst>
          </p:cNvPr>
          <p:cNvSpPr/>
          <p:nvPr/>
        </p:nvSpPr>
        <p:spPr>
          <a:xfrm>
            <a:off x="1987253" y="590137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42" name="直接连接符 41">
            <a:extLst>
              <a:ext uri="{FF2B5EF4-FFF2-40B4-BE49-F238E27FC236}">
                <a16:creationId xmlns:a16="http://schemas.microsoft.com/office/drawing/2014/main" id="{2EF7FF38-547F-4842-883B-B8ED6547CE15}"/>
              </a:ext>
            </a:extLst>
          </p:cNvPr>
          <p:cNvCxnSpPr>
            <a:cxnSpLocks/>
          </p:cNvCxnSpPr>
          <p:nvPr/>
        </p:nvCxnSpPr>
        <p:spPr>
          <a:xfrm>
            <a:off x="10974186" y="3709503"/>
            <a:ext cx="0" cy="266567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3" name="直接连接符 42"/>
          <p:cNvCxnSpPr/>
          <p:nvPr/>
        </p:nvCxnSpPr>
        <p:spPr>
          <a:xfrm>
            <a:off x="3946080" y="5153350"/>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4" name="直接连接符 43"/>
          <p:cNvCxnSpPr/>
          <p:nvPr/>
        </p:nvCxnSpPr>
        <p:spPr>
          <a:xfrm>
            <a:off x="3946080" y="5624173"/>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5" name="直接连接符 44"/>
          <p:cNvCxnSpPr/>
          <p:nvPr/>
        </p:nvCxnSpPr>
        <p:spPr>
          <a:xfrm>
            <a:off x="4237914" y="6375985"/>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6" name="直接连接符 45"/>
          <p:cNvCxnSpPr/>
          <p:nvPr/>
        </p:nvCxnSpPr>
        <p:spPr>
          <a:xfrm>
            <a:off x="8565871" y="3337278"/>
            <a:ext cx="133538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p:cNvCxnSpPr/>
          <p:nvPr/>
        </p:nvCxnSpPr>
        <p:spPr>
          <a:xfrm>
            <a:off x="8565871" y="3345135"/>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p:cNvCxnSpPr/>
          <p:nvPr/>
        </p:nvCxnSpPr>
        <p:spPr>
          <a:xfrm>
            <a:off x="9908879" y="3335440"/>
            <a:ext cx="0" cy="22761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9" name="直接连接符 48"/>
          <p:cNvCxnSpPr/>
          <p:nvPr/>
        </p:nvCxnSpPr>
        <p:spPr>
          <a:xfrm>
            <a:off x="9908879" y="3568320"/>
            <a:ext cx="5946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0" name="直接连接符 49"/>
          <p:cNvCxnSpPr/>
          <p:nvPr/>
        </p:nvCxnSpPr>
        <p:spPr>
          <a:xfrm>
            <a:off x="8013412" y="4445142"/>
            <a:ext cx="774104"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1" name="直接连接符 50"/>
          <p:cNvCxnSpPr/>
          <p:nvPr/>
        </p:nvCxnSpPr>
        <p:spPr>
          <a:xfrm>
            <a:off x="5555117" y="5563370"/>
            <a:ext cx="146587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2" name="直接连接符 51">
            <a:extLst>
              <a:ext uri="{FF2B5EF4-FFF2-40B4-BE49-F238E27FC236}">
                <a16:creationId xmlns:a16="http://schemas.microsoft.com/office/drawing/2014/main" id="{2EF7FF38-547F-4842-883B-B8ED6547CE15}"/>
              </a:ext>
            </a:extLst>
          </p:cNvPr>
          <p:cNvCxnSpPr>
            <a:cxnSpLocks/>
          </p:cNvCxnSpPr>
          <p:nvPr/>
        </p:nvCxnSpPr>
        <p:spPr>
          <a:xfrm>
            <a:off x="1351047" y="3418820"/>
            <a:ext cx="0" cy="2301198"/>
          </a:xfrm>
          <a:prstGeom prst="line">
            <a:avLst/>
          </a:prstGeom>
          <a:noFill/>
          <a:ln w="3810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3" name="直接连接符 52"/>
          <p:cNvCxnSpPr/>
          <p:nvPr/>
        </p:nvCxnSpPr>
        <p:spPr>
          <a:xfrm>
            <a:off x="1839564" y="5881470"/>
            <a:ext cx="5686981" cy="0"/>
          </a:xfrm>
          <a:prstGeom prst="line">
            <a:avLst/>
          </a:pr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4" name="直接连接符 53">
            <a:extLst>
              <a:ext uri="{FF2B5EF4-FFF2-40B4-BE49-F238E27FC236}">
                <a16:creationId xmlns:a16="http://schemas.microsoft.com/office/drawing/2014/main" id="{2EF7FF38-547F-4842-883B-B8ED6547CE15}"/>
              </a:ext>
            </a:extLst>
          </p:cNvPr>
          <p:cNvCxnSpPr>
            <a:cxnSpLocks/>
          </p:cNvCxnSpPr>
          <p:nvPr/>
        </p:nvCxnSpPr>
        <p:spPr>
          <a:xfrm>
            <a:off x="1125578" y="3691992"/>
            <a:ext cx="0" cy="2559695"/>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5" name="直接连接符 54"/>
          <p:cNvCxnSpPr/>
          <p:nvPr/>
        </p:nvCxnSpPr>
        <p:spPr>
          <a:xfrm>
            <a:off x="1125578" y="3691992"/>
            <a:ext cx="420767"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6" name="直接连接符 55"/>
          <p:cNvCxnSpPr/>
          <p:nvPr/>
        </p:nvCxnSpPr>
        <p:spPr>
          <a:xfrm>
            <a:off x="1351047" y="3418819"/>
            <a:ext cx="195298"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7" name="直接连接符 56">
            <a:extLst>
              <a:ext uri="{FF2B5EF4-FFF2-40B4-BE49-F238E27FC236}">
                <a16:creationId xmlns:a16="http://schemas.microsoft.com/office/drawing/2014/main" id="{2EF7FF38-547F-4842-883B-B8ED6547CE15}"/>
              </a:ext>
            </a:extLst>
          </p:cNvPr>
          <p:cNvCxnSpPr>
            <a:cxnSpLocks/>
          </p:cNvCxnSpPr>
          <p:nvPr/>
        </p:nvCxnSpPr>
        <p:spPr>
          <a:xfrm>
            <a:off x="2391710" y="3563051"/>
            <a:ext cx="0" cy="1560508"/>
          </a:xfrm>
          <a:prstGeom prst="line">
            <a:avLst/>
          </a:prstGeom>
          <a:noFill/>
          <a:ln w="38100" cap="flat" cmpd="sng" algn="ctr">
            <a:solidFill>
              <a:sysClr val="windowText" lastClr="000000"/>
            </a:solidFill>
            <a:prstDash val="solid"/>
            <a:miter lim="800000"/>
            <a:tailEnd type="none"/>
          </a:ln>
          <a:effectLst/>
        </p:spPr>
      </p:cxnSp>
      <p:cxnSp>
        <p:nvCxnSpPr>
          <p:cNvPr id="58" name="直接连接符 57"/>
          <p:cNvCxnSpPr/>
          <p:nvPr/>
        </p:nvCxnSpPr>
        <p:spPr>
          <a:xfrm>
            <a:off x="2391710" y="5123559"/>
            <a:ext cx="2214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9" name="直接连接符 58"/>
          <p:cNvCxnSpPr/>
          <p:nvPr/>
        </p:nvCxnSpPr>
        <p:spPr>
          <a:xfrm>
            <a:off x="1680166" y="1498140"/>
            <a:ext cx="0" cy="1845135"/>
          </a:xfrm>
          <a:prstGeom prst="line">
            <a:avLst/>
          </a:prstGeom>
          <a:noFill/>
          <a:ln w="28575"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60" name="矩形 59">
            <a:extLst>
              <a:ext uri="{FF2B5EF4-FFF2-40B4-BE49-F238E27FC236}">
                <a16:creationId xmlns:a16="http://schemas.microsoft.com/office/drawing/2014/main" id="{B9B4DC4B-516F-4CAD-BA37-5C3F0A1092F4}"/>
              </a:ext>
            </a:extLst>
          </p:cNvPr>
          <p:cNvSpPr/>
          <p:nvPr/>
        </p:nvSpPr>
        <p:spPr>
          <a:xfrm>
            <a:off x="4393932" y="3326634"/>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61" name="矩形 60">
            <a:extLst>
              <a:ext uri="{FF2B5EF4-FFF2-40B4-BE49-F238E27FC236}">
                <a16:creationId xmlns:a16="http://schemas.microsoft.com/office/drawing/2014/main" id="{B9B4DC4B-516F-4CAD-BA37-5C3F0A1092F4}"/>
              </a:ext>
            </a:extLst>
          </p:cNvPr>
          <p:cNvSpPr/>
          <p:nvPr/>
        </p:nvSpPr>
        <p:spPr>
          <a:xfrm>
            <a:off x="4263377" y="5120891"/>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2" name="矩形 61">
            <a:extLst>
              <a:ext uri="{FF2B5EF4-FFF2-40B4-BE49-F238E27FC236}">
                <a16:creationId xmlns:a16="http://schemas.microsoft.com/office/drawing/2014/main" id="{E3E86E4D-6506-4B6C-819B-7E93777F8C98}"/>
              </a:ext>
            </a:extLst>
          </p:cNvPr>
          <p:cNvSpPr/>
          <p:nvPr/>
        </p:nvSpPr>
        <p:spPr>
          <a:xfrm>
            <a:off x="1882349" y="3822835"/>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63" name="矩形 62">
            <a:extLst>
              <a:ext uri="{FF2B5EF4-FFF2-40B4-BE49-F238E27FC236}">
                <a16:creationId xmlns:a16="http://schemas.microsoft.com/office/drawing/2014/main" id="{E7EABD73-17EC-4DE6-9461-54B9F3D31B84}"/>
              </a:ext>
            </a:extLst>
          </p:cNvPr>
          <p:cNvSpPr/>
          <p:nvPr/>
        </p:nvSpPr>
        <p:spPr>
          <a:xfrm>
            <a:off x="4040228" y="3370579"/>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64" name="矩形 63">
            <a:extLst>
              <a:ext uri="{FF2B5EF4-FFF2-40B4-BE49-F238E27FC236}">
                <a16:creationId xmlns:a16="http://schemas.microsoft.com/office/drawing/2014/main" id="{4BE19091-5D99-41B6-A7EA-D8533F28A0B2}"/>
              </a:ext>
            </a:extLst>
          </p:cNvPr>
          <p:cNvSpPr/>
          <p:nvPr/>
        </p:nvSpPr>
        <p:spPr>
          <a:xfrm>
            <a:off x="4222515" y="5432849"/>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65" name="矩形 64">
            <a:extLst>
              <a:ext uri="{FF2B5EF4-FFF2-40B4-BE49-F238E27FC236}">
                <a16:creationId xmlns:a16="http://schemas.microsoft.com/office/drawing/2014/main" id="{B9B4DC4B-516F-4CAD-BA37-5C3F0A1092F4}"/>
              </a:ext>
            </a:extLst>
          </p:cNvPr>
          <p:cNvSpPr/>
          <p:nvPr/>
        </p:nvSpPr>
        <p:spPr>
          <a:xfrm>
            <a:off x="4393147" y="3563051"/>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66" name="直接连接符 65"/>
          <p:cNvCxnSpPr/>
          <p:nvPr/>
        </p:nvCxnSpPr>
        <p:spPr>
          <a:xfrm flipH="1">
            <a:off x="10610908" y="2043043"/>
            <a:ext cx="1227" cy="1459097"/>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67" name="组合 66"/>
          <p:cNvGrpSpPr/>
          <p:nvPr/>
        </p:nvGrpSpPr>
        <p:grpSpPr>
          <a:xfrm>
            <a:off x="4613155" y="3315544"/>
            <a:ext cx="1074351" cy="1458142"/>
            <a:chOff x="5017189" y="3731831"/>
            <a:chExt cx="1327653" cy="1537874"/>
          </a:xfrm>
        </p:grpSpPr>
        <p:sp>
          <p:nvSpPr>
            <p:cNvPr id="68" name="矩形 67">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69" name="矩形 68">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70" name="矩形 69">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71" name="矩形 70">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72" name="矩形 71">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73" name="矩形 72">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75" name="矩形 74">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073FB5D5-5546-4A1A-B00C-0B340A318ADD}"/>
                </a:ext>
              </a:extLst>
            </p:cNvPr>
            <p:cNvSpPr/>
            <p:nvPr/>
          </p:nvSpPr>
          <p:spPr>
            <a:xfrm>
              <a:off x="5939760" y="4470364"/>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E3E86E4D-6506-4B6C-819B-7E93777F8C98}"/>
                </a:ext>
              </a:extLst>
            </p:cNvPr>
            <p:cNvSpPr/>
            <p:nvPr/>
          </p:nvSpPr>
          <p:spPr>
            <a:xfrm>
              <a:off x="5409917"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78" name="组合 77">
            <a:extLst>
              <a:ext uri="{FF2B5EF4-FFF2-40B4-BE49-F238E27FC236}">
                <a16:creationId xmlns:a16="http://schemas.microsoft.com/office/drawing/2014/main" id="{C93F85A8-96F3-452E-9BCC-000492316DCE}"/>
              </a:ext>
            </a:extLst>
          </p:cNvPr>
          <p:cNvGrpSpPr/>
          <p:nvPr/>
        </p:nvGrpSpPr>
        <p:grpSpPr>
          <a:xfrm>
            <a:off x="2530956" y="3328225"/>
            <a:ext cx="942449" cy="741620"/>
            <a:chOff x="2122361" y="3656145"/>
            <a:chExt cx="1032603" cy="751141"/>
          </a:xfrm>
        </p:grpSpPr>
        <p:sp>
          <p:nvSpPr>
            <p:cNvPr id="79" name="矩形 78">
              <a:extLst>
                <a:ext uri="{FF2B5EF4-FFF2-40B4-BE49-F238E27FC236}">
                  <a16:creationId xmlns:a16="http://schemas.microsoft.com/office/drawing/2014/main" id="{1936F5A9-F8E0-4150-BE74-09DC31568611}"/>
                </a:ext>
              </a:extLst>
            </p:cNvPr>
            <p:cNvSpPr/>
            <p:nvPr/>
          </p:nvSpPr>
          <p:spPr>
            <a:xfrm>
              <a:off x="2162582" y="3656145"/>
              <a:ext cx="920297" cy="751141"/>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80" name="矩形 7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81" name="矩形 8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82" name="矩形 81">
              <a:extLst>
                <a:ext uri="{FF2B5EF4-FFF2-40B4-BE49-F238E27FC236}">
                  <a16:creationId xmlns:a16="http://schemas.microsoft.com/office/drawing/2014/main" id="{CBFF6D01-103F-4654-AA84-F27640E2F424}"/>
                </a:ext>
              </a:extLst>
            </p:cNvPr>
            <p:cNvSpPr/>
            <p:nvPr/>
          </p:nvSpPr>
          <p:spPr>
            <a:xfrm>
              <a:off x="2306474" y="386108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86" name="组合 85">
            <a:extLst>
              <a:ext uri="{FF2B5EF4-FFF2-40B4-BE49-F238E27FC236}">
                <a16:creationId xmlns:a16="http://schemas.microsoft.com/office/drawing/2014/main" id="{91EBB0BF-A1AD-4483-B27E-7F6874560B67}"/>
              </a:ext>
            </a:extLst>
          </p:cNvPr>
          <p:cNvGrpSpPr/>
          <p:nvPr/>
        </p:nvGrpSpPr>
        <p:grpSpPr>
          <a:xfrm>
            <a:off x="8733735" y="3572035"/>
            <a:ext cx="944926" cy="1079848"/>
            <a:chOff x="2099279" y="3796426"/>
            <a:chExt cx="950023" cy="1183146"/>
          </a:xfrm>
        </p:grpSpPr>
        <p:sp>
          <p:nvSpPr>
            <p:cNvPr id="87" name="矩形 86">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88" name="矩形 87">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89" name="矩形 88">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90" name="矩形 89">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91" name="矩形 90">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92" name="矩形 91">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93" name="矩形 92">
            <a:extLst>
              <a:ext uri="{FF2B5EF4-FFF2-40B4-BE49-F238E27FC236}">
                <a16:creationId xmlns:a16="http://schemas.microsoft.com/office/drawing/2014/main" id="{9EC13A88-E991-4549-A4E9-1AB624E29D45}"/>
              </a:ext>
            </a:extLst>
          </p:cNvPr>
          <p:cNvSpPr/>
          <p:nvPr/>
        </p:nvSpPr>
        <p:spPr>
          <a:xfrm>
            <a:off x="1998240" y="3345135"/>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94" name="直接连接符 93">
            <a:extLst>
              <a:ext uri="{FF2B5EF4-FFF2-40B4-BE49-F238E27FC236}">
                <a16:creationId xmlns:a16="http://schemas.microsoft.com/office/drawing/2014/main" id="{7089DE98-FC37-4C1F-9209-35555F31F6C6}"/>
              </a:ext>
            </a:extLst>
          </p:cNvPr>
          <p:cNvCxnSpPr>
            <a:cxnSpLocks/>
          </p:cNvCxnSpPr>
          <p:nvPr/>
        </p:nvCxnSpPr>
        <p:spPr>
          <a:xfrm flipV="1">
            <a:off x="2118556" y="377791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95" name="矩形 94">
            <a:extLst>
              <a:ext uri="{FF2B5EF4-FFF2-40B4-BE49-F238E27FC236}">
                <a16:creationId xmlns:a16="http://schemas.microsoft.com/office/drawing/2014/main" id="{46DDA379-1226-4826-8B6B-FF530A6E4CF8}"/>
              </a:ext>
            </a:extLst>
          </p:cNvPr>
          <p:cNvSpPr/>
          <p:nvPr/>
        </p:nvSpPr>
        <p:spPr>
          <a:xfrm>
            <a:off x="1927044" y="3406145"/>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6" name="直接连接符 95">
            <a:extLst>
              <a:ext uri="{FF2B5EF4-FFF2-40B4-BE49-F238E27FC236}">
                <a16:creationId xmlns:a16="http://schemas.microsoft.com/office/drawing/2014/main" id="{7089DE98-FC37-4C1F-9209-35555F31F6C6}"/>
              </a:ext>
            </a:extLst>
          </p:cNvPr>
          <p:cNvCxnSpPr>
            <a:cxnSpLocks/>
          </p:cNvCxnSpPr>
          <p:nvPr/>
        </p:nvCxnSpPr>
        <p:spPr>
          <a:xfrm flipV="1">
            <a:off x="2118556" y="377791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97" name="矩形 96">
            <a:extLst>
              <a:ext uri="{FF2B5EF4-FFF2-40B4-BE49-F238E27FC236}">
                <a16:creationId xmlns:a16="http://schemas.microsoft.com/office/drawing/2014/main" id="{0F2AA4CC-57B4-4A83-8DF2-92A33E45455F}"/>
              </a:ext>
            </a:extLst>
          </p:cNvPr>
          <p:cNvSpPr/>
          <p:nvPr/>
        </p:nvSpPr>
        <p:spPr>
          <a:xfrm rot="5400000">
            <a:off x="1422180" y="1714956"/>
            <a:ext cx="748923"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预测失败</a:t>
            </a:r>
          </a:p>
        </p:txBody>
      </p:sp>
      <p:grpSp>
        <p:nvGrpSpPr>
          <p:cNvPr id="98" name="组合 97"/>
          <p:cNvGrpSpPr/>
          <p:nvPr/>
        </p:nvGrpSpPr>
        <p:grpSpPr>
          <a:xfrm>
            <a:off x="9002794" y="4660748"/>
            <a:ext cx="452368" cy="306526"/>
            <a:chOff x="1853728" y="4412951"/>
            <a:chExt cx="477107" cy="323289"/>
          </a:xfrm>
          <a:solidFill>
            <a:srgbClr val="00B050"/>
          </a:solidFill>
        </p:grpSpPr>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00" name="矩形 9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101" name="直接连接符 100"/>
          <p:cNvCxnSpPr/>
          <p:nvPr/>
        </p:nvCxnSpPr>
        <p:spPr>
          <a:xfrm>
            <a:off x="10727017" y="3702635"/>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102" name="组合 101"/>
          <p:cNvGrpSpPr/>
          <p:nvPr/>
        </p:nvGrpSpPr>
        <p:grpSpPr>
          <a:xfrm>
            <a:off x="5044745" y="4267966"/>
            <a:ext cx="206711" cy="115780"/>
            <a:chOff x="4892345" y="3902908"/>
            <a:chExt cx="206711" cy="115780"/>
          </a:xfrm>
        </p:grpSpPr>
        <p:cxnSp>
          <p:nvCxnSpPr>
            <p:cNvPr id="103" name="直接连接符 102"/>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04" name="直接连接符 103"/>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05" name="组合 104"/>
          <p:cNvGrpSpPr/>
          <p:nvPr/>
        </p:nvGrpSpPr>
        <p:grpSpPr>
          <a:xfrm>
            <a:off x="9135024" y="4528504"/>
            <a:ext cx="206711" cy="115780"/>
            <a:chOff x="4892345" y="3902908"/>
            <a:chExt cx="206711" cy="115780"/>
          </a:xfrm>
        </p:grpSpPr>
        <p:cxnSp>
          <p:nvCxnSpPr>
            <p:cNvPr id="106" name="直接连接符 105"/>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07" name="直接连接符 106"/>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08" name="组合 107"/>
          <p:cNvGrpSpPr/>
          <p:nvPr/>
        </p:nvGrpSpPr>
        <p:grpSpPr>
          <a:xfrm>
            <a:off x="3441367" y="1782128"/>
            <a:ext cx="452368" cy="4632881"/>
            <a:chOff x="3288967" y="1094490"/>
            <a:chExt cx="452368" cy="4632881"/>
          </a:xfrm>
        </p:grpSpPr>
        <p:sp>
          <p:nvSpPr>
            <p:cNvPr id="109" name="矩形 108">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10" name="直接连接符 109">
              <a:extLst>
                <a:ext uri="{FF2B5EF4-FFF2-40B4-BE49-F238E27FC236}">
                  <a16:creationId xmlns:a16="http://schemas.microsoft.com/office/drawing/2014/main" id="{7089DE98-FC37-4C1F-9209-35555F31F6C6}"/>
                </a:ext>
              </a:extLst>
            </p:cNvPr>
            <p:cNvCxnSpPr>
              <a:cxnSpLocks/>
              <a:endCxn id="112"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111" name="组合 110"/>
            <p:cNvGrpSpPr/>
            <p:nvPr/>
          </p:nvGrpSpPr>
          <p:grpSpPr>
            <a:xfrm>
              <a:off x="3433498" y="1094490"/>
              <a:ext cx="195773" cy="4222800"/>
              <a:chOff x="3433498" y="1132590"/>
              <a:chExt cx="195773" cy="4222800"/>
            </a:xfrm>
          </p:grpSpPr>
          <p:sp>
            <p:nvSpPr>
              <p:cNvPr id="112" name="矩形 111"/>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113" name="组合 112"/>
              <p:cNvGrpSpPr/>
              <p:nvPr/>
            </p:nvGrpSpPr>
            <p:grpSpPr>
              <a:xfrm>
                <a:off x="3450585" y="5242102"/>
                <a:ext cx="160745" cy="89941"/>
                <a:chOff x="4918503" y="3906083"/>
                <a:chExt cx="160745" cy="89941"/>
              </a:xfrm>
            </p:grpSpPr>
            <p:cxnSp>
              <p:nvCxnSpPr>
                <p:cNvPr id="114" name="直接连接符 113"/>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15" name="直接连接符 114"/>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116" name="组合 115"/>
          <p:cNvGrpSpPr/>
          <p:nvPr/>
        </p:nvGrpSpPr>
        <p:grpSpPr>
          <a:xfrm>
            <a:off x="10440047" y="3441050"/>
            <a:ext cx="278243" cy="523935"/>
            <a:chOff x="11254296" y="3897575"/>
            <a:chExt cx="293459" cy="552588"/>
          </a:xfrm>
        </p:grpSpPr>
        <p:sp>
          <p:nvSpPr>
            <p:cNvPr id="117" name="流程图: 手动操作 11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118" name="矩形 11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119" name="矩形 11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120" name="组合 119"/>
          <p:cNvGrpSpPr/>
          <p:nvPr/>
        </p:nvGrpSpPr>
        <p:grpSpPr>
          <a:xfrm>
            <a:off x="1492076" y="3288489"/>
            <a:ext cx="278243" cy="523935"/>
            <a:chOff x="11254296" y="3897575"/>
            <a:chExt cx="293459" cy="552588"/>
          </a:xfrm>
        </p:grpSpPr>
        <p:sp>
          <p:nvSpPr>
            <p:cNvPr id="121" name="流程图: 手动操作 12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122" name="矩形 12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123" name="矩形 12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124" name="组合 123"/>
          <p:cNvGrpSpPr/>
          <p:nvPr/>
        </p:nvGrpSpPr>
        <p:grpSpPr>
          <a:xfrm>
            <a:off x="2011820" y="3651613"/>
            <a:ext cx="206711" cy="115780"/>
            <a:chOff x="4892345" y="3902908"/>
            <a:chExt cx="206711" cy="115780"/>
          </a:xfrm>
        </p:grpSpPr>
        <p:cxnSp>
          <p:nvCxnSpPr>
            <p:cNvPr id="125" name="直接连接符 12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26" name="直接连接符 12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127" name="直接连接符 126"/>
          <p:cNvCxnSpPr/>
          <p:nvPr/>
        </p:nvCxnSpPr>
        <p:spPr>
          <a:xfrm>
            <a:off x="3946080" y="3553933"/>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28" name="组合 127"/>
          <p:cNvGrpSpPr/>
          <p:nvPr/>
        </p:nvGrpSpPr>
        <p:grpSpPr>
          <a:xfrm>
            <a:off x="2602138" y="5021734"/>
            <a:ext cx="311177" cy="603620"/>
            <a:chOff x="7367766" y="3957381"/>
            <a:chExt cx="311177" cy="603620"/>
          </a:xfrm>
        </p:grpSpPr>
        <p:sp>
          <p:nvSpPr>
            <p:cNvPr id="129" name="任意多边形 12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30" name="文本框 12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131" name="直接连接符 130"/>
          <p:cNvCxnSpPr>
            <a:stCxn id="137" idx="2"/>
          </p:cNvCxnSpPr>
          <p:nvPr/>
        </p:nvCxnSpPr>
        <p:spPr>
          <a:xfrm>
            <a:off x="4883077" y="5038640"/>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2" name="直接连接符 131"/>
          <p:cNvCxnSpPr/>
          <p:nvPr/>
        </p:nvCxnSpPr>
        <p:spPr>
          <a:xfrm>
            <a:off x="4097303" y="4017497"/>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33" name="直接连接符 132"/>
          <p:cNvCxnSpPr/>
          <p:nvPr/>
        </p:nvCxnSpPr>
        <p:spPr>
          <a:xfrm>
            <a:off x="4095757" y="4007665"/>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4" name="直接连接符 133"/>
          <p:cNvCxnSpPr/>
          <p:nvPr/>
        </p:nvCxnSpPr>
        <p:spPr>
          <a:xfrm flipH="1">
            <a:off x="4430055" y="4579369"/>
            <a:ext cx="3612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35" name="直接连接符 134"/>
          <p:cNvCxnSpPr/>
          <p:nvPr/>
        </p:nvCxnSpPr>
        <p:spPr>
          <a:xfrm>
            <a:off x="4791300" y="4579369"/>
            <a:ext cx="0" cy="249806"/>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136" name="组合 135"/>
          <p:cNvGrpSpPr/>
          <p:nvPr/>
        </p:nvGrpSpPr>
        <p:grpSpPr>
          <a:xfrm>
            <a:off x="4604834" y="4767608"/>
            <a:ext cx="278243" cy="523935"/>
            <a:chOff x="11254296" y="3897575"/>
            <a:chExt cx="293459" cy="552588"/>
          </a:xfrm>
        </p:grpSpPr>
        <p:sp>
          <p:nvSpPr>
            <p:cNvPr id="137" name="流程图: 手动操作 13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138" name="矩形 13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139" name="矩形 13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140" name="直接连接符 139"/>
          <p:cNvCxnSpPr/>
          <p:nvPr/>
        </p:nvCxnSpPr>
        <p:spPr>
          <a:xfrm>
            <a:off x="4237914" y="4234530"/>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41" name="直接连接符 140"/>
          <p:cNvCxnSpPr/>
          <p:nvPr/>
        </p:nvCxnSpPr>
        <p:spPr>
          <a:xfrm>
            <a:off x="4103399" y="6595060"/>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42" name="直接连接符 141"/>
          <p:cNvCxnSpPr/>
          <p:nvPr/>
        </p:nvCxnSpPr>
        <p:spPr>
          <a:xfrm>
            <a:off x="3943795" y="4929566"/>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43" name="矩形 142">
            <a:extLst>
              <a:ext uri="{FF2B5EF4-FFF2-40B4-BE49-F238E27FC236}">
                <a16:creationId xmlns:a16="http://schemas.microsoft.com/office/drawing/2014/main" id="{6ADE1577-D099-48C5-A765-0576FAF32FDA}"/>
              </a:ext>
            </a:extLst>
          </p:cNvPr>
          <p:cNvSpPr/>
          <p:nvPr/>
        </p:nvSpPr>
        <p:spPr>
          <a:xfrm>
            <a:off x="4219885" y="473553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144" name="矩形 143">
            <a:extLst>
              <a:ext uri="{FF2B5EF4-FFF2-40B4-BE49-F238E27FC236}">
                <a16:creationId xmlns:a16="http://schemas.microsoft.com/office/drawing/2014/main" id="{2D8564FE-64CF-469A-8B28-1E018EFC2C23}"/>
              </a:ext>
            </a:extLst>
          </p:cNvPr>
          <p:cNvSpPr/>
          <p:nvPr/>
        </p:nvSpPr>
        <p:spPr>
          <a:xfrm>
            <a:off x="4214078" y="494820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145" name="直接连接符 144">
            <a:extLst>
              <a:ext uri="{FF2B5EF4-FFF2-40B4-BE49-F238E27FC236}">
                <a16:creationId xmlns:a16="http://schemas.microsoft.com/office/drawing/2014/main" id="{2EF7FF38-547F-4842-883B-B8ED6547CE15}"/>
              </a:ext>
            </a:extLst>
          </p:cNvPr>
          <p:cNvCxnSpPr>
            <a:cxnSpLocks/>
          </p:cNvCxnSpPr>
          <p:nvPr/>
        </p:nvCxnSpPr>
        <p:spPr>
          <a:xfrm>
            <a:off x="10606667" y="5036945"/>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46" name="矩形 145">
            <a:extLst>
              <a:ext uri="{FF2B5EF4-FFF2-40B4-BE49-F238E27FC236}">
                <a16:creationId xmlns:a16="http://schemas.microsoft.com/office/drawing/2014/main" id="{2D4376B0-1190-45C0-A8F0-85641E224139}"/>
              </a:ext>
            </a:extLst>
          </p:cNvPr>
          <p:cNvSpPr/>
          <p:nvPr/>
        </p:nvSpPr>
        <p:spPr>
          <a:xfrm>
            <a:off x="4937019" y="5026749"/>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147" name="矩形 146">
            <a:extLst>
              <a:ext uri="{FF2B5EF4-FFF2-40B4-BE49-F238E27FC236}">
                <a16:creationId xmlns:a16="http://schemas.microsoft.com/office/drawing/2014/main" id="{2D4376B0-1190-45C0-A8F0-85641E224139}"/>
              </a:ext>
            </a:extLst>
          </p:cNvPr>
          <p:cNvSpPr/>
          <p:nvPr/>
        </p:nvSpPr>
        <p:spPr>
          <a:xfrm>
            <a:off x="8878360" y="4998611"/>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148" name="矩形 147">
            <a:extLst>
              <a:ext uri="{FF2B5EF4-FFF2-40B4-BE49-F238E27FC236}">
                <a16:creationId xmlns:a16="http://schemas.microsoft.com/office/drawing/2014/main" id="{2D4376B0-1190-45C0-A8F0-85641E224139}"/>
              </a:ext>
            </a:extLst>
          </p:cNvPr>
          <p:cNvSpPr/>
          <p:nvPr/>
        </p:nvSpPr>
        <p:spPr>
          <a:xfrm>
            <a:off x="8488997" y="3083816"/>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149" name="矩形 148">
            <a:extLst>
              <a:ext uri="{FF2B5EF4-FFF2-40B4-BE49-F238E27FC236}">
                <a16:creationId xmlns:a16="http://schemas.microsoft.com/office/drawing/2014/main" id="{2D4376B0-1190-45C0-A8F0-85641E224139}"/>
              </a:ext>
            </a:extLst>
          </p:cNvPr>
          <p:cNvSpPr/>
          <p:nvPr/>
        </p:nvSpPr>
        <p:spPr>
          <a:xfrm>
            <a:off x="4060581" y="63676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150" name="矩形 149">
            <a:extLst>
              <a:ext uri="{FF2B5EF4-FFF2-40B4-BE49-F238E27FC236}">
                <a16:creationId xmlns:a16="http://schemas.microsoft.com/office/drawing/2014/main" id="{4B8CC304-517A-4F0A-885D-1B767FFA2CE7}"/>
              </a:ext>
            </a:extLst>
          </p:cNvPr>
          <p:cNvSpPr/>
          <p:nvPr/>
        </p:nvSpPr>
        <p:spPr>
          <a:xfrm>
            <a:off x="3888215" y="2556377"/>
            <a:ext cx="332142"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151" name="直接连接符 150"/>
          <p:cNvCxnSpPr/>
          <p:nvPr/>
        </p:nvCxnSpPr>
        <p:spPr>
          <a:xfrm>
            <a:off x="3950145" y="2516081"/>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52" name="直接连接符 151"/>
          <p:cNvCxnSpPr/>
          <p:nvPr/>
        </p:nvCxnSpPr>
        <p:spPr>
          <a:xfrm>
            <a:off x="3943795" y="2762669"/>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53" name="矩形 152">
            <a:extLst>
              <a:ext uri="{FF2B5EF4-FFF2-40B4-BE49-F238E27FC236}">
                <a16:creationId xmlns:a16="http://schemas.microsoft.com/office/drawing/2014/main" id="{E7EABD73-17EC-4DE6-9461-54B9F3D31B84}"/>
              </a:ext>
            </a:extLst>
          </p:cNvPr>
          <p:cNvSpPr/>
          <p:nvPr/>
        </p:nvSpPr>
        <p:spPr>
          <a:xfrm>
            <a:off x="3776811" y="2305672"/>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154" name="直接连接符 153"/>
          <p:cNvCxnSpPr/>
          <p:nvPr/>
        </p:nvCxnSpPr>
        <p:spPr>
          <a:xfrm>
            <a:off x="3943795" y="2516081"/>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cxnSp>
        <p:nvCxnSpPr>
          <p:cNvPr id="155" name="直接连接符 154">
            <a:extLst>
              <a:ext uri="{FF2B5EF4-FFF2-40B4-BE49-F238E27FC236}">
                <a16:creationId xmlns:a16="http://schemas.microsoft.com/office/drawing/2014/main" id="{1562766D-06B6-4E68-A522-842479D25B05}"/>
              </a:ext>
            </a:extLst>
          </p:cNvPr>
          <p:cNvCxnSpPr/>
          <p:nvPr/>
        </p:nvCxnSpPr>
        <p:spPr>
          <a:xfrm>
            <a:off x="4708525" y="1890462"/>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56" name="直接连接符 155">
            <a:extLst>
              <a:ext uri="{FF2B5EF4-FFF2-40B4-BE49-F238E27FC236}">
                <a16:creationId xmlns:a16="http://schemas.microsoft.com/office/drawing/2014/main" id="{1562766D-06B6-4E68-A522-842479D25B05}"/>
              </a:ext>
            </a:extLst>
          </p:cNvPr>
          <p:cNvCxnSpPr/>
          <p:nvPr/>
        </p:nvCxnSpPr>
        <p:spPr>
          <a:xfrm>
            <a:off x="4708525" y="2709172"/>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57" name="直接连接符 156">
            <a:extLst>
              <a:ext uri="{FF2B5EF4-FFF2-40B4-BE49-F238E27FC236}">
                <a16:creationId xmlns:a16="http://schemas.microsoft.com/office/drawing/2014/main" id="{1562766D-06B6-4E68-A522-842479D25B05}"/>
              </a:ext>
            </a:extLst>
          </p:cNvPr>
          <p:cNvCxnSpPr/>
          <p:nvPr/>
        </p:nvCxnSpPr>
        <p:spPr>
          <a:xfrm>
            <a:off x="4708525" y="2545430"/>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58" name="直接连接符 157">
            <a:extLst>
              <a:ext uri="{FF2B5EF4-FFF2-40B4-BE49-F238E27FC236}">
                <a16:creationId xmlns:a16="http://schemas.microsoft.com/office/drawing/2014/main" id="{1562766D-06B6-4E68-A522-842479D25B05}"/>
              </a:ext>
            </a:extLst>
          </p:cNvPr>
          <p:cNvCxnSpPr/>
          <p:nvPr/>
        </p:nvCxnSpPr>
        <p:spPr>
          <a:xfrm>
            <a:off x="4708525" y="2381688"/>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59" name="直接连接符 158">
            <a:extLst>
              <a:ext uri="{FF2B5EF4-FFF2-40B4-BE49-F238E27FC236}">
                <a16:creationId xmlns:a16="http://schemas.microsoft.com/office/drawing/2014/main" id="{1562766D-06B6-4E68-A522-842479D25B05}"/>
              </a:ext>
            </a:extLst>
          </p:cNvPr>
          <p:cNvCxnSpPr/>
          <p:nvPr/>
        </p:nvCxnSpPr>
        <p:spPr>
          <a:xfrm>
            <a:off x="4708525" y="2217946"/>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a:extLst>
              <a:ext uri="{FF2B5EF4-FFF2-40B4-BE49-F238E27FC236}">
                <a16:creationId xmlns:a16="http://schemas.microsoft.com/office/drawing/2014/main" id="{1562766D-06B6-4E68-A522-842479D25B05}"/>
              </a:ext>
            </a:extLst>
          </p:cNvPr>
          <p:cNvCxnSpPr/>
          <p:nvPr/>
        </p:nvCxnSpPr>
        <p:spPr>
          <a:xfrm>
            <a:off x="4708525" y="2054204"/>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61" name="直接连接符 160">
            <a:extLst>
              <a:ext uri="{FF2B5EF4-FFF2-40B4-BE49-F238E27FC236}">
                <a16:creationId xmlns:a16="http://schemas.microsoft.com/office/drawing/2014/main" id="{1562766D-06B6-4E68-A522-842479D25B05}"/>
              </a:ext>
            </a:extLst>
          </p:cNvPr>
          <p:cNvCxnSpPr/>
          <p:nvPr/>
        </p:nvCxnSpPr>
        <p:spPr>
          <a:xfrm>
            <a:off x="5011748" y="2872914"/>
            <a:ext cx="848369"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62" name="直接连接符 161">
            <a:extLst>
              <a:ext uri="{FF2B5EF4-FFF2-40B4-BE49-F238E27FC236}">
                <a16:creationId xmlns:a16="http://schemas.microsoft.com/office/drawing/2014/main" id="{1562766D-06B6-4E68-A522-842479D25B05}"/>
              </a:ext>
            </a:extLst>
          </p:cNvPr>
          <p:cNvCxnSpPr/>
          <p:nvPr/>
        </p:nvCxnSpPr>
        <p:spPr>
          <a:xfrm>
            <a:off x="4856983" y="3036656"/>
            <a:ext cx="100059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163" name="组合 162"/>
          <p:cNvGrpSpPr/>
          <p:nvPr/>
        </p:nvGrpSpPr>
        <p:grpSpPr>
          <a:xfrm>
            <a:off x="4114951" y="1813069"/>
            <a:ext cx="890446" cy="1072344"/>
            <a:chOff x="4219251" y="2123297"/>
            <a:chExt cx="1014397" cy="1130988"/>
          </a:xfrm>
        </p:grpSpPr>
        <p:sp>
          <p:nvSpPr>
            <p:cNvPr id="164"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5" name="矩形 164">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166" name="矩形 165">
              <a:extLst>
                <a:ext uri="{FF2B5EF4-FFF2-40B4-BE49-F238E27FC236}">
                  <a16:creationId xmlns:a16="http://schemas.microsoft.com/office/drawing/2014/main" id="{44A3B210-1D58-4401-9AD9-5D567A58476D}"/>
                </a:ext>
              </a:extLst>
            </p:cNvPr>
            <p:cNvSpPr/>
            <p:nvPr/>
          </p:nvSpPr>
          <p:spPr>
            <a:xfrm>
              <a:off x="4225778" y="2994599"/>
              <a:ext cx="542729"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167" name="矩形 166">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168" name="矩形 167">
            <a:extLst>
              <a:ext uri="{FF2B5EF4-FFF2-40B4-BE49-F238E27FC236}">
                <a16:creationId xmlns:a16="http://schemas.microsoft.com/office/drawing/2014/main" id="{0910D6F0-702B-4B92-ADD2-18FEF564A12F}"/>
              </a:ext>
            </a:extLst>
          </p:cNvPr>
          <p:cNvSpPr/>
          <p:nvPr/>
        </p:nvSpPr>
        <p:spPr>
          <a:xfrm>
            <a:off x="4384067" y="2919192"/>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cxnSp>
        <p:nvCxnSpPr>
          <p:cNvPr id="169" name="直接连接符 168">
            <a:extLst>
              <a:ext uri="{FF2B5EF4-FFF2-40B4-BE49-F238E27FC236}">
                <a16:creationId xmlns:a16="http://schemas.microsoft.com/office/drawing/2014/main" id="{1562766D-06B6-4E68-A522-842479D25B05}"/>
              </a:ext>
            </a:extLst>
          </p:cNvPr>
          <p:cNvCxnSpPr/>
          <p:nvPr/>
        </p:nvCxnSpPr>
        <p:spPr>
          <a:xfrm>
            <a:off x="6085610" y="1890461"/>
            <a:ext cx="2062572"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70" name="直接连接符 169">
            <a:extLst>
              <a:ext uri="{FF2B5EF4-FFF2-40B4-BE49-F238E27FC236}">
                <a16:creationId xmlns:a16="http://schemas.microsoft.com/office/drawing/2014/main" id="{1562766D-06B6-4E68-A522-842479D25B05}"/>
              </a:ext>
            </a:extLst>
          </p:cNvPr>
          <p:cNvCxnSpPr/>
          <p:nvPr/>
        </p:nvCxnSpPr>
        <p:spPr>
          <a:xfrm>
            <a:off x="6084664" y="2709171"/>
            <a:ext cx="1052504"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71" name="直接连接符 170">
            <a:extLst>
              <a:ext uri="{FF2B5EF4-FFF2-40B4-BE49-F238E27FC236}">
                <a16:creationId xmlns:a16="http://schemas.microsoft.com/office/drawing/2014/main" id="{1562766D-06B6-4E68-A522-842479D25B05}"/>
              </a:ext>
            </a:extLst>
          </p:cNvPr>
          <p:cNvCxnSpPr/>
          <p:nvPr/>
        </p:nvCxnSpPr>
        <p:spPr>
          <a:xfrm>
            <a:off x="6076065" y="2545429"/>
            <a:ext cx="1721870"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72" name="直接连接符 171">
            <a:extLst>
              <a:ext uri="{FF2B5EF4-FFF2-40B4-BE49-F238E27FC236}">
                <a16:creationId xmlns:a16="http://schemas.microsoft.com/office/drawing/2014/main" id="{1562766D-06B6-4E68-A522-842479D25B05}"/>
              </a:ext>
            </a:extLst>
          </p:cNvPr>
          <p:cNvCxnSpPr/>
          <p:nvPr/>
        </p:nvCxnSpPr>
        <p:spPr>
          <a:xfrm>
            <a:off x="6080847" y="2381687"/>
            <a:ext cx="148046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73" name="直接连接符 172">
            <a:extLst>
              <a:ext uri="{FF2B5EF4-FFF2-40B4-BE49-F238E27FC236}">
                <a16:creationId xmlns:a16="http://schemas.microsoft.com/office/drawing/2014/main" id="{1562766D-06B6-4E68-A522-842479D25B05}"/>
              </a:ext>
            </a:extLst>
          </p:cNvPr>
          <p:cNvCxnSpPr/>
          <p:nvPr/>
        </p:nvCxnSpPr>
        <p:spPr>
          <a:xfrm>
            <a:off x="6085610" y="2217945"/>
            <a:ext cx="2062572"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74" name="直接连接符 173">
            <a:extLst>
              <a:ext uri="{FF2B5EF4-FFF2-40B4-BE49-F238E27FC236}">
                <a16:creationId xmlns:a16="http://schemas.microsoft.com/office/drawing/2014/main" id="{1562766D-06B6-4E68-A522-842479D25B05}"/>
              </a:ext>
            </a:extLst>
          </p:cNvPr>
          <p:cNvCxnSpPr/>
          <p:nvPr/>
        </p:nvCxnSpPr>
        <p:spPr>
          <a:xfrm>
            <a:off x="6085610" y="2054203"/>
            <a:ext cx="2062572"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75" name="直接连接符 174"/>
          <p:cNvCxnSpPr/>
          <p:nvPr/>
        </p:nvCxnSpPr>
        <p:spPr>
          <a:xfrm>
            <a:off x="7903226" y="2466597"/>
            <a:ext cx="0" cy="1363290"/>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76" name="直接连接符 175"/>
          <p:cNvCxnSpPr/>
          <p:nvPr/>
        </p:nvCxnSpPr>
        <p:spPr>
          <a:xfrm>
            <a:off x="7801653" y="2468451"/>
            <a:ext cx="0" cy="77065"/>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77" name="直接连接符 176"/>
          <p:cNvCxnSpPr/>
          <p:nvPr/>
        </p:nvCxnSpPr>
        <p:spPr>
          <a:xfrm>
            <a:off x="7849279" y="1488212"/>
            <a:ext cx="0" cy="814745"/>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78" name="直接连接符 177">
            <a:extLst>
              <a:ext uri="{FF2B5EF4-FFF2-40B4-BE49-F238E27FC236}">
                <a16:creationId xmlns:a16="http://schemas.microsoft.com/office/drawing/2014/main" id="{1562766D-06B6-4E68-A522-842479D25B05}"/>
              </a:ext>
            </a:extLst>
          </p:cNvPr>
          <p:cNvCxnSpPr/>
          <p:nvPr/>
        </p:nvCxnSpPr>
        <p:spPr>
          <a:xfrm>
            <a:off x="1680166" y="1488212"/>
            <a:ext cx="6169113" cy="0"/>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179" name="组合 178"/>
          <p:cNvGrpSpPr/>
          <p:nvPr/>
        </p:nvGrpSpPr>
        <p:grpSpPr>
          <a:xfrm>
            <a:off x="8347169" y="1891111"/>
            <a:ext cx="1696337" cy="328482"/>
            <a:chOff x="4907354" y="1431240"/>
            <a:chExt cx="918786" cy="328482"/>
          </a:xfrm>
        </p:grpSpPr>
        <p:cxnSp>
          <p:nvCxnSpPr>
            <p:cNvPr id="180" name="直接连接符 17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1" name="直接连接符 180">
              <a:extLst>
                <a:ext uri="{FF2B5EF4-FFF2-40B4-BE49-F238E27FC236}">
                  <a16:creationId xmlns:a16="http://schemas.microsoft.com/office/drawing/2014/main" id="{1562766D-06B6-4E68-A522-842479D25B05}"/>
                </a:ext>
              </a:extLst>
            </p:cNvPr>
            <p:cNvCxnSpPr/>
            <p:nvPr/>
          </p:nvCxnSpPr>
          <p:spPr>
            <a:xfrm>
              <a:off x="4907354" y="1759722"/>
              <a:ext cx="46599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2" name="直接连接符 181">
              <a:extLst>
                <a:ext uri="{FF2B5EF4-FFF2-40B4-BE49-F238E27FC236}">
                  <a16:creationId xmlns:a16="http://schemas.microsoft.com/office/drawing/2014/main" id="{1562766D-06B6-4E68-A522-842479D25B05}"/>
                </a:ext>
              </a:extLst>
            </p:cNvPr>
            <p:cNvCxnSpPr/>
            <p:nvPr/>
          </p:nvCxnSpPr>
          <p:spPr>
            <a:xfrm>
              <a:off x="4907354" y="1582781"/>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83" name="组合 182"/>
          <p:cNvGrpSpPr/>
          <p:nvPr/>
        </p:nvGrpSpPr>
        <p:grpSpPr>
          <a:xfrm>
            <a:off x="10260851" y="1890462"/>
            <a:ext cx="589016" cy="152811"/>
            <a:chOff x="4903915" y="1431240"/>
            <a:chExt cx="319028" cy="152811"/>
          </a:xfrm>
        </p:grpSpPr>
        <p:cxnSp>
          <p:nvCxnSpPr>
            <p:cNvPr id="184" name="直接连接符 183">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5" name="直接连接符 184">
              <a:extLst>
                <a:ext uri="{FF2B5EF4-FFF2-40B4-BE49-F238E27FC236}">
                  <a16:creationId xmlns:a16="http://schemas.microsoft.com/office/drawing/2014/main" id="{1562766D-06B6-4E68-A522-842479D25B05}"/>
                </a:ext>
              </a:extLst>
            </p:cNvPr>
            <p:cNvCxnSpPr/>
            <p:nvPr/>
          </p:nvCxnSpPr>
          <p:spPr>
            <a:xfrm>
              <a:off x="4903915" y="1584051"/>
              <a:ext cx="186823"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186" name="直接连接符 185"/>
          <p:cNvCxnSpPr/>
          <p:nvPr/>
        </p:nvCxnSpPr>
        <p:spPr>
          <a:xfrm>
            <a:off x="10858191" y="1689899"/>
            <a:ext cx="0" cy="20045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7" name="直接连接符 186">
            <a:extLst>
              <a:ext uri="{FF2B5EF4-FFF2-40B4-BE49-F238E27FC236}">
                <a16:creationId xmlns:a16="http://schemas.microsoft.com/office/drawing/2014/main" id="{1562766D-06B6-4E68-A522-842479D25B05}"/>
              </a:ext>
            </a:extLst>
          </p:cNvPr>
          <p:cNvCxnSpPr/>
          <p:nvPr/>
        </p:nvCxnSpPr>
        <p:spPr>
          <a:xfrm>
            <a:off x="5156318" y="1685744"/>
            <a:ext cx="569948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8" name="直接连接符 187"/>
          <p:cNvCxnSpPr/>
          <p:nvPr/>
        </p:nvCxnSpPr>
        <p:spPr>
          <a:xfrm>
            <a:off x="1822264" y="6126669"/>
            <a:ext cx="6145462" cy="0"/>
          </a:xfrm>
          <a:prstGeom prst="line">
            <a:avLst/>
          </a:prstGeom>
          <a:noFill/>
          <a:ln w="3810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189" name="组合 188"/>
          <p:cNvGrpSpPr/>
          <p:nvPr/>
        </p:nvGrpSpPr>
        <p:grpSpPr>
          <a:xfrm>
            <a:off x="8324677" y="1689899"/>
            <a:ext cx="742511" cy="558180"/>
            <a:chOff x="4437892" y="1542100"/>
            <a:chExt cx="742511" cy="558180"/>
          </a:xfrm>
        </p:grpSpPr>
        <p:sp>
          <p:nvSpPr>
            <p:cNvPr id="190" name="矩形 189">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191" name="矩形 190">
              <a:extLst>
                <a:ext uri="{FF2B5EF4-FFF2-40B4-BE49-F238E27FC236}">
                  <a16:creationId xmlns:a16="http://schemas.microsoft.com/office/drawing/2014/main" id="{34A0C001-8C64-42B0-81B4-975CE8AEB916}"/>
                </a:ext>
              </a:extLst>
            </p:cNvPr>
            <p:cNvSpPr/>
            <p:nvPr/>
          </p:nvSpPr>
          <p:spPr>
            <a:xfrm>
              <a:off x="4437892" y="16994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192" name="矩形 191">
              <a:extLst>
                <a:ext uri="{FF2B5EF4-FFF2-40B4-BE49-F238E27FC236}">
                  <a16:creationId xmlns:a16="http://schemas.microsoft.com/office/drawing/2014/main" id="{8C7A746E-DE96-4DA5-9865-44268EFBE48E}"/>
                </a:ext>
              </a:extLst>
            </p:cNvPr>
            <p:cNvSpPr/>
            <p:nvPr/>
          </p:nvSpPr>
          <p:spPr>
            <a:xfrm>
              <a:off x="4437892" y="18694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193" name="组合 192"/>
          <p:cNvGrpSpPr/>
          <p:nvPr/>
        </p:nvGrpSpPr>
        <p:grpSpPr>
          <a:xfrm>
            <a:off x="10204764" y="1681696"/>
            <a:ext cx="633507" cy="390696"/>
            <a:chOff x="4437892" y="1542100"/>
            <a:chExt cx="633507" cy="390696"/>
          </a:xfrm>
        </p:grpSpPr>
        <p:sp>
          <p:nvSpPr>
            <p:cNvPr id="194" name="矩形 193">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195" name="矩形 194">
              <a:extLst>
                <a:ext uri="{FF2B5EF4-FFF2-40B4-BE49-F238E27FC236}">
                  <a16:creationId xmlns:a16="http://schemas.microsoft.com/office/drawing/2014/main" id="{34A0C001-8C64-42B0-81B4-975CE8AEB916}"/>
                </a:ext>
              </a:extLst>
            </p:cNvPr>
            <p:cNvSpPr/>
            <p:nvPr/>
          </p:nvSpPr>
          <p:spPr>
            <a:xfrm>
              <a:off x="4437892" y="1701964"/>
              <a:ext cx="624530" cy="230832"/>
            </a:xfrm>
            <a:prstGeom prst="rect">
              <a:avLst/>
            </a:prstGeom>
          </p:spPr>
          <p:txBody>
            <a:bodyPr wrap="none" rIns="0">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grpSp>
        <p:nvGrpSpPr>
          <p:cNvPr id="196" name="组合 195"/>
          <p:cNvGrpSpPr/>
          <p:nvPr/>
        </p:nvGrpSpPr>
        <p:grpSpPr>
          <a:xfrm>
            <a:off x="5727514" y="1777974"/>
            <a:ext cx="452368" cy="4637035"/>
            <a:chOff x="3288967" y="1090336"/>
            <a:chExt cx="452368" cy="4637035"/>
          </a:xfrm>
        </p:grpSpPr>
        <p:sp>
          <p:nvSpPr>
            <p:cNvPr id="197" name="矩形 196">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8" name="直接连接符 197">
              <a:extLst>
                <a:ext uri="{FF2B5EF4-FFF2-40B4-BE49-F238E27FC236}">
                  <a16:creationId xmlns:a16="http://schemas.microsoft.com/office/drawing/2014/main" id="{7089DE98-FC37-4C1F-9209-35555F31F6C6}"/>
                </a:ext>
              </a:extLst>
            </p:cNvPr>
            <p:cNvCxnSpPr>
              <a:cxnSpLocks/>
              <a:endCxn id="20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199" name="组合 198"/>
            <p:cNvGrpSpPr/>
            <p:nvPr/>
          </p:nvGrpSpPr>
          <p:grpSpPr>
            <a:xfrm>
              <a:off x="3433497" y="1090336"/>
              <a:ext cx="194400" cy="4222800"/>
              <a:chOff x="3433497" y="1128436"/>
              <a:chExt cx="194400" cy="4222800"/>
            </a:xfrm>
          </p:grpSpPr>
          <p:sp>
            <p:nvSpPr>
              <p:cNvPr id="200" name="矩形 199"/>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01" name="组合 200"/>
              <p:cNvGrpSpPr/>
              <p:nvPr/>
            </p:nvGrpSpPr>
            <p:grpSpPr>
              <a:xfrm>
                <a:off x="3450585" y="5242102"/>
                <a:ext cx="160745" cy="89941"/>
                <a:chOff x="4918503" y="3906083"/>
                <a:chExt cx="160745" cy="89941"/>
              </a:xfrm>
            </p:grpSpPr>
            <p:cxnSp>
              <p:nvCxnSpPr>
                <p:cNvPr id="202" name="直接连接符 20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03" name="直接连接符 20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204" name="组合 203"/>
          <p:cNvGrpSpPr/>
          <p:nvPr/>
        </p:nvGrpSpPr>
        <p:grpSpPr>
          <a:xfrm>
            <a:off x="8013412" y="1778953"/>
            <a:ext cx="452368" cy="4636056"/>
            <a:chOff x="3288967" y="1091315"/>
            <a:chExt cx="452368" cy="4636056"/>
          </a:xfrm>
        </p:grpSpPr>
        <p:sp>
          <p:nvSpPr>
            <p:cNvPr id="205" name="矩形 20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06" name="直接连接符 205">
              <a:extLst>
                <a:ext uri="{FF2B5EF4-FFF2-40B4-BE49-F238E27FC236}">
                  <a16:creationId xmlns:a16="http://schemas.microsoft.com/office/drawing/2014/main" id="{7089DE98-FC37-4C1F-9209-35555F31F6C6}"/>
                </a:ext>
              </a:extLst>
            </p:cNvPr>
            <p:cNvCxnSpPr>
              <a:cxnSpLocks/>
              <a:endCxn id="208"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07" name="组合 206"/>
            <p:cNvGrpSpPr/>
            <p:nvPr/>
          </p:nvGrpSpPr>
          <p:grpSpPr>
            <a:xfrm>
              <a:off x="3433498" y="1091315"/>
              <a:ext cx="195773" cy="4222800"/>
              <a:chOff x="3433498" y="1129415"/>
              <a:chExt cx="195773" cy="4222800"/>
            </a:xfrm>
          </p:grpSpPr>
          <p:sp>
            <p:nvSpPr>
              <p:cNvPr id="208" name="矩形 207"/>
              <p:cNvSpPr/>
              <p:nvPr/>
            </p:nvSpPr>
            <p:spPr>
              <a:xfrm>
                <a:off x="3433498" y="1129415"/>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09" name="组合 208"/>
              <p:cNvGrpSpPr/>
              <p:nvPr/>
            </p:nvGrpSpPr>
            <p:grpSpPr>
              <a:xfrm>
                <a:off x="3450585" y="5242102"/>
                <a:ext cx="160745" cy="89941"/>
                <a:chOff x="4918503" y="3906083"/>
                <a:chExt cx="160745" cy="89941"/>
              </a:xfrm>
            </p:grpSpPr>
            <p:cxnSp>
              <p:nvCxnSpPr>
                <p:cNvPr id="210" name="直接连接符 209"/>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11" name="直接连接符 210"/>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212" name="组合 211"/>
          <p:cNvGrpSpPr/>
          <p:nvPr/>
        </p:nvGrpSpPr>
        <p:grpSpPr>
          <a:xfrm>
            <a:off x="9908879" y="1776921"/>
            <a:ext cx="452368" cy="4638088"/>
            <a:chOff x="3288967" y="1089283"/>
            <a:chExt cx="452368" cy="4638088"/>
          </a:xfrm>
        </p:grpSpPr>
        <p:sp>
          <p:nvSpPr>
            <p:cNvPr id="213" name="矩形 212">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14" name="直接连接符 213">
              <a:extLst>
                <a:ext uri="{FF2B5EF4-FFF2-40B4-BE49-F238E27FC236}">
                  <a16:creationId xmlns:a16="http://schemas.microsoft.com/office/drawing/2014/main" id="{7089DE98-FC37-4C1F-9209-35555F31F6C6}"/>
                </a:ext>
              </a:extLst>
            </p:cNvPr>
            <p:cNvCxnSpPr>
              <a:cxnSpLocks/>
              <a:endCxn id="21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15" name="组合 214"/>
            <p:cNvGrpSpPr/>
            <p:nvPr/>
          </p:nvGrpSpPr>
          <p:grpSpPr>
            <a:xfrm>
              <a:off x="3433498" y="1089283"/>
              <a:ext cx="195773" cy="4222800"/>
              <a:chOff x="3433498" y="1127383"/>
              <a:chExt cx="195773" cy="4222800"/>
            </a:xfrm>
          </p:grpSpPr>
          <p:sp>
            <p:nvSpPr>
              <p:cNvPr id="216" name="矩形 215"/>
              <p:cNvSpPr/>
              <p:nvPr/>
            </p:nvSpPr>
            <p:spPr>
              <a:xfrm>
                <a:off x="3433498" y="1127383"/>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17" name="组合 216"/>
              <p:cNvGrpSpPr/>
              <p:nvPr/>
            </p:nvGrpSpPr>
            <p:grpSpPr>
              <a:xfrm>
                <a:off x="3450585" y="5242102"/>
                <a:ext cx="160745" cy="89941"/>
                <a:chOff x="4918503" y="3906083"/>
                <a:chExt cx="160745" cy="89941"/>
              </a:xfrm>
            </p:grpSpPr>
            <p:cxnSp>
              <p:nvCxnSpPr>
                <p:cNvPr id="218" name="直接连接符 21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19" name="直接连接符 21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220" name="椭圆 219"/>
          <p:cNvSpPr/>
          <p:nvPr/>
        </p:nvSpPr>
        <p:spPr>
          <a:xfrm>
            <a:off x="5111845" y="4399796"/>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grpSp>
        <p:nvGrpSpPr>
          <p:cNvPr id="221" name="组合 220"/>
          <p:cNvGrpSpPr/>
          <p:nvPr/>
        </p:nvGrpSpPr>
        <p:grpSpPr>
          <a:xfrm>
            <a:off x="3556665" y="1735189"/>
            <a:ext cx="6722180" cy="793807"/>
            <a:chOff x="3556665" y="1371401"/>
            <a:chExt cx="6722180" cy="793807"/>
          </a:xfrm>
        </p:grpSpPr>
        <p:sp>
          <p:nvSpPr>
            <p:cNvPr id="222" name="文本框 221"/>
            <p:cNvSpPr txBox="1"/>
            <p:nvPr/>
          </p:nvSpPr>
          <p:spPr>
            <a:xfrm rot="5400000">
              <a:off x="5696397" y="1517916"/>
              <a:ext cx="546945"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3" name="文本框 222"/>
            <p:cNvSpPr txBox="1"/>
            <p:nvPr/>
          </p:nvSpPr>
          <p:spPr>
            <a:xfrm rot="5400000">
              <a:off x="7890154" y="1610890"/>
              <a:ext cx="732893"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24" name="文本框 223"/>
            <p:cNvSpPr txBox="1"/>
            <p:nvPr/>
          </p:nvSpPr>
          <p:spPr>
            <a:xfrm rot="5400000">
              <a:off x="9754983" y="1641347"/>
              <a:ext cx="793807"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25" name="文本框 224"/>
            <p:cNvSpPr txBox="1"/>
            <p:nvPr/>
          </p:nvSpPr>
          <p:spPr>
            <a:xfrm rot="5400000">
              <a:off x="3433394" y="1494672"/>
              <a:ext cx="500458"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226" name="直接连接符 225">
            <a:extLst>
              <a:ext uri="{FF2B5EF4-FFF2-40B4-BE49-F238E27FC236}">
                <a16:creationId xmlns:a16="http://schemas.microsoft.com/office/drawing/2014/main" id="{2EF7FF38-547F-4842-883B-B8ED6547CE15}"/>
              </a:ext>
            </a:extLst>
          </p:cNvPr>
          <p:cNvCxnSpPr>
            <a:cxnSpLocks/>
          </p:cNvCxnSpPr>
          <p:nvPr/>
        </p:nvCxnSpPr>
        <p:spPr>
          <a:xfrm>
            <a:off x="9766717" y="1086658"/>
            <a:ext cx="0" cy="3951127"/>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a:off x="9586934" y="1091421"/>
            <a:ext cx="0" cy="796184"/>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28" name="直接连接符 227"/>
          <p:cNvCxnSpPr/>
          <p:nvPr/>
        </p:nvCxnSpPr>
        <p:spPr>
          <a:xfrm>
            <a:off x="6633544" y="1076325"/>
            <a:ext cx="0" cy="802817"/>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29" name="直接连接符 228"/>
          <p:cNvCxnSpPr/>
          <p:nvPr/>
        </p:nvCxnSpPr>
        <p:spPr>
          <a:xfrm>
            <a:off x="6979770" y="1095121"/>
            <a:ext cx="0" cy="389095"/>
          </a:xfrm>
          <a:prstGeom prst="line">
            <a:avLst/>
          </a:prstGeom>
          <a:noFill/>
          <a:ln w="28575"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30" name="直接连接符 229">
            <a:extLst>
              <a:ext uri="{FF2B5EF4-FFF2-40B4-BE49-F238E27FC236}">
                <a16:creationId xmlns:a16="http://schemas.microsoft.com/office/drawing/2014/main" id="{2EF7FF38-547F-4842-883B-B8ED6547CE15}"/>
              </a:ext>
            </a:extLst>
          </p:cNvPr>
          <p:cNvCxnSpPr>
            <a:cxnSpLocks/>
          </p:cNvCxnSpPr>
          <p:nvPr/>
        </p:nvCxnSpPr>
        <p:spPr>
          <a:xfrm>
            <a:off x="3943795" y="1090593"/>
            <a:ext cx="0" cy="2472458"/>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32" name="直接连接符 231"/>
          <p:cNvCxnSpPr/>
          <p:nvPr/>
        </p:nvCxnSpPr>
        <p:spPr>
          <a:xfrm>
            <a:off x="5962913" y="1079885"/>
            <a:ext cx="0" cy="693739"/>
          </a:xfrm>
          <a:prstGeom prst="line">
            <a:avLst/>
          </a:prstGeom>
          <a:noFill/>
          <a:ln w="28575"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233" name="圆角矩形 232"/>
          <p:cNvSpPr/>
          <p:nvPr/>
        </p:nvSpPr>
        <p:spPr>
          <a:xfrm>
            <a:off x="1680166" y="715423"/>
            <a:ext cx="9157493" cy="364716"/>
          </a:xfrm>
          <a:prstGeom prst="roundRect">
            <a:avLst>
              <a:gd name="adj" fmla="val 8579"/>
            </a:avLst>
          </a:prstGeom>
          <a:solidFill>
            <a:schemeClr val="accent2">
              <a:lumMod val="40000"/>
              <a:lumOff val="60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03500"/>
            <a:r>
              <a:rPr lang="zh-CN" altLang="en-US" sz="1050" b="1">
                <a:solidFill>
                  <a:schemeClr val="tx1"/>
                </a:solidFill>
                <a:latin typeface="微软雅黑" panose="020B0503020204020204" pitchFamily="34" charset="-122"/>
                <a:ea typeface="微软雅黑" panose="020B0503020204020204" pitchFamily="34" charset="-122"/>
              </a:rPr>
              <a:t>相关处理逻辑（重定向）</a:t>
            </a:r>
          </a:p>
        </p:txBody>
      </p:sp>
      <p:sp>
        <p:nvSpPr>
          <p:cNvPr id="235" name="矩形 234">
            <a:extLst>
              <a:ext uri="{FF2B5EF4-FFF2-40B4-BE49-F238E27FC236}">
                <a16:creationId xmlns:a16="http://schemas.microsoft.com/office/drawing/2014/main" id="{2D4376B0-1190-45C0-A8F0-85641E224139}"/>
              </a:ext>
            </a:extLst>
          </p:cNvPr>
          <p:cNvSpPr/>
          <p:nvPr/>
        </p:nvSpPr>
        <p:spPr>
          <a:xfrm>
            <a:off x="9583684" y="855186"/>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6" name="矩形 235">
            <a:extLst>
              <a:ext uri="{FF2B5EF4-FFF2-40B4-BE49-F238E27FC236}">
                <a16:creationId xmlns:a16="http://schemas.microsoft.com/office/drawing/2014/main" id="{4B467A89-956C-4BAB-9032-2771C6ABAEC2}"/>
              </a:ext>
            </a:extLst>
          </p:cNvPr>
          <p:cNvSpPr/>
          <p:nvPr/>
        </p:nvSpPr>
        <p:spPr>
          <a:xfrm>
            <a:off x="9074551" y="888529"/>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37" name="矩形 236">
            <a:extLst>
              <a:ext uri="{FF2B5EF4-FFF2-40B4-BE49-F238E27FC236}">
                <a16:creationId xmlns:a16="http://schemas.microsoft.com/office/drawing/2014/main" id="{4B467A89-956C-4BAB-9032-2771C6ABAEC2}"/>
              </a:ext>
            </a:extLst>
          </p:cNvPr>
          <p:cNvSpPr/>
          <p:nvPr/>
        </p:nvSpPr>
        <p:spPr>
          <a:xfrm>
            <a:off x="6867638" y="888529"/>
            <a:ext cx="684803"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PredictErr</a:t>
            </a:r>
            <a:endParaRPr lang="zh-CN" altLang="en-US" sz="900" i="1">
              <a:latin typeface="Times New Roman" panose="02020603050405020304" pitchFamily="18" charset="0"/>
              <a:cs typeface="Times New Roman" panose="02020603050405020304" pitchFamily="18" charset="0"/>
            </a:endParaRPr>
          </a:p>
        </p:txBody>
      </p:sp>
      <p:sp>
        <p:nvSpPr>
          <p:cNvPr id="238" name="矩形 237">
            <a:extLst>
              <a:ext uri="{FF2B5EF4-FFF2-40B4-BE49-F238E27FC236}">
                <a16:creationId xmlns:a16="http://schemas.microsoft.com/office/drawing/2014/main" id="{2D4376B0-1190-45C0-A8F0-85641E224139}"/>
              </a:ext>
            </a:extLst>
          </p:cNvPr>
          <p:cNvSpPr/>
          <p:nvPr/>
        </p:nvSpPr>
        <p:spPr>
          <a:xfrm>
            <a:off x="6521665" y="740532"/>
            <a:ext cx="704039" cy="261610"/>
          </a:xfrm>
          <a:prstGeom prst="rect">
            <a:avLst/>
          </a:prstGeom>
        </p:spPr>
        <p:txBody>
          <a:bodyPr wrap="none">
            <a:spAutoFit/>
          </a:bodyPr>
          <a:lstStyle/>
          <a:p>
            <a:pPr algn="ctr"/>
            <a:r>
              <a:rPr lang="en-US" altLang="zh-CN" sz="900" b="1" i="1" err="1">
                <a:latin typeface="Times New Roman" panose="02020603050405020304" pitchFamily="18" charset="0"/>
                <a:cs typeface="Times New Roman" panose="02020603050405020304" pitchFamily="18" charset="0"/>
              </a:rPr>
              <a:t>WriteReg</a:t>
            </a:r>
            <a:r>
              <a:rPr lang="en-US" altLang="zh-CN" sz="1100" i="1">
                <a:latin typeface="Times New Roman" panose="02020603050405020304" pitchFamily="18" charset="0"/>
                <a:cs typeface="Times New Roman" panose="02020603050405020304" pitchFamily="18" charset="0"/>
              </a:rPr>
              <a:t>#</a:t>
            </a:r>
            <a:endParaRPr lang="zh-CN" altLang="en-US" sz="1100" i="1">
              <a:latin typeface="Times New Roman" panose="02020603050405020304" pitchFamily="18" charset="0"/>
              <a:cs typeface="Times New Roman" panose="02020603050405020304" pitchFamily="18" charset="0"/>
            </a:endParaRPr>
          </a:p>
        </p:txBody>
      </p:sp>
      <p:sp>
        <p:nvSpPr>
          <p:cNvPr id="239" name="矩形 238">
            <a:extLst>
              <a:ext uri="{FF2B5EF4-FFF2-40B4-BE49-F238E27FC236}">
                <a16:creationId xmlns:a16="http://schemas.microsoft.com/office/drawing/2014/main" id="{4B467A89-956C-4BAB-9032-2771C6ABAEC2}"/>
              </a:ext>
            </a:extLst>
          </p:cNvPr>
          <p:cNvSpPr/>
          <p:nvPr/>
        </p:nvSpPr>
        <p:spPr>
          <a:xfrm>
            <a:off x="6173540" y="888529"/>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40" name="矩形 239">
            <a:extLst>
              <a:ext uri="{FF2B5EF4-FFF2-40B4-BE49-F238E27FC236}">
                <a16:creationId xmlns:a16="http://schemas.microsoft.com/office/drawing/2014/main" id="{2D4376B0-1190-45C0-A8F0-85641E224139}"/>
              </a:ext>
            </a:extLst>
          </p:cNvPr>
          <p:cNvSpPr/>
          <p:nvPr/>
        </p:nvSpPr>
        <p:spPr>
          <a:xfrm>
            <a:off x="3763730" y="888529"/>
            <a:ext cx="428322" cy="230832"/>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Instr</a:t>
            </a:r>
            <a:endParaRPr lang="zh-CN" altLang="en-US" sz="900" b="1">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CF5246AF-7F37-4B15-BE19-3F53A543C723}"/>
              </a:ext>
            </a:extLst>
          </p:cNvPr>
          <p:cNvSpPr/>
          <p:nvPr/>
        </p:nvSpPr>
        <p:spPr>
          <a:xfrm>
            <a:off x="2177177" y="3120941"/>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CF5246AF-7F37-4B15-BE19-3F53A543C723}"/>
              </a:ext>
            </a:extLst>
          </p:cNvPr>
          <p:cNvSpPr/>
          <p:nvPr/>
        </p:nvSpPr>
        <p:spPr>
          <a:xfrm rot="5400000">
            <a:off x="3351228" y="1818121"/>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243" name="矩形 242">
            <a:extLst>
              <a:ext uri="{FF2B5EF4-FFF2-40B4-BE49-F238E27FC236}">
                <a16:creationId xmlns:a16="http://schemas.microsoft.com/office/drawing/2014/main" id="{CF5246AF-7F37-4B15-BE19-3F53A543C723}"/>
              </a:ext>
            </a:extLst>
          </p:cNvPr>
          <p:cNvSpPr/>
          <p:nvPr/>
        </p:nvSpPr>
        <p:spPr>
          <a:xfrm rot="5400000">
            <a:off x="3671555" y="1833847"/>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244" name="直接连接符 243">
            <a:extLst>
              <a:ext uri="{FF2B5EF4-FFF2-40B4-BE49-F238E27FC236}">
                <a16:creationId xmlns:a16="http://schemas.microsoft.com/office/drawing/2014/main" id="{1562766D-06B6-4E68-A522-842479D25B05}"/>
              </a:ext>
            </a:extLst>
          </p:cNvPr>
          <p:cNvCxnSpPr/>
          <p:nvPr/>
        </p:nvCxnSpPr>
        <p:spPr>
          <a:xfrm>
            <a:off x="2115550" y="1285438"/>
            <a:ext cx="1494513" cy="0"/>
          </a:xfrm>
          <a:prstGeom prst="line">
            <a:avLst/>
          </a:prstGeom>
          <a:noFill/>
          <a:ln w="12700"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245" name="椭圆 244"/>
          <p:cNvSpPr/>
          <p:nvPr/>
        </p:nvSpPr>
        <p:spPr>
          <a:xfrm>
            <a:off x="2077326" y="325015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46" name="椭圆 245"/>
          <p:cNvSpPr/>
          <p:nvPr/>
        </p:nvSpPr>
        <p:spPr>
          <a:xfrm>
            <a:off x="3580027" y="167919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47" name="矩形 246">
            <a:extLst>
              <a:ext uri="{FF2B5EF4-FFF2-40B4-BE49-F238E27FC236}">
                <a16:creationId xmlns:a16="http://schemas.microsoft.com/office/drawing/2014/main" id="{CF5246AF-7F37-4B15-BE19-3F53A543C723}"/>
              </a:ext>
            </a:extLst>
          </p:cNvPr>
          <p:cNvSpPr/>
          <p:nvPr/>
        </p:nvSpPr>
        <p:spPr>
          <a:xfrm>
            <a:off x="6003728" y="1467975"/>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248" name="直接连接符 247"/>
          <p:cNvCxnSpPr/>
          <p:nvPr/>
        </p:nvCxnSpPr>
        <p:spPr>
          <a:xfrm>
            <a:off x="3741728" y="1488212"/>
            <a:ext cx="0" cy="274076"/>
          </a:xfrm>
          <a:prstGeom prst="line">
            <a:avLst/>
          </a:prstGeom>
          <a:noFill/>
          <a:ln w="28575"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50" name="直接连接符 249">
            <a:extLst>
              <a:ext uri="{FF2B5EF4-FFF2-40B4-BE49-F238E27FC236}">
                <a16:creationId xmlns:a16="http://schemas.microsoft.com/office/drawing/2014/main" id="{B9F5C077-6E48-40BF-9EAD-AB04B11E759A}"/>
              </a:ext>
            </a:extLst>
          </p:cNvPr>
          <p:cNvCxnSpPr>
            <a:cxnSpLocks/>
          </p:cNvCxnSpPr>
          <p:nvPr/>
        </p:nvCxnSpPr>
        <p:spPr>
          <a:xfrm>
            <a:off x="7113353" y="55272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51" name="直接连接符 250">
            <a:extLst>
              <a:ext uri="{FF2B5EF4-FFF2-40B4-BE49-F238E27FC236}">
                <a16:creationId xmlns:a16="http://schemas.microsoft.com/office/drawing/2014/main" id="{54A70878-C0AF-46C4-ADAB-63FF9A5AE702}"/>
              </a:ext>
            </a:extLst>
          </p:cNvPr>
          <p:cNvCxnSpPr>
            <a:cxnSpLocks/>
          </p:cNvCxnSpPr>
          <p:nvPr/>
        </p:nvCxnSpPr>
        <p:spPr>
          <a:xfrm>
            <a:off x="6621583" y="4273636"/>
            <a:ext cx="36765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252" name="矩形 251">
            <a:extLst>
              <a:ext uri="{FF2B5EF4-FFF2-40B4-BE49-F238E27FC236}">
                <a16:creationId xmlns:a16="http://schemas.microsoft.com/office/drawing/2014/main" id="{D31E64C1-9E68-43BA-B0A7-071878060BF4}"/>
              </a:ext>
            </a:extLst>
          </p:cNvPr>
          <p:cNvSpPr/>
          <p:nvPr/>
        </p:nvSpPr>
        <p:spPr>
          <a:xfrm>
            <a:off x="7038072" y="4642083"/>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253" name="直接连接符 252"/>
          <p:cNvCxnSpPr/>
          <p:nvPr/>
        </p:nvCxnSpPr>
        <p:spPr>
          <a:xfrm>
            <a:off x="6201221" y="3678131"/>
            <a:ext cx="0" cy="2686815"/>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54" name="直接连接符 253"/>
          <p:cNvCxnSpPr/>
          <p:nvPr/>
        </p:nvCxnSpPr>
        <p:spPr>
          <a:xfrm>
            <a:off x="6342086" y="3808961"/>
            <a:ext cx="159183" cy="0"/>
          </a:xfrm>
          <a:prstGeom prst="line">
            <a:avLst/>
          </a:prstGeom>
          <a:noFill/>
          <a:ln w="19050" cap="sq">
            <a:solidFill>
              <a:schemeClr val="tx1">
                <a:lumMod val="95000"/>
                <a:lumOff val="5000"/>
              </a:schemeClr>
            </a:solidFill>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255" name="直接连接符 254">
            <a:extLst>
              <a:ext uri="{FF2B5EF4-FFF2-40B4-BE49-F238E27FC236}">
                <a16:creationId xmlns:a16="http://schemas.microsoft.com/office/drawing/2014/main" id="{2EF7FF38-547F-4842-883B-B8ED6547CE15}"/>
              </a:ext>
            </a:extLst>
          </p:cNvPr>
          <p:cNvCxnSpPr>
            <a:cxnSpLocks/>
          </p:cNvCxnSpPr>
          <p:nvPr/>
        </p:nvCxnSpPr>
        <p:spPr>
          <a:xfrm>
            <a:off x="7971110" y="5707217"/>
            <a:ext cx="0" cy="414462"/>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6" name="直接连接符 255">
            <a:extLst>
              <a:ext uri="{FF2B5EF4-FFF2-40B4-BE49-F238E27FC236}">
                <a16:creationId xmlns:a16="http://schemas.microsoft.com/office/drawing/2014/main" id="{B9F5C077-6E48-40BF-9EAD-AB04B11E759A}"/>
              </a:ext>
            </a:extLst>
          </p:cNvPr>
          <p:cNvCxnSpPr>
            <a:cxnSpLocks/>
          </p:cNvCxnSpPr>
          <p:nvPr/>
        </p:nvCxnSpPr>
        <p:spPr>
          <a:xfrm>
            <a:off x="7787980" y="5707217"/>
            <a:ext cx="179746"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257" name="组合 256">
            <a:extLst>
              <a:ext uri="{FF2B5EF4-FFF2-40B4-BE49-F238E27FC236}">
                <a16:creationId xmlns:a16="http://schemas.microsoft.com/office/drawing/2014/main" id="{9E2B02A3-1EF5-494A-B123-C8EFBFD1D59A}"/>
              </a:ext>
            </a:extLst>
          </p:cNvPr>
          <p:cNvGrpSpPr/>
          <p:nvPr/>
        </p:nvGrpSpPr>
        <p:grpSpPr>
          <a:xfrm>
            <a:off x="6943050" y="5378198"/>
            <a:ext cx="396263" cy="346654"/>
            <a:chOff x="7174277" y="4933424"/>
            <a:chExt cx="495474" cy="433445"/>
          </a:xfrm>
        </p:grpSpPr>
        <p:sp>
          <p:nvSpPr>
            <p:cNvPr id="258" name="平行四边形 25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9" name="矩形 25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260" name="组合 259"/>
          <p:cNvGrpSpPr/>
          <p:nvPr/>
        </p:nvGrpSpPr>
        <p:grpSpPr>
          <a:xfrm>
            <a:off x="7527602" y="5405119"/>
            <a:ext cx="311177" cy="603620"/>
            <a:chOff x="7367766" y="3957381"/>
            <a:chExt cx="311177" cy="603620"/>
          </a:xfrm>
        </p:grpSpPr>
        <p:sp>
          <p:nvSpPr>
            <p:cNvPr id="261" name="任意多边形 260"/>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262" name="文本框 261"/>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63" name="直接连接符 262"/>
          <p:cNvCxnSpPr/>
          <p:nvPr/>
        </p:nvCxnSpPr>
        <p:spPr>
          <a:xfrm>
            <a:off x="6090711" y="50368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64" name="矩形 263">
            <a:extLst>
              <a:ext uri="{FF2B5EF4-FFF2-40B4-BE49-F238E27FC236}">
                <a16:creationId xmlns:a16="http://schemas.microsoft.com/office/drawing/2014/main" id="{2D4376B0-1190-45C0-A8F0-85641E224139}"/>
              </a:ext>
            </a:extLst>
          </p:cNvPr>
          <p:cNvSpPr/>
          <p:nvPr/>
        </p:nvSpPr>
        <p:spPr>
          <a:xfrm>
            <a:off x="6849261" y="501501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67CEB788-15D4-4ECC-8713-81027F2BB7C0}"/>
              </a:ext>
            </a:extLst>
          </p:cNvPr>
          <p:cNvSpPr/>
          <p:nvPr/>
        </p:nvSpPr>
        <p:spPr>
          <a:xfrm>
            <a:off x="6018299" y="3348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66" name="矩形 265">
            <a:extLst>
              <a:ext uri="{FF2B5EF4-FFF2-40B4-BE49-F238E27FC236}">
                <a16:creationId xmlns:a16="http://schemas.microsoft.com/office/drawing/2014/main" id="{67CEB788-15D4-4ECC-8713-81027F2BB7C0}"/>
              </a:ext>
            </a:extLst>
          </p:cNvPr>
          <p:cNvSpPr/>
          <p:nvPr/>
        </p:nvSpPr>
        <p:spPr>
          <a:xfrm>
            <a:off x="6008416" y="3935428"/>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267" name="组合 266"/>
          <p:cNvGrpSpPr/>
          <p:nvPr/>
        </p:nvGrpSpPr>
        <p:grpSpPr>
          <a:xfrm>
            <a:off x="6444963" y="3412462"/>
            <a:ext cx="278821" cy="523935"/>
            <a:chOff x="11253692" y="3897575"/>
            <a:chExt cx="294068" cy="552588"/>
          </a:xfrm>
        </p:grpSpPr>
        <p:sp>
          <p:nvSpPr>
            <p:cNvPr id="268" name="流程图: 手动操作 267">
              <a:extLst>
                <a:ext uri="{FF2B5EF4-FFF2-40B4-BE49-F238E27FC236}">
                  <a16:creationId xmlns:a16="http://schemas.microsoft.com/office/drawing/2014/main" id="{6C2FCBC5-1898-4C55-8A7D-7DB4F2A02A90}"/>
                </a:ext>
              </a:extLst>
            </p:cNvPr>
            <p:cNvSpPr/>
            <p:nvPr/>
          </p:nvSpPr>
          <p:spPr>
            <a:xfrm rot="16200000">
              <a:off x="11167772"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9" name="矩形 268">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70" name="矩形 269">
              <a:extLst>
                <a:ext uri="{FF2B5EF4-FFF2-40B4-BE49-F238E27FC236}">
                  <a16:creationId xmlns:a16="http://schemas.microsoft.com/office/drawing/2014/main" id="{DB6FEBF0-D3C1-4E44-A076-F8543F45AA45}"/>
                </a:ext>
              </a:extLst>
            </p:cNvPr>
            <p:cNvSpPr/>
            <p:nvPr/>
          </p:nvSpPr>
          <p:spPr>
            <a:xfrm>
              <a:off x="11293563" y="4158417"/>
              <a:ext cx="194833" cy="275917"/>
            </a:xfrm>
            <a:prstGeom prst="rect">
              <a:avLst/>
            </a:prstGeom>
            <a:ln w="19050">
              <a:noFill/>
            </a:ln>
          </p:spPr>
          <p:txBody>
            <a:bodyPr wrap="none">
              <a:spAutoFit/>
            </a:bodyPr>
            <a:lstStyle/>
            <a:p>
              <a:pPr algn="ctr"/>
              <a:endParaRPr lang="en-US" altLang="zh-CN" sz="1100">
                <a:latin typeface="Times New Roman" panose="02020603050405020304" pitchFamily="18" charset="0"/>
                <a:cs typeface="Times New Roman" panose="02020603050405020304" pitchFamily="18" charset="0"/>
              </a:endParaRPr>
            </a:p>
          </p:txBody>
        </p:sp>
        <p:sp>
          <p:nvSpPr>
            <p:cNvPr id="271" name="矩形 270">
              <a:extLst>
                <a:ext uri="{FF2B5EF4-FFF2-40B4-BE49-F238E27FC236}">
                  <a16:creationId xmlns:a16="http://schemas.microsoft.com/office/drawing/2014/main" id="{DB6FEBF0-D3C1-4E44-A076-F8543F45AA45}"/>
                </a:ext>
              </a:extLst>
            </p:cNvPr>
            <p:cNvSpPr/>
            <p:nvPr/>
          </p:nvSpPr>
          <p:spPr>
            <a:xfrm>
              <a:off x="11253692" y="4170809"/>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grpSp>
        <p:nvGrpSpPr>
          <p:cNvPr id="272" name="组合 271"/>
          <p:cNvGrpSpPr/>
          <p:nvPr/>
        </p:nvGrpSpPr>
        <p:grpSpPr>
          <a:xfrm>
            <a:off x="6444831" y="4009265"/>
            <a:ext cx="278243" cy="537756"/>
            <a:chOff x="11254296" y="3897575"/>
            <a:chExt cx="293459" cy="567165"/>
          </a:xfrm>
        </p:grpSpPr>
        <p:sp>
          <p:nvSpPr>
            <p:cNvPr id="273" name="流程图: 手动操作 27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74" name="矩形 27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75" name="矩形 274">
              <a:extLst>
                <a:ext uri="{FF2B5EF4-FFF2-40B4-BE49-F238E27FC236}">
                  <a16:creationId xmlns:a16="http://schemas.microsoft.com/office/drawing/2014/main" id="{DB6FEBF0-D3C1-4E44-A076-F8543F45AA45}"/>
                </a:ext>
              </a:extLst>
            </p:cNvPr>
            <p:cNvSpPr/>
            <p:nvPr/>
          </p:nvSpPr>
          <p:spPr>
            <a:xfrm>
              <a:off x="11254296" y="4188823"/>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cxnSp>
        <p:nvCxnSpPr>
          <p:cNvPr id="276" name="直接连接符 275"/>
          <p:cNvCxnSpPr/>
          <p:nvPr/>
        </p:nvCxnSpPr>
        <p:spPr>
          <a:xfrm flipH="1">
            <a:off x="6201221" y="3678131"/>
            <a:ext cx="300048" cy="0"/>
          </a:xfrm>
          <a:prstGeom prst="line">
            <a:avLst/>
          </a:pr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7" name="直接连接符 276"/>
          <p:cNvCxnSpPr/>
          <p:nvPr/>
        </p:nvCxnSpPr>
        <p:spPr>
          <a:xfrm>
            <a:off x="6337718" y="4427252"/>
            <a:ext cx="167917"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flipH="1">
            <a:off x="6201221" y="4274369"/>
            <a:ext cx="300048" cy="0"/>
          </a:xfrm>
          <a:prstGeom prst="line">
            <a:avLst/>
          </a:prstGeom>
          <a:noFill/>
          <a:ln w="19050" cap="sq">
            <a:solidFill>
              <a:schemeClr val="tx1">
                <a:lumMod val="95000"/>
                <a:lumOff val="5000"/>
              </a:schemeClr>
            </a:solidFill>
            <a:headEnd type="triangle" w="sm" len="sm"/>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a:extLst>
              <a:ext uri="{FF2B5EF4-FFF2-40B4-BE49-F238E27FC236}">
                <a16:creationId xmlns:a16="http://schemas.microsoft.com/office/drawing/2014/main" id="{1562766D-06B6-4E68-A522-842479D25B05}"/>
              </a:ext>
            </a:extLst>
          </p:cNvPr>
          <p:cNvCxnSpPr/>
          <p:nvPr/>
        </p:nvCxnSpPr>
        <p:spPr>
          <a:xfrm>
            <a:off x="6730700" y="3677454"/>
            <a:ext cx="65528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0" name="直接连接符 279"/>
          <p:cNvCxnSpPr/>
          <p:nvPr/>
        </p:nvCxnSpPr>
        <p:spPr>
          <a:xfrm>
            <a:off x="6724051" y="4496730"/>
            <a:ext cx="0" cy="1064802"/>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81" name="直接连接符 280">
            <a:extLst>
              <a:ext uri="{FF2B5EF4-FFF2-40B4-BE49-F238E27FC236}">
                <a16:creationId xmlns:a16="http://schemas.microsoft.com/office/drawing/2014/main" id="{54A70878-C0AF-46C4-ADAB-63FF9A5AE702}"/>
              </a:ext>
            </a:extLst>
          </p:cNvPr>
          <p:cNvCxnSpPr>
            <a:cxnSpLocks/>
          </p:cNvCxnSpPr>
          <p:nvPr/>
        </p:nvCxnSpPr>
        <p:spPr>
          <a:xfrm>
            <a:off x="6724051" y="4492523"/>
            <a:ext cx="30532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82" name="直接连接符 281">
            <a:extLst>
              <a:ext uri="{FF2B5EF4-FFF2-40B4-BE49-F238E27FC236}">
                <a16:creationId xmlns:a16="http://schemas.microsoft.com/office/drawing/2014/main" id="{54A70878-C0AF-46C4-ADAB-63FF9A5AE702}"/>
              </a:ext>
            </a:extLst>
          </p:cNvPr>
          <p:cNvCxnSpPr>
            <a:cxnSpLocks/>
          </p:cNvCxnSpPr>
          <p:nvPr/>
        </p:nvCxnSpPr>
        <p:spPr>
          <a:xfrm>
            <a:off x="7217564" y="4331638"/>
            <a:ext cx="16437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p:cNvCxnSpPr/>
          <p:nvPr/>
        </p:nvCxnSpPr>
        <p:spPr>
          <a:xfrm>
            <a:off x="8019455" y="3842779"/>
            <a:ext cx="0" cy="17471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p:cNvCxnSpPr/>
          <p:nvPr/>
        </p:nvCxnSpPr>
        <p:spPr>
          <a:xfrm>
            <a:off x="7808003" y="4019486"/>
            <a:ext cx="20540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285" name="组合 284"/>
          <p:cNvGrpSpPr/>
          <p:nvPr/>
        </p:nvGrpSpPr>
        <p:grpSpPr>
          <a:xfrm>
            <a:off x="6944531" y="4084305"/>
            <a:ext cx="278243" cy="523935"/>
            <a:chOff x="11254296" y="3897575"/>
            <a:chExt cx="293459" cy="552588"/>
          </a:xfrm>
        </p:grpSpPr>
        <p:sp>
          <p:nvSpPr>
            <p:cNvPr id="286" name="流程图: 手动操作 285">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87" name="矩形 286">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88" name="矩形 287">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89" name="直接连接符 288"/>
          <p:cNvCxnSpPr/>
          <p:nvPr/>
        </p:nvCxnSpPr>
        <p:spPr>
          <a:xfrm>
            <a:off x="6895943" y="4273636"/>
            <a:ext cx="0" cy="41986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a:extLst>
              <a:ext uri="{FF2B5EF4-FFF2-40B4-BE49-F238E27FC236}">
                <a16:creationId xmlns:a16="http://schemas.microsoft.com/office/drawing/2014/main" id="{54A70878-C0AF-46C4-ADAB-63FF9A5AE702}"/>
              </a:ext>
            </a:extLst>
          </p:cNvPr>
          <p:cNvCxnSpPr>
            <a:cxnSpLocks/>
          </p:cNvCxnSpPr>
          <p:nvPr/>
        </p:nvCxnSpPr>
        <p:spPr>
          <a:xfrm>
            <a:off x="6895943" y="4693500"/>
            <a:ext cx="111746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91" name="直接连接符 290"/>
          <p:cNvCxnSpPr/>
          <p:nvPr/>
        </p:nvCxnSpPr>
        <p:spPr>
          <a:xfrm>
            <a:off x="8013412" y="4445142"/>
            <a:ext cx="0" cy="24835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2" name="直接连接符 291">
            <a:extLst>
              <a:ext uri="{FF2B5EF4-FFF2-40B4-BE49-F238E27FC236}">
                <a16:creationId xmlns:a16="http://schemas.microsoft.com/office/drawing/2014/main" id="{1562766D-06B6-4E68-A522-842479D25B05}"/>
              </a:ext>
            </a:extLst>
          </p:cNvPr>
          <p:cNvCxnSpPr/>
          <p:nvPr/>
        </p:nvCxnSpPr>
        <p:spPr>
          <a:xfrm>
            <a:off x="6080683" y="2872913"/>
            <a:ext cx="832040"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93" name="直接连接符 292"/>
          <p:cNvCxnSpPr/>
          <p:nvPr/>
        </p:nvCxnSpPr>
        <p:spPr>
          <a:xfrm>
            <a:off x="6917486" y="2872913"/>
            <a:ext cx="0" cy="119273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294" name="组合 293"/>
          <p:cNvGrpSpPr/>
          <p:nvPr/>
        </p:nvGrpSpPr>
        <p:grpSpPr>
          <a:xfrm>
            <a:off x="5120682" y="1693097"/>
            <a:ext cx="787263" cy="1382479"/>
            <a:chOff x="5120682" y="1693097"/>
            <a:chExt cx="787263" cy="1382479"/>
          </a:xfrm>
        </p:grpSpPr>
        <p:sp>
          <p:nvSpPr>
            <p:cNvPr id="295" name="矩形 294">
              <a:extLst>
                <a:ext uri="{FF2B5EF4-FFF2-40B4-BE49-F238E27FC236}">
                  <a16:creationId xmlns:a16="http://schemas.microsoft.com/office/drawing/2014/main" id="{4B467A89-956C-4BAB-9032-2771C6ABAEC2}"/>
                </a:ext>
              </a:extLst>
            </p:cNvPr>
            <p:cNvSpPr/>
            <p:nvPr/>
          </p:nvSpPr>
          <p:spPr>
            <a:xfrm>
              <a:off x="5124183" y="1693097"/>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96" name="矩形 295">
              <a:extLst>
                <a:ext uri="{FF2B5EF4-FFF2-40B4-BE49-F238E27FC236}">
                  <a16:creationId xmlns:a16="http://schemas.microsoft.com/office/drawing/2014/main" id="{34A0C001-8C64-42B0-81B4-975CE8AEB916}"/>
                </a:ext>
              </a:extLst>
            </p:cNvPr>
            <p:cNvSpPr/>
            <p:nvPr/>
          </p:nvSpPr>
          <p:spPr>
            <a:xfrm>
              <a:off x="5124183" y="185761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8C7A746E-DE96-4DA5-9865-44268EFBE48E}"/>
                </a:ext>
              </a:extLst>
            </p:cNvPr>
            <p:cNvSpPr/>
            <p:nvPr/>
          </p:nvSpPr>
          <p:spPr>
            <a:xfrm>
              <a:off x="5124183" y="2022139"/>
              <a:ext cx="671979"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298" name="矩形 297">
              <a:extLst>
                <a:ext uri="{FF2B5EF4-FFF2-40B4-BE49-F238E27FC236}">
                  <a16:creationId xmlns:a16="http://schemas.microsoft.com/office/drawing/2014/main" id="{1F5677AA-D17F-454E-9BE4-70FFC67826EF}"/>
                </a:ext>
              </a:extLst>
            </p:cNvPr>
            <p:cNvSpPr/>
            <p:nvPr/>
          </p:nvSpPr>
          <p:spPr>
            <a:xfrm>
              <a:off x="5120682" y="2186660"/>
              <a:ext cx="50526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zh-CN" altLang="en-US" sz="900" i="1">
                <a:latin typeface="Times New Roman" panose="02020603050405020304" pitchFamily="18" charset="0"/>
                <a:cs typeface="Times New Roman" panose="02020603050405020304" pitchFamily="18" charset="0"/>
              </a:endParaRPr>
            </a:p>
          </p:txBody>
        </p:sp>
        <p:sp>
          <p:nvSpPr>
            <p:cNvPr id="299" name="矩形 298">
              <a:extLst>
                <a:ext uri="{FF2B5EF4-FFF2-40B4-BE49-F238E27FC236}">
                  <a16:creationId xmlns:a16="http://schemas.microsoft.com/office/drawing/2014/main" id="{76CC0552-8F36-4B88-8FF1-55AAFE537DAF}"/>
                </a:ext>
              </a:extLst>
            </p:cNvPr>
            <p:cNvSpPr/>
            <p:nvPr/>
          </p:nvSpPr>
          <p:spPr>
            <a:xfrm>
              <a:off x="5124183" y="2351181"/>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00" name="矩形 299">
              <a:extLst>
                <a:ext uri="{FF2B5EF4-FFF2-40B4-BE49-F238E27FC236}">
                  <a16:creationId xmlns:a16="http://schemas.microsoft.com/office/drawing/2014/main" id="{0910D6F0-702B-4B92-ADD2-18FEF564A12F}"/>
                </a:ext>
              </a:extLst>
            </p:cNvPr>
            <p:cNvSpPr/>
            <p:nvPr/>
          </p:nvSpPr>
          <p:spPr>
            <a:xfrm>
              <a:off x="5124183" y="2515702"/>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sp>
          <p:nvSpPr>
            <p:cNvPr id="301" name="矩形 300">
              <a:extLst>
                <a:ext uri="{FF2B5EF4-FFF2-40B4-BE49-F238E27FC236}">
                  <a16:creationId xmlns:a16="http://schemas.microsoft.com/office/drawing/2014/main" id="{0F2AA4CC-57B4-4A83-8DF2-92A33E45455F}"/>
                </a:ext>
              </a:extLst>
            </p:cNvPr>
            <p:cNvSpPr/>
            <p:nvPr/>
          </p:nvSpPr>
          <p:spPr>
            <a:xfrm>
              <a:off x="5123021" y="2680223"/>
              <a:ext cx="69762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RtForward</a:t>
              </a:r>
              <a:endParaRPr lang="zh-CN" altLang="en-US" sz="900" i="1" baseline="-25000">
                <a:latin typeface="Times New Roman" panose="02020603050405020304" pitchFamily="18" charset="0"/>
                <a:cs typeface="Times New Roman" panose="02020603050405020304" pitchFamily="18" charset="0"/>
              </a:endParaRPr>
            </a:p>
          </p:txBody>
        </p:sp>
        <p:sp>
          <p:nvSpPr>
            <p:cNvPr id="302" name="矩形 301">
              <a:extLst>
                <a:ext uri="{FF2B5EF4-FFF2-40B4-BE49-F238E27FC236}">
                  <a16:creationId xmlns:a16="http://schemas.microsoft.com/office/drawing/2014/main" id="{0F2AA4CC-57B4-4A83-8DF2-92A33E45455F}"/>
                </a:ext>
              </a:extLst>
            </p:cNvPr>
            <p:cNvSpPr/>
            <p:nvPr/>
          </p:nvSpPr>
          <p:spPr>
            <a:xfrm>
              <a:off x="5125411" y="2844744"/>
              <a:ext cx="782534" cy="230832"/>
            </a:xfrm>
            <a:prstGeom prst="rect">
              <a:avLst/>
            </a:prstGeom>
          </p:spPr>
          <p:txBody>
            <a:bodyPr wrap="square">
              <a:spAutoFit/>
            </a:bodyPr>
            <a:lstStyle/>
            <a:p>
              <a:r>
                <a:rPr lang="en-US" altLang="zh-CN" sz="900" i="1" err="1">
                  <a:latin typeface="Times New Roman" panose="02020603050405020304" pitchFamily="18" charset="0"/>
                  <a:cs typeface="Times New Roman" panose="02020603050405020304" pitchFamily="18" charset="0"/>
                </a:rPr>
                <a:t>RsForward</a:t>
              </a:r>
              <a:endParaRPr lang="zh-CN" altLang="en-US" sz="900" i="1" baseline="-25000">
                <a:latin typeface="Times New Roman" panose="02020603050405020304" pitchFamily="18" charset="0"/>
                <a:cs typeface="Times New Roman" panose="02020603050405020304" pitchFamily="18" charset="0"/>
              </a:endParaRPr>
            </a:p>
          </p:txBody>
        </p:sp>
      </p:grpSp>
      <p:cxnSp>
        <p:nvCxnSpPr>
          <p:cNvPr id="303" name="直接连接符 302">
            <a:extLst>
              <a:ext uri="{FF2B5EF4-FFF2-40B4-BE49-F238E27FC236}">
                <a16:creationId xmlns:a16="http://schemas.microsoft.com/office/drawing/2014/main" id="{2EF7FF38-547F-4842-883B-B8ED6547CE15}"/>
              </a:ext>
            </a:extLst>
          </p:cNvPr>
          <p:cNvCxnSpPr>
            <a:cxnSpLocks/>
          </p:cNvCxnSpPr>
          <p:nvPr/>
        </p:nvCxnSpPr>
        <p:spPr>
          <a:xfrm>
            <a:off x="6809546" y="1082675"/>
            <a:ext cx="0" cy="3951127"/>
          </a:xfrm>
          <a:prstGeom prst="line">
            <a:avLst/>
          </a:prstGeom>
          <a:noFill/>
          <a:ln w="1270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grpSp>
        <p:nvGrpSpPr>
          <p:cNvPr id="304" name="组合 303"/>
          <p:cNvGrpSpPr/>
          <p:nvPr/>
        </p:nvGrpSpPr>
        <p:grpSpPr>
          <a:xfrm>
            <a:off x="7379638" y="3556751"/>
            <a:ext cx="437542" cy="854252"/>
            <a:chOff x="7041677" y="2710616"/>
            <a:chExt cx="437542" cy="854252"/>
          </a:xfrm>
        </p:grpSpPr>
        <p:sp>
          <p:nvSpPr>
            <p:cNvPr id="305" name="任意多边形 304"/>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6" name="矩形 305">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307" name="矩形 306">
            <a:extLst>
              <a:ext uri="{FF2B5EF4-FFF2-40B4-BE49-F238E27FC236}">
                <a16:creationId xmlns:a16="http://schemas.microsoft.com/office/drawing/2014/main" id="{1E4AA697-BE3F-45BD-83CA-239EA0FD2888}"/>
              </a:ext>
            </a:extLst>
          </p:cNvPr>
          <p:cNvSpPr/>
          <p:nvPr/>
        </p:nvSpPr>
        <p:spPr>
          <a:xfrm>
            <a:off x="6293838" y="6114517"/>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08" name="矩形 307">
            <a:extLst>
              <a:ext uri="{FF2B5EF4-FFF2-40B4-BE49-F238E27FC236}">
                <a16:creationId xmlns:a16="http://schemas.microsoft.com/office/drawing/2014/main" id="{1E4AA697-BE3F-45BD-83CA-239EA0FD2888}"/>
              </a:ext>
            </a:extLst>
          </p:cNvPr>
          <p:cNvSpPr/>
          <p:nvPr/>
        </p:nvSpPr>
        <p:spPr>
          <a:xfrm rot="5400000">
            <a:off x="10329813" y="4362366"/>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09" name="矩形 308">
            <a:extLst>
              <a:ext uri="{FF2B5EF4-FFF2-40B4-BE49-F238E27FC236}">
                <a16:creationId xmlns:a16="http://schemas.microsoft.com/office/drawing/2014/main" id="{67CEB788-15D4-4ECC-8713-81027F2BB7C0}"/>
              </a:ext>
            </a:extLst>
          </p:cNvPr>
          <p:cNvSpPr/>
          <p:nvPr/>
        </p:nvSpPr>
        <p:spPr>
          <a:xfrm>
            <a:off x="6236062" y="3191326"/>
            <a:ext cx="55496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FwdA</a:t>
            </a:r>
            <a:endParaRPr lang="zh-CN" altLang="en-US" sz="1100" b="1">
              <a:latin typeface="Times New Roman" panose="02020603050405020304" pitchFamily="18" charset="0"/>
              <a:cs typeface="Times New Roman" panose="02020603050405020304" pitchFamily="18" charset="0"/>
            </a:endParaRPr>
          </a:p>
        </p:txBody>
      </p:sp>
      <p:sp>
        <p:nvSpPr>
          <p:cNvPr id="310" name="矩形 309">
            <a:extLst>
              <a:ext uri="{FF2B5EF4-FFF2-40B4-BE49-F238E27FC236}">
                <a16:creationId xmlns:a16="http://schemas.microsoft.com/office/drawing/2014/main" id="{67CEB788-15D4-4ECC-8713-81027F2BB7C0}"/>
              </a:ext>
            </a:extLst>
          </p:cNvPr>
          <p:cNvSpPr/>
          <p:nvPr/>
        </p:nvSpPr>
        <p:spPr>
          <a:xfrm>
            <a:off x="6272656" y="4468181"/>
            <a:ext cx="54694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FwdB</a:t>
            </a:r>
            <a:endParaRPr lang="zh-CN" altLang="en-US" sz="1100" b="1">
              <a:latin typeface="Times New Roman" panose="02020603050405020304" pitchFamily="18" charset="0"/>
              <a:cs typeface="Times New Roman" panose="02020603050405020304" pitchFamily="18" charset="0"/>
            </a:endParaRPr>
          </a:p>
        </p:txBody>
      </p:sp>
      <p:cxnSp>
        <p:nvCxnSpPr>
          <p:cNvPr id="311" name="直接连接符 310"/>
          <p:cNvCxnSpPr/>
          <p:nvPr/>
        </p:nvCxnSpPr>
        <p:spPr>
          <a:xfrm>
            <a:off x="1706466" y="4890331"/>
            <a:ext cx="0" cy="632202"/>
          </a:xfrm>
          <a:prstGeom prst="line">
            <a:avLst/>
          </a:prstGeom>
          <a:noFill/>
          <a:ln w="28575"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1351047" y="5720018"/>
            <a:ext cx="329119"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a:extLst>
              <a:ext uri="{FF2B5EF4-FFF2-40B4-BE49-F238E27FC236}">
                <a16:creationId xmlns:a16="http://schemas.microsoft.com/office/drawing/2014/main" id="{2EF7FF38-547F-4842-883B-B8ED6547CE15}"/>
              </a:ext>
            </a:extLst>
          </p:cNvPr>
          <p:cNvCxnSpPr>
            <a:cxnSpLocks/>
          </p:cNvCxnSpPr>
          <p:nvPr/>
        </p:nvCxnSpPr>
        <p:spPr>
          <a:xfrm>
            <a:off x="2046010" y="4933135"/>
            <a:ext cx="0" cy="655786"/>
          </a:xfrm>
          <a:prstGeom prst="line">
            <a:avLst/>
          </a:prstGeom>
          <a:noFill/>
          <a:ln w="3810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314" name="组合 313"/>
          <p:cNvGrpSpPr/>
          <p:nvPr/>
        </p:nvGrpSpPr>
        <p:grpSpPr>
          <a:xfrm>
            <a:off x="1603368" y="5461583"/>
            <a:ext cx="265607" cy="523935"/>
            <a:chOff x="11321246" y="3897575"/>
            <a:chExt cx="280132" cy="552588"/>
          </a:xfrm>
        </p:grpSpPr>
        <p:sp>
          <p:nvSpPr>
            <p:cNvPr id="315" name="流程图: 手动操作 314">
              <a:extLst>
                <a:ext uri="{FF2B5EF4-FFF2-40B4-BE49-F238E27FC236}">
                  <a16:creationId xmlns:a16="http://schemas.microsoft.com/office/drawing/2014/main" id="{6C2FCBC5-1898-4C55-8A7D-7DB4F2A02A90}"/>
                </a:ext>
              </a:extLst>
            </p:cNvPr>
            <p:cNvSpPr/>
            <p:nvPr/>
          </p:nvSpPr>
          <p:spPr>
            <a:xfrm rot="5400000" flipH="1">
              <a:off x="11167767" y="4070175"/>
              <a:ext cx="533467" cy="226510"/>
            </a:xfrm>
            <a:prstGeom prst="flowChartManualOperation">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16" name="矩形 315">
              <a:extLst>
                <a:ext uri="{FF2B5EF4-FFF2-40B4-BE49-F238E27FC236}">
                  <a16:creationId xmlns:a16="http://schemas.microsoft.com/office/drawing/2014/main" id="{DB6FEBF0-D3C1-4E44-A076-F8543F45AA45}"/>
                </a:ext>
              </a:extLst>
            </p:cNvPr>
            <p:cNvSpPr/>
            <p:nvPr/>
          </p:nvSpPr>
          <p:spPr>
            <a:xfrm>
              <a:off x="11332224"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sp>
          <p:nvSpPr>
            <p:cNvPr id="317" name="矩形 316">
              <a:extLst>
                <a:ext uri="{FF2B5EF4-FFF2-40B4-BE49-F238E27FC236}">
                  <a16:creationId xmlns:a16="http://schemas.microsoft.com/office/drawing/2014/main" id="{DB6FEBF0-D3C1-4E44-A076-F8543F45AA45}"/>
                </a:ext>
              </a:extLst>
            </p:cNvPr>
            <p:cNvSpPr/>
            <p:nvPr/>
          </p:nvSpPr>
          <p:spPr>
            <a:xfrm>
              <a:off x="11324590"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grpSp>
      <p:sp>
        <p:nvSpPr>
          <p:cNvPr id="318" name="矩形 317">
            <a:extLst>
              <a:ext uri="{FF2B5EF4-FFF2-40B4-BE49-F238E27FC236}">
                <a16:creationId xmlns:a16="http://schemas.microsoft.com/office/drawing/2014/main" id="{1E4AA697-BE3F-45BD-83CA-239EA0FD2888}"/>
              </a:ext>
            </a:extLst>
          </p:cNvPr>
          <p:cNvSpPr/>
          <p:nvPr/>
        </p:nvSpPr>
        <p:spPr>
          <a:xfrm rot="5400000">
            <a:off x="1788159" y="5177677"/>
            <a:ext cx="748924"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分支地址</a:t>
            </a:r>
          </a:p>
        </p:txBody>
      </p:sp>
      <p:sp>
        <p:nvSpPr>
          <p:cNvPr id="319" name="矩形 318">
            <a:extLst>
              <a:ext uri="{FF2B5EF4-FFF2-40B4-BE49-F238E27FC236}">
                <a16:creationId xmlns:a16="http://schemas.microsoft.com/office/drawing/2014/main" id="{1E4AA697-BE3F-45BD-83CA-239EA0FD2888}"/>
              </a:ext>
            </a:extLst>
          </p:cNvPr>
          <p:cNvSpPr/>
          <p:nvPr/>
        </p:nvSpPr>
        <p:spPr>
          <a:xfrm rot="5400000">
            <a:off x="1185002" y="5140042"/>
            <a:ext cx="748924"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预测跳转</a:t>
            </a:r>
          </a:p>
        </p:txBody>
      </p:sp>
      <p:cxnSp>
        <p:nvCxnSpPr>
          <p:cNvPr id="320" name="直接连接符 319"/>
          <p:cNvCxnSpPr/>
          <p:nvPr/>
        </p:nvCxnSpPr>
        <p:spPr>
          <a:xfrm flipH="1">
            <a:off x="2159186" y="4878583"/>
            <a:ext cx="1204300"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1" name="直接连接符 320"/>
          <p:cNvCxnSpPr/>
          <p:nvPr/>
        </p:nvCxnSpPr>
        <p:spPr>
          <a:xfrm flipH="1">
            <a:off x="2159184" y="4712603"/>
            <a:ext cx="426067"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22" name="矩形 321">
            <a:extLst>
              <a:ext uri="{FF2B5EF4-FFF2-40B4-BE49-F238E27FC236}">
                <a16:creationId xmlns:a16="http://schemas.microsoft.com/office/drawing/2014/main" id="{1E4AA697-BE3F-45BD-83CA-239EA0FD2888}"/>
              </a:ext>
            </a:extLst>
          </p:cNvPr>
          <p:cNvSpPr/>
          <p:nvPr/>
        </p:nvSpPr>
        <p:spPr>
          <a:xfrm>
            <a:off x="2538685" y="4580775"/>
            <a:ext cx="60625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EX.PC</a:t>
            </a:r>
            <a:endParaRPr lang="zh-CN" altLang="en-US" sz="1100" b="1">
              <a:latin typeface="Times New Roman" panose="02020603050405020304" pitchFamily="18" charset="0"/>
              <a:cs typeface="Times New Roman" panose="02020603050405020304" pitchFamily="18" charset="0"/>
            </a:endParaRPr>
          </a:p>
        </p:txBody>
      </p:sp>
      <p:cxnSp>
        <p:nvCxnSpPr>
          <p:cNvPr id="323" name="直接连接符 322"/>
          <p:cNvCxnSpPr/>
          <p:nvPr/>
        </p:nvCxnSpPr>
        <p:spPr>
          <a:xfrm flipH="1">
            <a:off x="2167092" y="4546623"/>
            <a:ext cx="426067" cy="0"/>
          </a:xfrm>
          <a:prstGeom prst="line">
            <a:avLst/>
          </a:prstGeom>
          <a:noFill/>
          <a:ln w="28575"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325" name="组合 324"/>
          <p:cNvGrpSpPr/>
          <p:nvPr/>
        </p:nvGrpSpPr>
        <p:grpSpPr>
          <a:xfrm>
            <a:off x="1594551" y="4125109"/>
            <a:ext cx="558024" cy="836999"/>
            <a:chOff x="4259180" y="2122486"/>
            <a:chExt cx="635703" cy="703475"/>
          </a:xfrm>
          <a:solidFill>
            <a:srgbClr val="FBE5D6"/>
          </a:solidFill>
        </p:grpSpPr>
        <p:sp>
          <p:nvSpPr>
            <p:cNvPr id="326" name="矩形: 圆角 196">
              <a:extLst>
                <a:ext uri="{FF2B5EF4-FFF2-40B4-BE49-F238E27FC236}">
                  <a16:creationId xmlns:a16="http://schemas.microsoft.com/office/drawing/2014/main" id="{6B779430-B17E-4B4E-A1C1-7537A4552CD9}"/>
                </a:ext>
              </a:extLst>
            </p:cNvPr>
            <p:cNvSpPr/>
            <p:nvPr/>
          </p:nvSpPr>
          <p:spPr>
            <a:xfrm>
              <a:off x="4259180" y="2122486"/>
              <a:ext cx="635703" cy="703475"/>
            </a:xfrm>
            <a:prstGeom prst="roundRect">
              <a:avLst>
                <a:gd name="adj" fmla="val 6880"/>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27" name="矩形 326">
              <a:extLst>
                <a:ext uri="{FF2B5EF4-FFF2-40B4-BE49-F238E27FC236}">
                  <a16:creationId xmlns:a16="http://schemas.microsoft.com/office/drawing/2014/main" id="{13EC6394-D66A-419B-BBBA-1877F1EA1841}"/>
                </a:ext>
              </a:extLst>
            </p:cNvPr>
            <p:cNvSpPr/>
            <p:nvPr/>
          </p:nvSpPr>
          <p:spPr>
            <a:xfrm>
              <a:off x="4325297" y="2361891"/>
              <a:ext cx="540012" cy="213410"/>
            </a:xfrm>
            <a:prstGeom prst="rect">
              <a:avLst/>
            </a:prstGeom>
            <a:grpFill/>
          </p:spPr>
          <p:txBody>
            <a:bodyPr wrap="square">
              <a:spAutoFit/>
            </a:bodyPr>
            <a:lstStyle/>
            <a:p>
              <a:r>
                <a:rPr lang="en-US" altLang="zh-CN" sz="1050" b="1">
                  <a:latin typeface="微软雅黑" panose="020B0503020204020204" pitchFamily="34" charset="-122"/>
                  <a:ea typeface="微软雅黑" panose="020B0503020204020204" pitchFamily="34" charset="-122"/>
                  <a:cs typeface="Times New Roman" panose="02020603050405020304" pitchFamily="18" charset="0"/>
                </a:rPr>
                <a:t>BTB</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328" name="组合 327"/>
          <p:cNvGrpSpPr/>
          <p:nvPr/>
        </p:nvGrpSpPr>
        <p:grpSpPr>
          <a:xfrm>
            <a:off x="1770774" y="4836975"/>
            <a:ext cx="206711" cy="115780"/>
            <a:chOff x="4892345" y="3902908"/>
            <a:chExt cx="206711" cy="115780"/>
          </a:xfrm>
        </p:grpSpPr>
        <p:cxnSp>
          <p:nvCxnSpPr>
            <p:cNvPr id="329" name="直接连接符 328"/>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sp>
        <p:nvSpPr>
          <p:cNvPr id="331" name="矩形 330">
            <a:extLst>
              <a:ext uri="{FF2B5EF4-FFF2-40B4-BE49-F238E27FC236}">
                <a16:creationId xmlns:a16="http://schemas.microsoft.com/office/drawing/2014/main" id="{E3E86E4D-6506-4B6C-819B-7E93777F8C98}"/>
              </a:ext>
            </a:extLst>
          </p:cNvPr>
          <p:cNvSpPr/>
          <p:nvPr/>
        </p:nvSpPr>
        <p:spPr>
          <a:xfrm>
            <a:off x="1636036" y="5030820"/>
            <a:ext cx="452367"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32" name="直接连接符 331"/>
          <p:cNvCxnSpPr/>
          <p:nvPr/>
        </p:nvCxnSpPr>
        <p:spPr>
          <a:xfrm flipH="1">
            <a:off x="2150373" y="4214663"/>
            <a:ext cx="241115" cy="0"/>
          </a:xfrm>
          <a:prstGeom prst="line">
            <a:avLst/>
          </a:prstGeom>
          <a:noFill/>
          <a:ln w="38100" cap="sq">
            <a:solidFill>
              <a:schemeClr val="tx1">
                <a:lumMod val="95000"/>
                <a:lumOff val="5000"/>
              </a:schemeClr>
            </a:solidFill>
            <a:headEnd type="oval" w="sm" len="sm"/>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33" name="矩形 332">
            <a:extLst>
              <a:ext uri="{FF2B5EF4-FFF2-40B4-BE49-F238E27FC236}">
                <a16:creationId xmlns:a16="http://schemas.microsoft.com/office/drawing/2014/main" id="{1E4AA697-BE3F-45BD-83CA-239EA0FD2888}"/>
              </a:ext>
            </a:extLst>
          </p:cNvPr>
          <p:cNvSpPr/>
          <p:nvPr/>
        </p:nvSpPr>
        <p:spPr>
          <a:xfrm>
            <a:off x="2862532" y="2817298"/>
            <a:ext cx="748924"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预测跳转</a:t>
            </a:r>
          </a:p>
        </p:txBody>
      </p:sp>
      <p:sp>
        <p:nvSpPr>
          <p:cNvPr id="334" name="矩形 333"/>
          <p:cNvSpPr/>
          <p:nvPr/>
        </p:nvSpPr>
        <p:spPr>
          <a:xfrm>
            <a:off x="7236673" y="1359032"/>
            <a:ext cx="236532" cy="250369"/>
          </a:xfrm>
          <a:prstGeom prst="rect">
            <a:avLst/>
          </a:prstGeom>
          <a:solidFill>
            <a:srgbClr val="FBE5D6"/>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i="1">
              <a:solidFill>
                <a:schemeClr val="tx1"/>
              </a:solidFill>
            </a:endParaRPr>
          </a:p>
        </p:txBody>
      </p:sp>
      <p:cxnSp>
        <p:nvCxnSpPr>
          <p:cNvPr id="335" name="直接连接符 334"/>
          <p:cNvCxnSpPr/>
          <p:nvPr/>
        </p:nvCxnSpPr>
        <p:spPr>
          <a:xfrm>
            <a:off x="7349704" y="1614807"/>
            <a:ext cx="0" cy="1584155"/>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36" name="矩形 335">
            <a:extLst>
              <a:ext uri="{FF2B5EF4-FFF2-40B4-BE49-F238E27FC236}">
                <a16:creationId xmlns:a16="http://schemas.microsoft.com/office/drawing/2014/main" id="{F183A3F8-9BAF-40EF-A735-B9546923CBC7}"/>
              </a:ext>
            </a:extLst>
          </p:cNvPr>
          <p:cNvSpPr/>
          <p:nvPr/>
        </p:nvSpPr>
        <p:spPr>
          <a:xfrm>
            <a:off x="7204829" y="1363647"/>
            <a:ext cx="322525" cy="246221"/>
          </a:xfrm>
          <a:prstGeom prst="rect">
            <a:avLst/>
          </a:prstGeom>
          <a:ln w="19050">
            <a:noFill/>
          </a:ln>
        </p:spPr>
        <p:txBody>
          <a:bodyPr wrap="none">
            <a:spAutoFit/>
          </a:bodyPr>
          <a:lstStyle/>
          <a:p>
            <a:pPr algn="ctr"/>
            <a:r>
              <a:rPr lang="en-US" altLang="zh-CN" sz="1000" b="1" i="1">
                <a:latin typeface="Times New Roman" panose="02020603050405020304" pitchFamily="18" charset="0"/>
                <a:cs typeface="Times New Roman" panose="02020603050405020304" pitchFamily="18" charset="0"/>
              </a:rPr>
              <a:t>=?</a:t>
            </a:r>
            <a:endParaRPr lang="zh-CN" altLang="en-US" sz="1000" b="1" i="1">
              <a:latin typeface="Times New Roman" panose="02020603050405020304" pitchFamily="18" charset="0"/>
              <a:cs typeface="Times New Roman" panose="02020603050405020304" pitchFamily="18" charset="0"/>
            </a:endParaRPr>
          </a:p>
        </p:txBody>
      </p:sp>
      <p:sp>
        <p:nvSpPr>
          <p:cNvPr id="337" name="椭圆 336"/>
          <p:cNvSpPr/>
          <p:nvPr/>
        </p:nvSpPr>
        <p:spPr>
          <a:xfrm>
            <a:off x="7142053" y="1449330"/>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i="1">
              <a:solidFill>
                <a:schemeClr val="tx1"/>
              </a:solidFill>
            </a:endParaRPr>
          </a:p>
        </p:txBody>
      </p:sp>
      <p:sp>
        <p:nvSpPr>
          <p:cNvPr id="338" name="流程图: 延期 337">
            <a:extLst>
              <a:ext uri="{FF2B5EF4-FFF2-40B4-BE49-F238E27FC236}">
                <a16:creationId xmlns:a16="http://schemas.microsoft.com/office/drawing/2014/main" id="{B49379FC-0560-4124-BAB2-AC987AA270C4}"/>
              </a:ext>
            </a:extLst>
          </p:cNvPr>
          <p:cNvSpPr/>
          <p:nvPr/>
        </p:nvSpPr>
        <p:spPr>
          <a:xfrm rot="16200000">
            <a:off x="7747580" y="2295874"/>
            <a:ext cx="196835" cy="151331"/>
          </a:xfrm>
          <a:prstGeom prst="flowChartDelay">
            <a:avLst/>
          </a:prstGeom>
          <a:solidFill>
            <a:schemeClr val="bg1"/>
          </a:solidFill>
          <a:ln w="190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solidFill>
                <a:schemeClr val="tx1"/>
              </a:solidFill>
            </a:endParaRPr>
          </a:p>
        </p:txBody>
      </p:sp>
      <p:grpSp>
        <p:nvGrpSpPr>
          <p:cNvPr id="339" name="组合 338"/>
          <p:cNvGrpSpPr/>
          <p:nvPr/>
        </p:nvGrpSpPr>
        <p:grpSpPr>
          <a:xfrm>
            <a:off x="1608707" y="6004370"/>
            <a:ext cx="265607" cy="523935"/>
            <a:chOff x="11321246" y="3897575"/>
            <a:chExt cx="280132" cy="552588"/>
          </a:xfrm>
        </p:grpSpPr>
        <p:sp>
          <p:nvSpPr>
            <p:cNvPr id="340" name="流程图: 手动操作 339">
              <a:extLst>
                <a:ext uri="{FF2B5EF4-FFF2-40B4-BE49-F238E27FC236}">
                  <a16:creationId xmlns:a16="http://schemas.microsoft.com/office/drawing/2014/main" id="{6C2FCBC5-1898-4C55-8A7D-7DB4F2A02A90}"/>
                </a:ext>
              </a:extLst>
            </p:cNvPr>
            <p:cNvSpPr/>
            <p:nvPr/>
          </p:nvSpPr>
          <p:spPr>
            <a:xfrm rot="5400000" flipH="1">
              <a:off x="11167767" y="4070175"/>
              <a:ext cx="533467" cy="226510"/>
            </a:xfrm>
            <a:prstGeom prst="flowChartManualOperation">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41" name="矩形 340">
              <a:extLst>
                <a:ext uri="{FF2B5EF4-FFF2-40B4-BE49-F238E27FC236}">
                  <a16:creationId xmlns:a16="http://schemas.microsoft.com/office/drawing/2014/main" id="{DB6FEBF0-D3C1-4E44-A076-F8543F45AA45}"/>
                </a:ext>
              </a:extLst>
            </p:cNvPr>
            <p:cNvSpPr/>
            <p:nvPr/>
          </p:nvSpPr>
          <p:spPr>
            <a:xfrm>
              <a:off x="11332224"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sp>
          <p:nvSpPr>
            <p:cNvPr id="342" name="矩形 341">
              <a:extLst>
                <a:ext uri="{FF2B5EF4-FFF2-40B4-BE49-F238E27FC236}">
                  <a16:creationId xmlns:a16="http://schemas.microsoft.com/office/drawing/2014/main" id="{DB6FEBF0-D3C1-4E44-A076-F8543F45AA45}"/>
                </a:ext>
              </a:extLst>
            </p:cNvPr>
            <p:cNvSpPr/>
            <p:nvPr/>
          </p:nvSpPr>
          <p:spPr>
            <a:xfrm>
              <a:off x="11324590"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grpSp>
      <p:cxnSp>
        <p:nvCxnSpPr>
          <p:cNvPr id="343" name="直接连接符 342"/>
          <p:cNvCxnSpPr/>
          <p:nvPr/>
        </p:nvCxnSpPr>
        <p:spPr>
          <a:xfrm>
            <a:off x="1828966" y="6415009"/>
            <a:ext cx="730198" cy="0"/>
          </a:xfrm>
          <a:prstGeom prst="line">
            <a:avLst/>
          </a:prstGeom>
          <a:noFill/>
          <a:ln w="3810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sp>
        <p:nvSpPr>
          <p:cNvPr id="344" name="矩形 343">
            <a:extLst>
              <a:ext uri="{FF2B5EF4-FFF2-40B4-BE49-F238E27FC236}">
                <a16:creationId xmlns:a16="http://schemas.microsoft.com/office/drawing/2014/main" id="{124BF171-B642-4C46-8695-751F051F5AEA}"/>
              </a:ext>
            </a:extLst>
          </p:cNvPr>
          <p:cNvSpPr/>
          <p:nvPr/>
        </p:nvSpPr>
        <p:spPr>
          <a:xfrm>
            <a:off x="2593159" y="6280918"/>
            <a:ext cx="640560"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EX.PC+4</a:t>
            </a:r>
            <a:endParaRPr lang="zh-CN" altLang="en-US" sz="1100">
              <a:latin typeface="Times New Roman" panose="02020603050405020304" pitchFamily="18" charset="0"/>
              <a:cs typeface="Times New Roman" panose="02020603050405020304" pitchFamily="18" charset="0"/>
            </a:endParaRPr>
          </a:p>
        </p:txBody>
      </p:sp>
      <p:cxnSp>
        <p:nvCxnSpPr>
          <p:cNvPr id="345" name="直接连接符 344"/>
          <p:cNvCxnSpPr/>
          <p:nvPr/>
        </p:nvCxnSpPr>
        <p:spPr>
          <a:xfrm>
            <a:off x="1125578" y="6270895"/>
            <a:ext cx="468973"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p:cNvCxnSpPr/>
          <p:nvPr/>
        </p:nvCxnSpPr>
        <p:spPr>
          <a:xfrm>
            <a:off x="3363486" y="4878583"/>
            <a:ext cx="0" cy="1243096"/>
          </a:xfrm>
          <a:prstGeom prst="line">
            <a:avLst/>
          </a:prstGeom>
          <a:noFill/>
          <a:ln w="38100" cap="sq">
            <a:solidFill>
              <a:schemeClr val="tx1">
                <a:lumMod val="95000"/>
                <a:lumOff val="5000"/>
              </a:schemeClr>
            </a:solidFill>
            <a:headEnd w="sm" len="sm"/>
            <a:tailEnd type="oval" w="sm" len="sm"/>
          </a:ln>
        </p:spPr>
        <p:style>
          <a:lnRef idx="2">
            <a:schemeClr val="accent1">
              <a:shade val="50000"/>
            </a:schemeClr>
          </a:lnRef>
          <a:fillRef idx="1">
            <a:schemeClr val="accent1"/>
          </a:fillRef>
          <a:effectRef idx="0">
            <a:schemeClr val="accent1"/>
          </a:effectRef>
          <a:fontRef idx="minor">
            <a:schemeClr val="lt1"/>
          </a:fontRef>
        </p:style>
      </p:cxnSp>
      <p:sp>
        <p:nvSpPr>
          <p:cNvPr id="347" name="矩形 346">
            <a:extLst>
              <a:ext uri="{FF2B5EF4-FFF2-40B4-BE49-F238E27FC236}">
                <a16:creationId xmlns:a16="http://schemas.microsoft.com/office/drawing/2014/main" id="{0F2AA4CC-57B4-4A83-8DF2-92A33E45455F}"/>
              </a:ext>
            </a:extLst>
          </p:cNvPr>
          <p:cNvSpPr/>
          <p:nvPr/>
        </p:nvSpPr>
        <p:spPr>
          <a:xfrm>
            <a:off x="5113968" y="3005525"/>
            <a:ext cx="894615"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PredictJump</a:t>
            </a:r>
            <a:endParaRPr lang="zh-CN" altLang="en-US" sz="900" b="1" i="1" baseline="-25000">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0F2AA4CC-57B4-4A83-8DF2-92A33E45455F}"/>
              </a:ext>
            </a:extLst>
          </p:cNvPr>
          <p:cNvSpPr/>
          <p:nvPr/>
        </p:nvSpPr>
        <p:spPr>
          <a:xfrm rot="5400000">
            <a:off x="7007409" y="2832530"/>
            <a:ext cx="869210"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PredictJump</a:t>
            </a:r>
            <a:endParaRPr lang="zh-CN" altLang="en-US" sz="900" b="1" i="1" baseline="-25000">
              <a:latin typeface="Times New Roman" panose="02020603050405020304" pitchFamily="18" charset="0"/>
              <a:cs typeface="Times New Roman" panose="02020603050405020304" pitchFamily="18" charset="0"/>
            </a:endParaRPr>
          </a:p>
        </p:txBody>
      </p:sp>
      <p:grpSp>
        <p:nvGrpSpPr>
          <p:cNvPr id="349" name="组合 348"/>
          <p:cNvGrpSpPr/>
          <p:nvPr/>
        </p:nvGrpSpPr>
        <p:grpSpPr>
          <a:xfrm>
            <a:off x="6015884" y="1687232"/>
            <a:ext cx="787263" cy="1382479"/>
            <a:chOff x="5120682" y="1693097"/>
            <a:chExt cx="787263" cy="1382479"/>
          </a:xfrm>
        </p:grpSpPr>
        <p:sp>
          <p:nvSpPr>
            <p:cNvPr id="350" name="矩形 349">
              <a:extLst>
                <a:ext uri="{FF2B5EF4-FFF2-40B4-BE49-F238E27FC236}">
                  <a16:creationId xmlns:a16="http://schemas.microsoft.com/office/drawing/2014/main" id="{4B467A89-956C-4BAB-9032-2771C6ABAEC2}"/>
                </a:ext>
              </a:extLst>
            </p:cNvPr>
            <p:cNvSpPr/>
            <p:nvPr/>
          </p:nvSpPr>
          <p:spPr>
            <a:xfrm>
              <a:off x="5124183" y="1693097"/>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51" name="矩形 350">
              <a:extLst>
                <a:ext uri="{FF2B5EF4-FFF2-40B4-BE49-F238E27FC236}">
                  <a16:creationId xmlns:a16="http://schemas.microsoft.com/office/drawing/2014/main" id="{34A0C001-8C64-42B0-81B4-975CE8AEB916}"/>
                </a:ext>
              </a:extLst>
            </p:cNvPr>
            <p:cNvSpPr/>
            <p:nvPr/>
          </p:nvSpPr>
          <p:spPr>
            <a:xfrm>
              <a:off x="5124183" y="185761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52" name="矩形 351">
              <a:extLst>
                <a:ext uri="{FF2B5EF4-FFF2-40B4-BE49-F238E27FC236}">
                  <a16:creationId xmlns:a16="http://schemas.microsoft.com/office/drawing/2014/main" id="{8C7A746E-DE96-4DA5-9865-44268EFBE48E}"/>
                </a:ext>
              </a:extLst>
            </p:cNvPr>
            <p:cNvSpPr/>
            <p:nvPr/>
          </p:nvSpPr>
          <p:spPr>
            <a:xfrm>
              <a:off x="5124183" y="2022139"/>
              <a:ext cx="671979"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353" name="矩形 352">
              <a:extLst>
                <a:ext uri="{FF2B5EF4-FFF2-40B4-BE49-F238E27FC236}">
                  <a16:creationId xmlns:a16="http://schemas.microsoft.com/office/drawing/2014/main" id="{1F5677AA-D17F-454E-9BE4-70FFC67826EF}"/>
                </a:ext>
              </a:extLst>
            </p:cNvPr>
            <p:cNvSpPr/>
            <p:nvPr/>
          </p:nvSpPr>
          <p:spPr>
            <a:xfrm>
              <a:off x="5120682" y="2186660"/>
              <a:ext cx="50526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zh-CN" altLang="en-US" sz="900" i="1">
                <a:latin typeface="Times New Roman" panose="02020603050405020304" pitchFamily="18" charset="0"/>
                <a:cs typeface="Times New Roman" panose="02020603050405020304" pitchFamily="18" charset="0"/>
              </a:endParaRPr>
            </a:p>
          </p:txBody>
        </p:sp>
        <p:sp>
          <p:nvSpPr>
            <p:cNvPr id="354" name="矩形 353">
              <a:extLst>
                <a:ext uri="{FF2B5EF4-FFF2-40B4-BE49-F238E27FC236}">
                  <a16:creationId xmlns:a16="http://schemas.microsoft.com/office/drawing/2014/main" id="{76CC0552-8F36-4B88-8FF1-55AAFE537DAF}"/>
                </a:ext>
              </a:extLst>
            </p:cNvPr>
            <p:cNvSpPr/>
            <p:nvPr/>
          </p:nvSpPr>
          <p:spPr>
            <a:xfrm>
              <a:off x="5124183" y="2351181"/>
              <a:ext cx="550151" cy="230832"/>
            </a:xfrm>
            <a:prstGeom prst="rect">
              <a:avLst/>
            </a:prstGeom>
          </p:spPr>
          <p:txBody>
            <a:bodyPr wrap="none">
              <a:spAutoFit/>
            </a:bodyPr>
            <a:lstStyle/>
            <a:p>
              <a:r>
                <a:rPr lang="en-US" altLang="zh-CN" sz="900" b="1" i="1">
                  <a:latin typeface="Times New Roman" panose="02020603050405020304" pitchFamily="18" charset="0"/>
                  <a:cs typeface="Times New Roman" panose="02020603050405020304" pitchFamily="18" charset="0"/>
                </a:rPr>
                <a:t>Branch</a:t>
              </a:r>
              <a:endParaRPr lang="zh-CN" altLang="en-US" sz="900" b="1" i="1">
                <a:latin typeface="Times New Roman" panose="02020603050405020304" pitchFamily="18" charset="0"/>
                <a:cs typeface="Times New Roman" panose="02020603050405020304" pitchFamily="18" charset="0"/>
              </a:endParaRPr>
            </a:p>
          </p:txBody>
        </p:sp>
        <p:sp>
          <p:nvSpPr>
            <p:cNvPr id="355" name="矩形 354">
              <a:extLst>
                <a:ext uri="{FF2B5EF4-FFF2-40B4-BE49-F238E27FC236}">
                  <a16:creationId xmlns:a16="http://schemas.microsoft.com/office/drawing/2014/main" id="{0910D6F0-702B-4B92-ADD2-18FEF564A12F}"/>
                </a:ext>
              </a:extLst>
            </p:cNvPr>
            <p:cNvSpPr/>
            <p:nvPr/>
          </p:nvSpPr>
          <p:spPr>
            <a:xfrm>
              <a:off x="5124183" y="2515702"/>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sp>
          <p:nvSpPr>
            <p:cNvPr id="356" name="矩形 355">
              <a:extLst>
                <a:ext uri="{FF2B5EF4-FFF2-40B4-BE49-F238E27FC236}">
                  <a16:creationId xmlns:a16="http://schemas.microsoft.com/office/drawing/2014/main" id="{0F2AA4CC-57B4-4A83-8DF2-92A33E45455F}"/>
                </a:ext>
              </a:extLst>
            </p:cNvPr>
            <p:cNvSpPr/>
            <p:nvPr/>
          </p:nvSpPr>
          <p:spPr>
            <a:xfrm>
              <a:off x="5123021" y="2680223"/>
              <a:ext cx="69762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RtForward</a:t>
              </a:r>
              <a:endParaRPr lang="zh-CN" altLang="en-US" sz="900" i="1" baseline="-25000">
                <a:latin typeface="Times New Roman" panose="02020603050405020304" pitchFamily="18" charset="0"/>
                <a:cs typeface="Times New Roman" panose="02020603050405020304" pitchFamily="18" charset="0"/>
              </a:endParaRPr>
            </a:p>
          </p:txBody>
        </p:sp>
        <p:sp>
          <p:nvSpPr>
            <p:cNvPr id="357" name="矩形 356">
              <a:extLst>
                <a:ext uri="{FF2B5EF4-FFF2-40B4-BE49-F238E27FC236}">
                  <a16:creationId xmlns:a16="http://schemas.microsoft.com/office/drawing/2014/main" id="{0F2AA4CC-57B4-4A83-8DF2-92A33E45455F}"/>
                </a:ext>
              </a:extLst>
            </p:cNvPr>
            <p:cNvSpPr/>
            <p:nvPr/>
          </p:nvSpPr>
          <p:spPr>
            <a:xfrm>
              <a:off x="5125411" y="2844744"/>
              <a:ext cx="782534" cy="230832"/>
            </a:xfrm>
            <a:prstGeom prst="rect">
              <a:avLst/>
            </a:prstGeom>
          </p:spPr>
          <p:txBody>
            <a:bodyPr wrap="square">
              <a:spAutoFit/>
            </a:bodyPr>
            <a:lstStyle/>
            <a:p>
              <a:r>
                <a:rPr lang="en-US" altLang="zh-CN" sz="900" i="1" err="1">
                  <a:latin typeface="Times New Roman" panose="02020603050405020304" pitchFamily="18" charset="0"/>
                  <a:cs typeface="Times New Roman" panose="02020603050405020304" pitchFamily="18" charset="0"/>
                </a:rPr>
                <a:t>RsForward</a:t>
              </a:r>
              <a:endParaRPr lang="zh-CN" altLang="en-US" sz="900" i="1" baseline="-25000">
                <a:latin typeface="Times New Roman" panose="02020603050405020304" pitchFamily="18" charset="0"/>
                <a:cs typeface="Times New Roman" panose="02020603050405020304" pitchFamily="18" charset="0"/>
              </a:endParaRPr>
            </a:p>
          </p:txBody>
        </p:sp>
      </p:grpSp>
      <p:cxnSp>
        <p:nvCxnSpPr>
          <p:cNvPr id="359" name="直接连接符 358"/>
          <p:cNvCxnSpPr/>
          <p:nvPr/>
        </p:nvCxnSpPr>
        <p:spPr>
          <a:xfrm flipH="1">
            <a:off x="1709320" y="6632362"/>
            <a:ext cx="858345" cy="0"/>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60" name="矩形 359">
            <a:extLst>
              <a:ext uri="{FF2B5EF4-FFF2-40B4-BE49-F238E27FC236}">
                <a16:creationId xmlns:a16="http://schemas.microsoft.com/office/drawing/2014/main" id="{0F2AA4CC-57B4-4A83-8DF2-92A33E45455F}"/>
              </a:ext>
            </a:extLst>
          </p:cNvPr>
          <p:cNvSpPr/>
          <p:nvPr/>
        </p:nvSpPr>
        <p:spPr>
          <a:xfrm>
            <a:off x="2813981" y="2998633"/>
            <a:ext cx="860113"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PredictJump</a:t>
            </a:r>
            <a:endParaRPr lang="zh-CN" altLang="en-US" sz="900" b="1" i="1" baseline="-25000">
              <a:latin typeface="Times New Roman" panose="02020603050405020304" pitchFamily="18" charset="0"/>
              <a:cs typeface="Times New Roman" panose="02020603050405020304" pitchFamily="18" charset="0"/>
            </a:endParaRPr>
          </a:p>
        </p:txBody>
      </p:sp>
      <p:sp>
        <p:nvSpPr>
          <p:cNvPr id="361" name="矩形 360">
            <a:extLst>
              <a:ext uri="{FF2B5EF4-FFF2-40B4-BE49-F238E27FC236}">
                <a16:creationId xmlns:a16="http://schemas.microsoft.com/office/drawing/2014/main" id="{4B467A89-956C-4BAB-9032-2771C6ABAEC2}"/>
              </a:ext>
            </a:extLst>
          </p:cNvPr>
          <p:cNvSpPr/>
          <p:nvPr/>
        </p:nvSpPr>
        <p:spPr>
          <a:xfrm>
            <a:off x="7416946" y="1298772"/>
            <a:ext cx="838691"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cxnSp>
        <p:nvCxnSpPr>
          <p:cNvPr id="362" name="直接连接符 361"/>
          <p:cNvCxnSpPr/>
          <p:nvPr/>
        </p:nvCxnSpPr>
        <p:spPr>
          <a:xfrm flipH="1">
            <a:off x="2167092" y="4380643"/>
            <a:ext cx="426067" cy="0"/>
          </a:xfrm>
          <a:prstGeom prst="line">
            <a:avLst/>
          </a:prstGeom>
          <a:noFill/>
          <a:ln w="28575"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364" name="矩形 363">
            <a:extLst>
              <a:ext uri="{FF2B5EF4-FFF2-40B4-BE49-F238E27FC236}">
                <a16:creationId xmlns:a16="http://schemas.microsoft.com/office/drawing/2014/main" id="{1E4AA697-BE3F-45BD-83CA-239EA0FD2888}"/>
              </a:ext>
            </a:extLst>
          </p:cNvPr>
          <p:cNvSpPr/>
          <p:nvPr/>
        </p:nvSpPr>
        <p:spPr>
          <a:xfrm rot="5400000">
            <a:off x="1108946" y="4283839"/>
            <a:ext cx="748923"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预测地址</a:t>
            </a:r>
          </a:p>
        </p:txBody>
      </p:sp>
      <p:sp>
        <p:nvSpPr>
          <p:cNvPr id="365" name="矩形 364">
            <a:extLst>
              <a:ext uri="{FF2B5EF4-FFF2-40B4-BE49-F238E27FC236}">
                <a16:creationId xmlns:a16="http://schemas.microsoft.com/office/drawing/2014/main" id="{1E4AA697-BE3F-45BD-83CA-239EA0FD2888}"/>
              </a:ext>
            </a:extLst>
          </p:cNvPr>
          <p:cNvSpPr/>
          <p:nvPr/>
        </p:nvSpPr>
        <p:spPr>
          <a:xfrm rot="5400000">
            <a:off x="862207" y="4884120"/>
            <a:ext cx="748924"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修订地址</a:t>
            </a:r>
          </a:p>
        </p:txBody>
      </p:sp>
      <p:sp>
        <p:nvSpPr>
          <p:cNvPr id="366" name="矩形 365">
            <a:extLst>
              <a:ext uri="{FF2B5EF4-FFF2-40B4-BE49-F238E27FC236}">
                <a16:creationId xmlns:a16="http://schemas.microsoft.com/office/drawing/2014/main" id="{1E4AA697-BE3F-45BD-83CA-239EA0FD2888}"/>
              </a:ext>
            </a:extLst>
          </p:cNvPr>
          <p:cNvSpPr/>
          <p:nvPr/>
        </p:nvSpPr>
        <p:spPr>
          <a:xfrm>
            <a:off x="2531365" y="4413170"/>
            <a:ext cx="1016625" cy="261610"/>
          </a:xfrm>
          <a:prstGeom prst="rect">
            <a:avLst/>
          </a:prstGeom>
        </p:spPr>
        <p:txBody>
          <a:bodyPr wrap="none">
            <a:spAutoFit/>
          </a:bodyPr>
          <a:lstStyle/>
          <a:p>
            <a:pPr algn="ctr"/>
            <a:r>
              <a:rPr lang="en-US" altLang="zh-CN" sz="1100" b="1" i="1">
                <a:latin typeface="Times New Roman" panose="02020603050405020304" pitchFamily="18" charset="0"/>
                <a:cs typeface="Times New Roman" panose="02020603050405020304" pitchFamily="18" charset="0"/>
              </a:rPr>
              <a:t>BranchTaken</a:t>
            </a:r>
            <a:endParaRPr lang="zh-CN" altLang="en-US" sz="1100" b="1" i="1">
              <a:latin typeface="Times New Roman" panose="02020603050405020304" pitchFamily="18" charset="0"/>
              <a:cs typeface="Times New Roman" panose="02020603050405020304" pitchFamily="18" charset="0"/>
            </a:endParaRPr>
          </a:p>
        </p:txBody>
      </p:sp>
      <p:sp>
        <p:nvSpPr>
          <p:cNvPr id="367" name="矩形 366">
            <a:extLst>
              <a:ext uri="{FF2B5EF4-FFF2-40B4-BE49-F238E27FC236}">
                <a16:creationId xmlns:a16="http://schemas.microsoft.com/office/drawing/2014/main" id="{0F2AA4CC-57B4-4A83-8DF2-92A33E45455F}"/>
              </a:ext>
            </a:extLst>
          </p:cNvPr>
          <p:cNvSpPr/>
          <p:nvPr/>
        </p:nvSpPr>
        <p:spPr>
          <a:xfrm>
            <a:off x="2517509" y="6467088"/>
            <a:ext cx="992579" cy="261610"/>
          </a:xfrm>
          <a:prstGeom prst="rect">
            <a:avLst/>
          </a:prstGeom>
        </p:spPr>
        <p:txBody>
          <a:bodyPr wrap="none">
            <a:spAutoFit/>
          </a:bodyPr>
          <a:lstStyle/>
          <a:p>
            <a:pPr algn="ctr"/>
            <a:r>
              <a:rPr lang="en-US" altLang="zh-CN" sz="1100" b="1" i="1">
                <a:latin typeface="Times New Roman" panose="02020603050405020304" pitchFamily="18" charset="0"/>
                <a:cs typeface="Times New Roman" panose="02020603050405020304" pitchFamily="18" charset="0"/>
              </a:rPr>
              <a:t>BranchTaken</a:t>
            </a:r>
            <a:endParaRPr lang="zh-CN" altLang="en-US" sz="1100" b="1" i="1">
              <a:latin typeface="Times New Roman" panose="02020603050405020304" pitchFamily="18" charset="0"/>
              <a:cs typeface="Times New Roman" panose="02020603050405020304" pitchFamily="18" charset="0"/>
            </a:endParaRPr>
          </a:p>
        </p:txBody>
      </p:sp>
      <p:sp>
        <p:nvSpPr>
          <p:cNvPr id="368" name="矩形 367">
            <a:extLst>
              <a:ext uri="{FF2B5EF4-FFF2-40B4-BE49-F238E27FC236}">
                <a16:creationId xmlns:a16="http://schemas.microsoft.com/office/drawing/2014/main" id="{1E4AA697-BE3F-45BD-83CA-239EA0FD2888}"/>
              </a:ext>
            </a:extLst>
          </p:cNvPr>
          <p:cNvSpPr/>
          <p:nvPr/>
        </p:nvSpPr>
        <p:spPr>
          <a:xfrm>
            <a:off x="2536751" y="4252229"/>
            <a:ext cx="864339" cy="261610"/>
          </a:xfrm>
          <a:prstGeom prst="rect">
            <a:avLst/>
          </a:prstGeom>
        </p:spPr>
        <p:txBody>
          <a:bodyPr wrap="none">
            <a:spAutoFit/>
          </a:bodyPr>
          <a:lstStyle/>
          <a:p>
            <a:pPr algn="ctr"/>
            <a:r>
              <a:rPr lang="en-US" altLang="zh-CN" sz="1100" b="1" i="1">
                <a:latin typeface="Times New Roman" panose="02020603050405020304" pitchFamily="18" charset="0"/>
                <a:cs typeface="Times New Roman" panose="02020603050405020304" pitchFamily="18" charset="0"/>
              </a:rPr>
              <a:t>EX.Branch</a:t>
            </a:r>
            <a:endParaRPr lang="zh-CN" altLang="en-US" sz="1100" b="1" i="1">
              <a:latin typeface="Times New Roman" panose="02020603050405020304" pitchFamily="18" charset="0"/>
              <a:cs typeface="Times New Roman" panose="02020603050405020304" pitchFamily="18" charset="0"/>
            </a:endParaRPr>
          </a:p>
        </p:txBody>
      </p:sp>
      <p:sp>
        <p:nvSpPr>
          <p:cNvPr id="369" name="矩形 368">
            <a:extLst>
              <a:ext uri="{FF2B5EF4-FFF2-40B4-BE49-F238E27FC236}">
                <a16:creationId xmlns:a16="http://schemas.microsoft.com/office/drawing/2014/main" id="{CF5246AF-7F37-4B15-BE19-3F53A543C723}"/>
              </a:ext>
            </a:extLst>
          </p:cNvPr>
          <p:cNvSpPr/>
          <p:nvPr/>
        </p:nvSpPr>
        <p:spPr>
          <a:xfrm>
            <a:off x="1942264" y="888529"/>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sp>
        <p:nvSpPr>
          <p:cNvPr id="370" name="矩形 369">
            <a:extLst>
              <a:ext uri="{FF2B5EF4-FFF2-40B4-BE49-F238E27FC236}">
                <a16:creationId xmlns:a16="http://schemas.microsoft.com/office/drawing/2014/main" id="{CF5246AF-7F37-4B15-BE19-3F53A543C723}"/>
              </a:ext>
            </a:extLst>
          </p:cNvPr>
          <p:cNvSpPr/>
          <p:nvPr/>
        </p:nvSpPr>
        <p:spPr>
          <a:xfrm>
            <a:off x="5763587" y="888529"/>
            <a:ext cx="447558"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Flush</a:t>
            </a:r>
            <a:endParaRPr lang="zh-CN" altLang="en-US" sz="900" i="1">
              <a:latin typeface="Times New Roman" panose="02020603050405020304" pitchFamily="18" charset="0"/>
              <a:cs typeface="Times New Roman" panose="02020603050405020304" pitchFamily="18" charset="0"/>
            </a:endParaRPr>
          </a:p>
        </p:txBody>
      </p:sp>
      <p:sp>
        <p:nvSpPr>
          <p:cNvPr id="371" name="矩形 370">
            <a:extLst>
              <a:ext uri="{FF2B5EF4-FFF2-40B4-BE49-F238E27FC236}">
                <a16:creationId xmlns:a16="http://schemas.microsoft.com/office/drawing/2014/main" id="{CF5246AF-7F37-4B15-BE19-3F53A543C723}"/>
              </a:ext>
            </a:extLst>
          </p:cNvPr>
          <p:cNvSpPr/>
          <p:nvPr/>
        </p:nvSpPr>
        <p:spPr>
          <a:xfrm>
            <a:off x="3235774" y="1261107"/>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cxnSp>
        <p:nvCxnSpPr>
          <p:cNvPr id="372" name="直接连接符 371"/>
          <p:cNvCxnSpPr/>
          <p:nvPr/>
        </p:nvCxnSpPr>
        <p:spPr>
          <a:xfrm>
            <a:off x="7601314" y="1090593"/>
            <a:ext cx="0" cy="976332"/>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sp>
        <p:nvSpPr>
          <p:cNvPr id="373" name="矩形 372">
            <a:extLst>
              <a:ext uri="{FF2B5EF4-FFF2-40B4-BE49-F238E27FC236}">
                <a16:creationId xmlns:a16="http://schemas.microsoft.com/office/drawing/2014/main" id="{4B467A89-956C-4BAB-9032-2771C6ABAEC2}"/>
              </a:ext>
            </a:extLst>
          </p:cNvPr>
          <p:cNvSpPr/>
          <p:nvPr/>
        </p:nvSpPr>
        <p:spPr>
          <a:xfrm>
            <a:off x="7437745" y="888529"/>
            <a:ext cx="66556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MemRead</a:t>
            </a:r>
            <a:endParaRPr lang="zh-CN" altLang="en-US" sz="900" i="1">
              <a:latin typeface="Times New Roman" panose="02020603050405020304" pitchFamily="18" charset="0"/>
              <a:cs typeface="Times New Roman" panose="02020603050405020304" pitchFamily="18" charset="0"/>
            </a:endParaRPr>
          </a:p>
        </p:txBody>
      </p:sp>
      <p:grpSp>
        <p:nvGrpSpPr>
          <p:cNvPr id="374" name="组合 373"/>
          <p:cNvGrpSpPr/>
          <p:nvPr/>
        </p:nvGrpSpPr>
        <p:grpSpPr>
          <a:xfrm>
            <a:off x="4674841" y="5441139"/>
            <a:ext cx="911095" cy="282821"/>
            <a:chOff x="5178445" y="5822219"/>
            <a:chExt cx="996248" cy="298285"/>
          </a:xfrm>
        </p:grpSpPr>
        <p:sp>
          <p:nvSpPr>
            <p:cNvPr id="375"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76" name="矩形 375">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cxnSp>
        <p:nvCxnSpPr>
          <p:cNvPr id="378" name="直接连接符 377">
            <a:extLst>
              <a:ext uri="{FF2B5EF4-FFF2-40B4-BE49-F238E27FC236}">
                <a16:creationId xmlns:a16="http://schemas.microsoft.com/office/drawing/2014/main" id="{1562766D-06B6-4E68-A522-842479D25B05}"/>
              </a:ext>
            </a:extLst>
          </p:cNvPr>
          <p:cNvCxnSpPr/>
          <p:nvPr/>
        </p:nvCxnSpPr>
        <p:spPr>
          <a:xfrm>
            <a:off x="6084664" y="3198962"/>
            <a:ext cx="1262286" cy="0"/>
          </a:xfrm>
          <a:prstGeom prst="line">
            <a:avLst/>
          </a:prstGeom>
          <a:noFill/>
          <a:ln w="28575"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379" name="直接连接符 378">
            <a:extLst>
              <a:ext uri="{FF2B5EF4-FFF2-40B4-BE49-F238E27FC236}">
                <a16:creationId xmlns:a16="http://schemas.microsoft.com/office/drawing/2014/main" id="{1562766D-06B6-4E68-A522-842479D25B05}"/>
              </a:ext>
            </a:extLst>
          </p:cNvPr>
          <p:cNvCxnSpPr/>
          <p:nvPr/>
        </p:nvCxnSpPr>
        <p:spPr>
          <a:xfrm>
            <a:off x="3784600" y="3198962"/>
            <a:ext cx="2095500" cy="0"/>
          </a:xfrm>
          <a:prstGeom prst="line">
            <a:avLst/>
          </a:prstGeom>
          <a:noFill/>
          <a:ln w="28575"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380" name="直接连接符 379">
            <a:extLst>
              <a:ext uri="{FF2B5EF4-FFF2-40B4-BE49-F238E27FC236}">
                <a16:creationId xmlns:a16="http://schemas.microsoft.com/office/drawing/2014/main" id="{1562766D-06B6-4E68-A522-842479D25B05}"/>
              </a:ext>
            </a:extLst>
          </p:cNvPr>
          <p:cNvCxnSpPr/>
          <p:nvPr/>
        </p:nvCxnSpPr>
        <p:spPr>
          <a:xfrm>
            <a:off x="2931074" y="3200395"/>
            <a:ext cx="656676" cy="0"/>
          </a:xfrm>
          <a:prstGeom prst="line">
            <a:avLst/>
          </a:prstGeom>
          <a:noFill/>
          <a:ln w="28575"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sp>
        <p:nvSpPr>
          <p:cNvPr id="377" name="标题 1">
            <a:extLst>
              <a:ext uri="{FF2B5EF4-FFF2-40B4-BE49-F238E27FC236}">
                <a16:creationId xmlns:a16="http://schemas.microsoft.com/office/drawing/2014/main" id="{33D346A6-CC1B-4651-8548-3491B54A8B82}"/>
              </a:ext>
            </a:extLst>
          </p:cNvPr>
          <p:cNvSpPr>
            <a:spLocks noGrp="1"/>
          </p:cNvSpPr>
          <p:nvPr>
            <p:ph type="title"/>
          </p:nvPr>
        </p:nvSpPr>
        <p:spPr/>
        <p:txBody>
          <a:bodyPr/>
          <a:lstStyle/>
          <a:p>
            <a:r>
              <a:rPr lang="zh-CN" altLang="en-US" dirty="0"/>
              <a:t>动态分支预测流水线</a:t>
            </a:r>
          </a:p>
        </p:txBody>
      </p:sp>
    </p:spTree>
    <p:extLst>
      <p:ext uri="{BB962C8B-B14F-4D97-AF65-F5344CB8AC3E}">
        <p14:creationId xmlns:p14="http://schemas.microsoft.com/office/powerpoint/2010/main" val="37509921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2" name="直接连接符 201"/>
          <p:cNvCxnSpPr/>
          <p:nvPr/>
        </p:nvCxnSpPr>
        <p:spPr>
          <a:xfrm>
            <a:off x="8002759" y="3956725"/>
            <a:ext cx="31901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7089DE98-FC37-4C1F-9209-35555F31F6C6}"/>
              </a:ext>
            </a:extLst>
          </p:cNvPr>
          <p:cNvCxnSpPr>
            <a:cxnSpLocks/>
          </p:cNvCxnSpPr>
          <p:nvPr/>
        </p:nvCxnSpPr>
        <p:spPr>
          <a:xfrm flipV="1">
            <a:off x="6452481" y="3914279"/>
            <a:ext cx="0" cy="309547"/>
          </a:xfrm>
          <a:prstGeom prst="line">
            <a:avLst/>
          </a:prstGeom>
          <a:solidFill>
            <a:srgbClr val="00B050"/>
          </a:solid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p:nvPr/>
        </p:nvCxnSpPr>
        <p:spPr>
          <a:xfrm>
            <a:off x="3602453" y="3183810"/>
            <a:ext cx="35411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58" name="直接连接符 257"/>
          <p:cNvCxnSpPr/>
          <p:nvPr/>
        </p:nvCxnSpPr>
        <p:spPr>
          <a:xfrm>
            <a:off x="4845237" y="4121448"/>
            <a:ext cx="29730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40" name="矩形 139">
            <a:extLst>
              <a:ext uri="{FF2B5EF4-FFF2-40B4-BE49-F238E27FC236}">
                <a16:creationId xmlns:a16="http://schemas.microsoft.com/office/drawing/2014/main" id="{13EC6394-D66A-419B-BBBA-1877F1EA1841}"/>
              </a:ext>
            </a:extLst>
          </p:cNvPr>
          <p:cNvSpPr/>
          <p:nvPr/>
        </p:nvSpPr>
        <p:spPr>
          <a:xfrm>
            <a:off x="6146391" y="3604156"/>
            <a:ext cx="546997" cy="210036"/>
          </a:xfrm>
          <a:prstGeom prst="rect">
            <a:avLst/>
          </a:prstGeom>
        </p:spPr>
        <p:txBody>
          <a:bodyPr wrap="square">
            <a:spAutoFit/>
          </a:bodyPr>
          <a:lstStyle/>
          <a:p>
            <a:r>
              <a:rPr lang="en-US" altLang="zh-CN" sz="1200" b="1">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BHT</a:t>
            </a:r>
            <a:endParaRPr lang="zh-CN" altLang="en-US" sz="1200" b="1">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标题 1"/>
          <p:cNvSpPr>
            <a:spLocks noGrp="1"/>
          </p:cNvSpPr>
          <p:nvPr>
            <p:ph type="title"/>
          </p:nvPr>
        </p:nvSpPr>
        <p:spPr/>
        <p:txBody>
          <a:bodyPr/>
          <a:lstStyle/>
          <a:p>
            <a:r>
              <a:rPr lang="en-US" altLang="zh-CN"/>
              <a:t> </a:t>
            </a:r>
            <a:endParaRPr lang="zh-CN" altLang="en-US"/>
          </a:p>
        </p:txBody>
      </p:sp>
      <p:sp>
        <p:nvSpPr>
          <p:cNvPr id="131" name="矩形 130">
            <a:extLst>
              <a:ext uri="{FF2B5EF4-FFF2-40B4-BE49-F238E27FC236}">
                <a16:creationId xmlns:a16="http://schemas.microsoft.com/office/drawing/2014/main" id="{1E4AA697-BE3F-45BD-83CA-239EA0FD2888}"/>
              </a:ext>
            </a:extLst>
          </p:cNvPr>
          <p:cNvSpPr/>
          <p:nvPr/>
        </p:nvSpPr>
        <p:spPr>
          <a:xfrm>
            <a:off x="6880609" y="3803306"/>
            <a:ext cx="697627" cy="246221"/>
          </a:xfrm>
          <a:prstGeom prst="rect">
            <a:avLst/>
          </a:prstGeom>
        </p:spPr>
        <p:txBody>
          <a:bodyPr wrap="none">
            <a:spAutoFit/>
          </a:bodyPr>
          <a:lstStyle/>
          <a:p>
            <a:pPr algn="ctr"/>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分支地址</a:t>
            </a:r>
          </a:p>
        </p:txBody>
      </p:sp>
      <p:sp>
        <p:nvSpPr>
          <p:cNvPr id="132" name="矩形 131">
            <a:extLst>
              <a:ext uri="{FF2B5EF4-FFF2-40B4-BE49-F238E27FC236}">
                <a16:creationId xmlns:a16="http://schemas.microsoft.com/office/drawing/2014/main" id="{1E4AA697-BE3F-45BD-83CA-239EA0FD2888}"/>
              </a:ext>
            </a:extLst>
          </p:cNvPr>
          <p:cNvSpPr/>
          <p:nvPr/>
        </p:nvSpPr>
        <p:spPr>
          <a:xfrm>
            <a:off x="6866507" y="3180973"/>
            <a:ext cx="697627" cy="246221"/>
          </a:xfrm>
          <a:prstGeom prst="rect">
            <a:avLst/>
          </a:prstGeom>
        </p:spPr>
        <p:txBody>
          <a:bodyPr wrap="none">
            <a:spAutoFit/>
          </a:bodyPr>
          <a:lstStyle/>
          <a:p>
            <a:pPr algn="ctr"/>
            <a:r>
              <a:rPr lang="zh-CN" altLang="en-US" sz="10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预测跳转</a:t>
            </a:r>
          </a:p>
        </p:txBody>
      </p:sp>
      <p:cxnSp>
        <p:nvCxnSpPr>
          <p:cNvPr id="133" name="直接连接符 132"/>
          <p:cNvCxnSpPr/>
          <p:nvPr/>
        </p:nvCxnSpPr>
        <p:spPr>
          <a:xfrm>
            <a:off x="5504729" y="3842304"/>
            <a:ext cx="51573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4" name="直接连接符 133"/>
          <p:cNvCxnSpPr/>
          <p:nvPr/>
        </p:nvCxnSpPr>
        <p:spPr>
          <a:xfrm>
            <a:off x="5504729" y="3679816"/>
            <a:ext cx="51454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35" name="矩形 134">
            <a:extLst>
              <a:ext uri="{FF2B5EF4-FFF2-40B4-BE49-F238E27FC236}">
                <a16:creationId xmlns:a16="http://schemas.microsoft.com/office/drawing/2014/main" id="{1E4AA697-BE3F-45BD-83CA-239EA0FD2888}"/>
              </a:ext>
            </a:extLst>
          </p:cNvPr>
          <p:cNvSpPr/>
          <p:nvPr/>
        </p:nvSpPr>
        <p:spPr>
          <a:xfrm>
            <a:off x="4988242" y="3569588"/>
            <a:ext cx="516487" cy="230832"/>
          </a:xfrm>
          <a:prstGeom prst="rect">
            <a:avLst/>
          </a:prstGeom>
        </p:spPr>
        <p:txBody>
          <a:bodyPr wrap="non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EX.PC</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136" name="直接连接符 135"/>
          <p:cNvCxnSpPr/>
          <p:nvPr/>
        </p:nvCxnSpPr>
        <p:spPr>
          <a:xfrm>
            <a:off x="5847080" y="3365399"/>
            <a:ext cx="177721"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137" name="矩形 136">
            <a:extLst>
              <a:ext uri="{FF2B5EF4-FFF2-40B4-BE49-F238E27FC236}">
                <a16:creationId xmlns:a16="http://schemas.microsoft.com/office/drawing/2014/main" id="{1E4AA697-BE3F-45BD-83CA-239EA0FD2888}"/>
              </a:ext>
            </a:extLst>
          </p:cNvPr>
          <p:cNvSpPr/>
          <p:nvPr/>
        </p:nvSpPr>
        <p:spPr>
          <a:xfrm>
            <a:off x="4783033" y="3365399"/>
            <a:ext cx="912429" cy="230832"/>
          </a:xfrm>
          <a:prstGeom prst="rect">
            <a:avLst/>
          </a:prstGeom>
        </p:spPr>
        <p:txBody>
          <a:bodyPr wrap="none">
            <a:spAutoFit/>
          </a:bodyPr>
          <a:lstStyle/>
          <a:p>
            <a:pPr algn="ctr"/>
            <a:r>
              <a:rPr lang="en-US" altLang="zh-CN"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EX.Branched</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145" name="直接连接符 144"/>
          <p:cNvCxnSpPr/>
          <p:nvPr/>
        </p:nvCxnSpPr>
        <p:spPr>
          <a:xfrm>
            <a:off x="4144934" y="3181300"/>
            <a:ext cx="18755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6861636" y="3817370"/>
            <a:ext cx="9647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61" name="直接连接符 160"/>
          <p:cNvCxnSpPr/>
          <p:nvPr/>
        </p:nvCxnSpPr>
        <p:spPr>
          <a:xfrm>
            <a:off x="6851761" y="3390327"/>
            <a:ext cx="2304362"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164" name="矩形 163">
            <a:extLst>
              <a:ext uri="{FF2B5EF4-FFF2-40B4-BE49-F238E27FC236}">
                <a16:creationId xmlns:a16="http://schemas.microsoft.com/office/drawing/2014/main" id="{1E4AA697-BE3F-45BD-83CA-239EA0FD2888}"/>
              </a:ext>
            </a:extLst>
          </p:cNvPr>
          <p:cNvSpPr/>
          <p:nvPr/>
        </p:nvSpPr>
        <p:spPr>
          <a:xfrm>
            <a:off x="8200567" y="5067915"/>
            <a:ext cx="1058302" cy="230832"/>
          </a:xfrm>
          <a:prstGeom prst="rect">
            <a:avLst/>
          </a:prstGeom>
        </p:spPr>
        <p:txBody>
          <a:bodyPr wrap="non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EX.BranchAddr</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176" name="组合 175"/>
          <p:cNvGrpSpPr/>
          <p:nvPr/>
        </p:nvGrpSpPr>
        <p:grpSpPr>
          <a:xfrm>
            <a:off x="7761119" y="3692039"/>
            <a:ext cx="278243" cy="531787"/>
            <a:chOff x="11254296" y="3897575"/>
            <a:chExt cx="293459" cy="560870"/>
          </a:xfrm>
        </p:grpSpPr>
        <p:sp>
          <p:nvSpPr>
            <p:cNvPr id="177" name="流程图: 手动操作 17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8" name="矩形 17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sp>
          <p:nvSpPr>
            <p:cNvPr id="179" name="矩形 178">
              <a:extLst>
                <a:ext uri="{FF2B5EF4-FFF2-40B4-BE49-F238E27FC236}">
                  <a16:creationId xmlns:a16="http://schemas.microsoft.com/office/drawing/2014/main" id="{DB6FEBF0-D3C1-4E44-A076-F8543F45AA45}"/>
                </a:ext>
              </a:extLst>
            </p:cNvPr>
            <p:cNvSpPr/>
            <p:nvPr/>
          </p:nvSpPr>
          <p:spPr>
            <a:xfrm>
              <a:off x="11256403" y="4182528"/>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grpSp>
      <p:cxnSp>
        <p:nvCxnSpPr>
          <p:cNvPr id="182" name="直接连接符 181"/>
          <p:cNvCxnSpPr/>
          <p:nvPr/>
        </p:nvCxnSpPr>
        <p:spPr>
          <a:xfrm>
            <a:off x="7931979" y="3388783"/>
            <a:ext cx="0" cy="366016"/>
          </a:xfrm>
          <a:prstGeom prst="line">
            <a:avLst/>
          </a:prstGeom>
          <a:noFill/>
          <a:ln w="12700"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188" name="矩形 187">
            <a:extLst>
              <a:ext uri="{FF2B5EF4-FFF2-40B4-BE49-F238E27FC236}">
                <a16:creationId xmlns:a16="http://schemas.microsoft.com/office/drawing/2014/main" id="{1E4AA697-BE3F-45BD-83CA-239EA0FD2888}"/>
              </a:ext>
            </a:extLst>
          </p:cNvPr>
          <p:cNvSpPr/>
          <p:nvPr/>
        </p:nvSpPr>
        <p:spPr>
          <a:xfrm>
            <a:off x="7299308" y="4108468"/>
            <a:ext cx="532517" cy="246221"/>
          </a:xfrm>
          <a:prstGeom prst="rect">
            <a:avLst/>
          </a:prstGeom>
        </p:spPr>
        <p:txBody>
          <a:bodyPr wrap="none">
            <a:spAutoFit/>
          </a:bodyPr>
          <a:lstStyle/>
          <a:p>
            <a:pPr algn="ctr"/>
            <a:r>
              <a:rPr lang="en-US" altLang="zh-CN" sz="1000" b="1">
                <a:latin typeface="微软雅黑" panose="020B0503020204020204" pitchFamily="34" charset="-122"/>
                <a:ea typeface="微软雅黑" panose="020B0503020204020204" pitchFamily="34" charset="-122"/>
                <a:cs typeface="Times New Roman" panose="02020603050405020304" pitchFamily="18" charset="0"/>
              </a:rPr>
              <a:t>PC+4</a:t>
            </a:r>
            <a:endParaRPr lang="zh-CN" altLang="en-US" sz="100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91" name="矩形 190">
            <a:extLst>
              <a:ext uri="{FF2B5EF4-FFF2-40B4-BE49-F238E27FC236}">
                <a16:creationId xmlns:a16="http://schemas.microsoft.com/office/drawing/2014/main" id="{E3E86E4D-6506-4B6C-819B-7E93777F8C98}"/>
              </a:ext>
            </a:extLst>
          </p:cNvPr>
          <p:cNvSpPr/>
          <p:nvPr/>
        </p:nvSpPr>
        <p:spPr>
          <a:xfrm>
            <a:off x="3794961" y="3444225"/>
            <a:ext cx="452368" cy="261610"/>
          </a:xfrm>
          <a:prstGeom prst="rect">
            <a:avLst/>
          </a:prstGeom>
        </p:spPr>
        <p:txBody>
          <a:bodyPr wrap="none">
            <a:spAutoFit/>
          </a:bodyPr>
          <a:lstStyle/>
          <a:p>
            <a:pPr algn="ctr"/>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sp>
        <p:nvSpPr>
          <p:cNvPr id="192" name="矩形 191">
            <a:extLst>
              <a:ext uri="{FF2B5EF4-FFF2-40B4-BE49-F238E27FC236}">
                <a16:creationId xmlns:a16="http://schemas.microsoft.com/office/drawing/2014/main" id="{9EC13A88-E991-4549-A4E9-1AB624E29D45}"/>
              </a:ext>
            </a:extLst>
          </p:cNvPr>
          <p:cNvSpPr/>
          <p:nvPr/>
        </p:nvSpPr>
        <p:spPr>
          <a:xfrm>
            <a:off x="3895612" y="2966525"/>
            <a:ext cx="239223" cy="429550"/>
          </a:xfrm>
          <a:prstGeom prst="rect">
            <a:avLst/>
          </a:prstGeom>
          <a:solidFill>
            <a:srgbClr val="9CDCF8"/>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93" name="直接连接符 192">
            <a:extLst>
              <a:ext uri="{FF2B5EF4-FFF2-40B4-BE49-F238E27FC236}">
                <a16:creationId xmlns:a16="http://schemas.microsoft.com/office/drawing/2014/main" id="{7089DE98-FC37-4C1F-9209-35555F31F6C6}"/>
              </a:ext>
            </a:extLst>
          </p:cNvPr>
          <p:cNvCxnSpPr>
            <a:cxnSpLocks/>
          </p:cNvCxnSpPr>
          <p:nvPr/>
        </p:nvCxnSpPr>
        <p:spPr>
          <a:xfrm flipV="1">
            <a:off x="4015928" y="339930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94" name="矩形 193">
            <a:extLst>
              <a:ext uri="{FF2B5EF4-FFF2-40B4-BE49-F238E27FC236}">
                <a16:creationId xmlns:a16="http://schemas.microsoft.com/office/drawing/2014/main" id="{46DDA379-1226-4826-8B6B-FF530A6E4CF8}"/>
              </a:ext>
            </a:extLst>
          </p:cNvPr>
          <p:cNvSpPr/>
          <p:nvPr/>
        </p:nvSpPr>
        <p:spPr>
          <a:xfrm>
            <a:off x="3824416" y="3027535"/>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195" name="直接连接符 194">
            <a:extLst>
              <a:ext uri="{FF2B5EF4-FFF2-40B4-BE49-F238E27FC236}">
                <a16:creationId xmlns:a16="http://schemas.microsoft.com/office/drawing/2014/main" id="{7089DE98-FC37-4C1F-9209-35555F31F6C6}"/>
              </a:ext>
            </a:extLst>
          </p:cNvPr>
          <p:cNvCxnSpPr>
            <a:cxnSpLocks/>
          </p:cNvCxnSpPr>
          <p:nvPr/>
        </p:nvCxnSpPr>
        <p:spPr>
          <a:xfrm flipV="1">
            <a:off x="4015928" y="339930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196" name="组合 195"/>
          <p:cNvGrpSpPr/>
          <p:nvPr/>
        </p:nvGrpSpPr>
        <p:grpSpPr>
          <a:xfrm>
            <a:off x="3909192" y="3273003"/>
            <a:ext cx="206711" cy="115780"/>
            <a:chOff x="4892345" y="3902908"/>
            <a:chExt cx="206711" cy="115780"/>
          </a:xfrm>
        </p:grpSpPr>
        <p:cxnSp>
          <p:nvCxnSpPr>
            <p:cNvPr id="197" name="直接连接符 196"/>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直接连接符 197"/>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04" name="直接连接符 203"/>
          <p:cNvCxnSpPr/>
          <p:nvPr/>
        </p:nvCxnSpPr>
        <p:spPr>
          <a:xfrm>
            <a:off x="8321775" y="3968750"/>
            <a:ext cx="0" cy="780925"/>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06" name="直接连接符 205"/>
          <p:cNvCxnSpPr/>
          <p:nvPr/>
        </p:nvCxnSpPr>
        <p:spPr>
          <a:xfrm>
            <a:off x="3075462" y="4750023"/>
            <a:ext cx="5235595"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08" name="直接连接符 207"/>
          <p:cNvCxnSpPr/>
          <p:nvPr/>
        </p:nvCxnSpPr>
        <p:spPr>
          <a:xfrm>
            <a:off x="2841048" y="3330893"/>
            <a:ext cx="0" cy="1808628"/>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214" name="矩形 213">
            <a:extLst>
              <a:ext uri="{FF2B5EF4-FFF2-40B4-BE49-F238E27FC236}">
                <a16:creationId xmlns:a16="http://schemas.microsoft.com/office/drawing/2014/main" id="{2E0BAF77-EE4C-4CC4-992D-1B29386BB56A}"/>
              </a:ext>
            </a:extLst>
          </p:cNvPr>
          <p:cNvSpPr/>
          <p:nvPr/>
        </p:nvSpPr>
        <p:spPr>
          <a:xfrm>
            <a:off x="4177448" y="4178884"/>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15" name="直接连接符 214">
            <a:extLst>
              <a:ext uri="{FF2B5EF4-FFF2-40B4-BE49-F238E27FC236}">
                <a16:creationId xmlns:a16="http://schemas.microsoft.com/office/drawing/2014/main" id="{3D92635F-1C2D-4162-9A13-170EB37639E1}"/>
              </a:ext>
            </a:extLst>
          </p:cNvPr>
          <p:cNvCxnSpPr>
            <a:cxnSpLocks/>
          </p:cNvCxnSpPr>
          <p:nvPr/>
        </p:nvCxnSpPr>
        <p:spPr>
          <a:xfrm>
            <a:off x="4390941" y="4308507"/>
            <a:ext cx="19354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17" name="组合 216"/>
          <p:cNvGrpSpPr/>
          <p:nvPr/>
        </p:nvGrpSpPr>
        <p:grpSpPr>
          <a:xfrm>
            <a:off x="4586129" y="3819639"/>
            <a:ext cx="311177" cy="603620"/>
            <a:chOff x="7367766" y="3957381"/>
            <a:chExt cx="311177" cy="603620"/>
          </a:xfrm>
        </p:grpSpPr>
        <p:sp>
          <p:nvSpPr>
            <p:cNvPr id="218" name="任意多边形 217"/>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219" name="文本框 218"/>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220" name="组合 219"/>
          <p:cNvGrpSpPr/>
          <p:nvPr/>
        </p:nvGrpSpPr>
        <p:grpSpPr>
          <a:xfrm>
            <a:off x="6027039" y="3018495"/>
            <a:ext cx="853570" cy="951992"/>
            <a:chOff x="4259180" y="2192836"/>
            <a:chExt cx="635703" cy="633125"/>
          </a:xfrm>
        </p:grpSpPr>
        <p:sp>
          <p:nvSpPr>
            <p:cNvPr id="221" name="矩形: 圆角 196">
              <a:extLst>
                <a:ext uri="{FF2B5EF4-FFF2-40B4-BE49-F238E27FC236}">
                  <a16:creationId xmlns:a16="http://schemas.microsoft.com/office/drawing/2014/main" id="{6B779430-B17E-4B4E-A1C1-7537A4552CD9}"/>
                </a:ext>
              </a:extLst>
            </p:cNvPr>
            <p:cNvSpPr/>
            <p:nvPr/>
          </p:nvSpPr>
          <p:spPr>
            <a:xfrm>
              <a:off x="4259180" y="2192836"/>
              <a:ext cx="635703" cy="633125"/>
            </a:xfrm>
            <a:prstGeom prst="roundRect">
              <a:avLst>
                <a:gd name="adj" fmla="val 6880"/>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solidFill>
              </a:endParaRPr>
            </a:p>
          </p:txBody>
        </p:sp>
        <p:sp>
          <p:nvSpPr>
            <p:cNvPr id="222" name="矩形 221">
              <a:extLst>
                <a:ext uri="{FF2B5EF4-FFF2-40B4-BE49-F238E27FC236}">
                  <a16:creationId xmlns:a16="http://schemas.microsoft.com/office/drawing/2014/main" id="{13EC6394-D66A-419B-BBBA-1877F1EA1841}"/>
                </a:ext>
              </a:extLst>
            </p:cNvPr>
            <p:cNvSpPr/>
            <p:nvPr/>
          </p:nvSpPr>
          <p:spPr>
            <a:xfrm>
              <a:off x="4396390" y="2403771"/>
              <a:ext cx="355826" cy="168868"/>
            </a:xfrm>
            <a:prstGeom prst="rect">
              <a:avLst/>
            </a:prstGeom>
          </p:spPr>
          <p:txBody>
            <a:bodyPr wrap="square">
              <a:spAutoFit/>
            </a:bodyPr>
            <a:lstStyle/>
            <a:p>
              <a:pPr algn="ctr"/>
              <a:r>
                <a:rPr lang="en-US" altLang="zh-CN" sz="1050" b="1">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BTB</a:t>
              </a:r>
              <a:endParaRPr lang="zh-CN" altLang="en-US" sz="1050" b="1">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223" name="组合 222">
            <a:extLst>
              <a:ext uri="{FF2B5EF4-FFF2-40B4-BE49-F238E27FC236}">
                <a16:creationId xmlns:a16="http://schemas.microsoft.com/office/drawing/2014/main" id="{C93F85A8-96F3-452E-9BCC-000492316DCE}"/>
              </a:ext>
            </a:extLst>
          </p:cNvPr>
          <p:cNvGrpSpPr/>
          <p:nvPr/>
        </p:nvGrpSpPr>
        <p:grpSpPr>
          <a:xfrm>
            <a:off x="5996640" y="2110308"/>
            <a:ext cx="943264" cy="766058"/>
            <a:chOff x="2089057" y="3656145"/>
            <a:chExt cx="1033496" cy="775892"/>
          </a:xfrm>
        </p:grpSpPr>
        <p:sp>
          <p:nvSpPr>
            <p:cNvPr id="224" name="矩形 223">
              <a:extLst>
                <a:ext uri="{FF2B5EF4-FFF2-40B4-BE49-F238E27FC236}">
                  <a16:creationId xmlns:a16="http://schemas.microsoft.com/office/drawing/2014/main" id="{1936F5A9-F8E0-4150-BE74-09DC31568611}"/>
                </a:ext>
              </a:extLst>
            </p:cNvPr>
            <p:cNvSpPr/>
            <p:nvPr/>
          </p:nvSpPr>
          <p:spPr>
            <a:xfrm>
              <a:off x="2137536" y="3656145"/>
              <a:ext cx="920297" cy="775892"/>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25" name="矩形 224">
              <a:extLst>
                <a:ext uri="{FF2B5EF4-FFF2-40B4-BE49-F238E27FC236}">
                  <a16:creationId xmlns:a16="http://schemas.microsoft.com/office/drawing/2014/main" id="{A1263AF7-1AE1-441D-BD17-CAFE2B5FC5A8}"/>
                </a:ext>
              </a:extLst>
            </p:cNvPr>
            <p:cNvSpPr/>
            <p:nvPr/>
          </p:nvSpPr>
          <p:spPr>
            <a:xfrm>
              <a:off x="2744585" y="3911931"/>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26" name="矩形 225">
              <a:extLst>
                <a:ext uri="{FF2B5EF4-FFF2-40B4-BE49-F238E27FC236}">
                  <a16:creationId xmlns:a16="http://schemas.microsoft.com/office/drawing/2014/main" id="{0378166C-4459-4E94-9180-444EAF8AFBBF}"/>
                </a:ext>
              </a:extLst>
            </p:cNvPr>
            <p:cNvSpPr/>
            <p:nvPr/>
          </p:nvSpPr>
          <p:spPr>
            <a:xfrm>
              <a:off x="2089057" y="3911931"/>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27" name="矩形 226">
              <a:extLst>
                <a:ext uri="{FF2B5EF4-FFF2-40B4-BE49-F238E27FC236}">
                  <a16:creationId xmlns:a16="http://schemas.microsoft.com/office/drawing/2014/main" id="{CBFF6D01-103F-4654-AA84-F27640E2F424}"/>
                </a:ext>
              </a:extLst>
            </p:cNvPr>
            <p:cNvSpPr/>
            <p:nvPr/>
          </p:nvSpPr>
          <p:spPr>
            <a:xfrm>
              <a:off x="2285756" y="3830803"/>
              <a:ext cx="623855" cy="405248"/>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cxnSp>
        <p:nvCxnSpPr>
          <p:cNvPr id="231" name="直接连接符 230">
            <a:extLst>
              <a:ext uri="{FF2B5EF4-FFF2-40B4-BE49-F238E27FC236}">
                <a16:creationId xmlns:a16="http://schemas.microsoft.com/office/drawing/2014/main" id="{2EF7FF38-547F-4842-883B-B8ED6547CE15}"/>
              </a:ext>
            </a:extLst>
          </p:cNvPr>
          <p:cNvCxnSpPr>
            <a:cxnSpLocks/>
          </p:cNvCxnSpPr>
          <p:nvPr/>
        </p:nvCxnSpPr>
        <p:spPr>
          <a:xfrm>
            <a:off x="4386964" y="2628779"/>
            <a:ext cx="0" cy="1281416"/>
          </a:xfrm>
          <a:prstGeom prst="line">
            <a:avLst/>
          </a:prstGeom>
          <a:noFill/>
          <a:ln w="19050" cap="flat" cmpd="sng" algn="ctr">
            <a:solidFill>
              <a:sysClr val="windowText" lastClr="000000"/>
            </a:solidFill>
            <a:prstDash val="solid"/>
            <a:miter lim="800000"/>
            <a:tailEnd type="none"/>
          </a:ln>
          <a:effectLst/>
        </p:spPr>
      </p:cxnSp>
      <p:cxnSp>
        <p:nvCxnSpPr>
          <p:cNvPr id="233" name="直接连接符 232">
            <a:extLst>
              <a:ext uri="{FF2B5EF4-FFF2-40B4-BE49-F238E27FC236}">
                <a16:creationId xmlns:a16="http://schemas.microsoft.com/office/drawing/2014/main" id="{3D92635F-1C2D-4162-9A13-170EB37639E1}"/>
              </a:ext>
            </a:extLst>
          </p:cNvPr>
          <p:cNvCxnSpPr>
            <a:cxnSpLocks/>
          </p:cNvCxnSpPr>
          <p:nvPr/>
        </p:nvCxnSpPr>
        <p:spPr>
          <a:xfrm>
            <a:off x="4390941" y="3910195"/>
            <a:ext cx="19354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45" name="直接连接符 244"/>
          <p:cNvCxnSpPr/>
          <p:nvPr/>
        </p:nvCxnSpPr>
        <p:spPr>
          <a:xfrm>
            <a:off x="4386964" y="2482729"/>
            <a:ext cx="16539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48" name="直接连接符 247"/>
          <p:cNvCxnSpPr/>
          <p:nvPr/>
        </p:nvCxnSpPr>
        <p:spPr>
          <a:xfrm>
            <a:off x="6882828" y="2491197"/>
            <a:ext cx="228091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6" name="矩形 255">
            <a:extLst>
              <a:ext uri="{FF2B5EF4-FFF2-40B4-BE49-F238E27FC236}">
                <a16:creationId xmlns:a16="http://schemas.microsoft.com/office/drawing/2014/main" id="{1E4AA697-BE3F-45BD-83CA-239EA0FD2888}"/>
              </a:ext>
            </a:extLst>
          </p:cNvPr>
          <p:cNvSpPr/>
          <p:nvPr/>
        </p:nvSpPr>
        <p:spPr>
          <a:xfrm>
            <a:off x="6867001" y="2264565"/>
            <a:ext cx="569388" cy="246221"/>
          </a:xfrm>
          <a:prstGeom prst="rect">
            <a:avLst/>
          </a:prstGeom>
        </p:spPr>
        <p:txBody>
          <a:bodyPr wrap="none">
            <a:spAutoFit/>
          </a:bodyPr>
          <a:lstStyle/>
          <a:p>
            <a:pPr algn="ctr"/>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指令字</a:t>
            </a:r>
          </a:p>
        </p:txBody>
      </p:sp>
      <p:cxnSp>
        <p:nvCxnSpPr>
          <p:cNvPr id="267" name="直接连接符 266">
            <a:extLst>
              <a:ext uri="{FF2B5EF4-FFF2-40B4-BE49-F238E27FC236}">
                <a16:creationId xmlns:a16="http://schemas.microsoft.com/office/drawing/2014/main" id="{2EF7FF38-547F-4842-883B-B8ED6547CE15}"/>
              </a:ext>
            </a:extLst>
          </p:cNvPr>
          <p:cNvCxnSpPr>
            <a:cxnSpLocks/>
          </p:cNvCxnSpPr>
          <p:nvPr/>
        </p:nvCxnSpPr>
        <p:spPr>
          <a:xfrm>
            <a:off x="4386964" y="2482729"/>
            <a:ext cx="0" cy="698244"/>
          </a:xfrm>
          <a:prstGeom prst="line">
            <a:avLst/>
          </a:prstGeom>
          <a:noFill/>
          <a:ln w="19050" cap="flat" cmpd="sng" algn="ctr">
            <a:solidFill>
              <a:sysClr val="windowText" lastClr="000000"/>
            </a:solidFill>
            <a:prstDash val="solid"/>
            <a:miter lim="800000"/>
            <a:tailEnd type="oval"/>
          </a:ln>
          <a:effectLst/>
        </p:spPr>
      </p:cxnSp>
      <p:grpSp>
        <p:nvGrpSpPr>
          <p:cNvPr id="276" name="组合 275"/>
          <p:cNvGrpSpPr/>
          <p:nvPr/>
        </p:nvGrpSpPr>
        <p:grpSpPr>
          <a:xfrm>
            <a:off x="6348504" y="3844800"/>
            <a:ext cx="206711" cy="115780"/>
            <a:chOff x="4892345" y="3902908"/>
            <a:chExt cx="206711" cy="115780"/>
          </a:xfrm>
        </p:grpSpPr>
        <p:cxnSp>
          <p:nvCxnSpPr>
            <p:cNvPr id="277" name="直接连接符 276"/>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sp>
        <p:nvSpPr>
          <p:cNvPr id="279" name="矩形 278">
            <a:extLst>
              <a:ext uri="{FF2B5EF4-FFF2-40B4-BE49-F238E27FC236}">
                <a16:creationId xmlns:a16="http://schemas.microsoft.com/office/drawing/2014/main" id="{E3E86E4D-6506-4B6C-819B-7E93777F8C98}"/>
              </a:ext>
            </a:extLst>
          </p:cNvPr>
          <p:cNvSpPr/>
          <p:nvPr/>
        </p:nvSpPr>
        <p:spPr>
          <a:xfrm>
            <a:off x="6211276" y="4191591"/>
            <a:ext cx="452367" cy="261609"/>
          </a:xfrm>
          <a:prstGeom prst="rect">
            <a:avLst/>
          </a:prstGeom>
          <a:noFill/>
          <a:ln w="19050">
            <a:noFill/>
          </a:ln>
        </p:spPr>
        <p:txBody>
          <a:bodyPr wrap="none">
            <a:spAutoFit/>
          </a:bodyPr>
          <a:lstStyle/>
          <a:p>
            <a:pPr algn="ctr"/>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grpSp>
        <p:nvGrpSpPr>
          <p:cNvPr id="287" name="组合 286"/>
          <p:cNvGrpSpPr/>
          <p:nvPr/>
        </p:nvGrpSpPr>
        <p:grpSpPr>
          <a:xfrm>
            <a:off x="3308414" y="2934904"/>
            <a:ext cx="278243" cy="531787"/>
            <a:chOff x="11254296" y="3897575"/>
            <a:chExt cx="293459" cy="560870"/>
          </a:xfrm>
        </p:grpSpPr>
        <p:sp>
          <p:nvSpPr>
            <p:cNvPr id="288" name="流程图: 手动操作 287">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89" name="矩形 288">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90" name="矩形 289">
              <a:extLst>
                <a:ext uri="{FF2B5EF4-FFF2-40B4-BE49-F238E27FC236}">
                  <a16:creationId xmlns:a16="http://schemas.microsoft.com/office/drawing/2014/main" id="{DB6FEBF0-D3C1-4E44-A076-F8543F45AA45}"/>
                </a:ext>
              </a:extLst>
            </p:cNvPr>
            <p:cNvSpPr/>
            <p:nvPr/>
          </p:nvSpPr>
          <p:spPr>
            <a:xfrm>
              <a:off x="11256403" y="4182528"/>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95" name="直接连接符 294"/>
          <p:cNvCxnSpPr/>
          <p:nvPr/>
        </p:nvCxnSpPr>
        <p:spPr>
          <a:xfrm>
            <a:off x="3483828" y="1552637"/>
            <a:ext cx="0" cy="1438748"/>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97" name="直接连接符 296"/>
          <p:cNvCxnSpPr/>
          <p:nvPr/>
        </p:nvCxnSpPr>
        <p:spPr>
          <a:xfrm>
            <a:off x="3500531" y="1552637"/>
            <a:ext cx="5652417"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05" name="直接连接符 304"/>
          <p:cNvCxnSpPr/>
          <p:nvPr/>
        </p:nvCxnSpPr>
        <p:spPr>
          <a:xfrm>
            <a:off x="3076506" y="3050750"/>
            <a:ext cx="29642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flipV="1">
            <a:off x="3466983" y="4553403"/>
            <a:ext cx="0" cy="392544"/>
          </a:xfrm>
          <a:prstGeom prst="line">
            <a:avLst/>
          </a:prstGeom>
          <a:noFill/>
          <a:ln w="12700" cap="sq">
            <a:solidFill>
              <a:srgbClr val="0066FF"/>
            </a:solidFill>
            <a:head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317" name="组合 316"/>
          <p:cNvGrpSpPr/>
          <p:nvPr/>
        </p:nvGrpSpPr>
        <p:grpSpPr>
          <a:xfrm>
            <a:off x="3376111" y="4877911"/>
            <a:ext cx="265607" cy="523935"/>
            <a:chOff x="11321246" y="3897575"/>
            <a:chExt cx="280132" cy="552588"/>
          </a:xfrm>
        </p:grpSpPr>
        <p:sp>
          <p:nvSpPr>
            <p:cNvPr id="318" name="流程图: 手动操作 317">
              <a:extLst>
                <a:ext uri="{FF2B5EF4-FFF2-40B4-BE49-F238E27FC236}">
                  <a16:creationId xmlns:a16="http://schemas.microsoft.com/office/drawing/2014/main" id="{6C2FCBC5-1898-4C55-8A7D-7DB4F2A02A90}"/>
                </a:ext>
              </a:extLst>
            </p:cNvPr>
            <p:cNvSpPr/>
            <p:nvPr/>
          </p:nvSpPr>
          <p:spPr>
            <a:xfrm rot="5400000" flipH="1">
              <a:off x="11167767" y="4070175"/>
              <a:ext cx="533467" cy="226510"/>
            </a:xfrm>
            <a:prstGeom prst="flowChartManualOperation">
              <a:avLst/>
            </a:prstGeom>
            <a:solidFill>
              <a:srgbClr val="FFE69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19" name="矩形 318">
              <a:extLst>
                <a:ext uri="{FF2B5EF4-FFF2-40B4-BE49-F238E27FC236}">
                  <a16:creationId xmlns:a16="http://schemas.microsoft.com/office/drawing/2014/main" id="{DB6FEBF0-D3C1-4E44-A076-F8543F45AA45}"/>
                </a:ext>
              </a:extLst>
            </p:cNvPr>
            <p:cNvSpPr/>
            <p:nvPr/>
          </p:nvSpPr>
          <p:spPr>
            <a:xfrm>
              <a:off x="11332224"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20" name="矩形 319">
              <a:extLst>
                <a:ext uri="{FF2B5EF4-FFF2-40B4-BE49-F238E27FC236}">
                  <a16:creationId xmlns:a16="http://schemas.microsoft.com/office/drawing/2014/main" id="{DB6FEBF0-D3C1-4E44-A076-F8543F45AA45}"/>
                </a:ext>
              </a:extLst>
            </p:cNvPr>
            <p:cNvSpPr/>
            <p:nvPr/>
          </p:nvSpPr>
          <p:spPr>
            <a:xfrm>
              <a:off x="11324590"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21" name="直接连接符 320"/>
          <p:cNvCxnSpPr/>
          <p:nvPr/>
        </p:nvCxnSpPr>
        <p:spPr>
          <a:xfrm>
            <a:off x="3596370" y="5288550"/>
            <a:ext cx="5567373" cy="0"/>
          </a:xfrm>
          <a:prstGeom prst="line">
            <a:avLst/>
          </a:pr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sp>
        <p:nvSpPr>
          <p:cNvPr id="322" name="矩形 321">
            <a:extLst>
              <a:ext uri="{FF2B5EF4-FFF2-40B4-BE49-F238E27FC236}">
                <a16:creationId xmlns:a16="http://schemas.microsoft.com/office/drawing/2014/main" id="{124BF171-B642-4C46-8695-751F051F5AEA}"/>
              </a:ext>
            </a:extLst>
          </p:cNvPr>
          <p:cNvSpPr/>
          <p:nvPr/>
        </p:nvSpPr>
        <p:spPr>
          <a:xfrm>
            <a:off x="3644802" y="4798127"/>
            <a:ext cx="675186" cy="230832"/>
          </a:xfrm>
          <a:prstGeom prst="rect">
            <a:avLst/>
          </a:prstGeom>
        </p:spPr>
        <p:txBody>
          <a:bodyPr wrap="non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EX.PC+4</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23" name="矩形 322">
            <a:extLst>
              <a:ext uri="{FF2B5EF4-FFF2-40B4-BE49-F238E27FC236}">
                <a16:creationId xmlns:a16="http://schemas.microsoft.com/office/drawing/2014/main" id="{0F2AA4CC-57B4-4A83-8DF2-92A33E45455F}"/>
              </a:ext>
            </a:extLst>
          </p:cNvPr>
          <p:cNvSpPr/>
          <p:nvPr/>
        </p:nvSpPr>
        <p:spPr>
          <a:xfrm>
            <a:off x="3377666" y="4345520"/>
            <a:ext cx="912429" cy="230832"/>
          </a:xfrm>
          <a:prstGeom prst="rect">
            <a:avLst/>
          </a:prstGeom>
        </p:spPr>
        <p:txBody>
          <a:bodyPr wrap="none">
            <a:spAutoFit/>
          </a:bodyPr>
          <a:lstStyle/>
          <a:p>
            <a:pPr algn="ctr"/>
            <a:r>
              <a:rPr lang="en-US" altLang="zh-CN"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EX.Branched</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24" name="直接连接符 323"/>
          <p:cNvCxnSpPr/>
          <p:nvPr/>
        </p:nvCxnSpPr>
        <p:spPr>
          <a:xfrm flipH="1">
            <a:off x="3466983" y="4553403"/>
            <a:ext cx="2182402"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25" name="直接连接符 324"/>
          <p:cNvCxnSpPr/>
          <p:nvPr/>
        </p:nvCxnSpPr>
        <p:spPr>
          <a:xfrm>
            <a:off x="2841048" y="3325077"/>
            <a:ext cx="530843"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8" name="直接连接符 327"/>
          <p:cNvCxnSpPr/>
          <p:nvPr/>
        </p:nvCxnSpPr>
        <p:spPr>
          <a:xfrm>
            <a:off x="2841048" y="5154459"/>
            <a:ext cx="52713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p:cNvCxnSpPr/>
          <p:nvPr/>
        </p:nvCxnSpPr>
        <p:spPr>
          <a:xfrm>
            <a:off x="3075462" y="3065709"/>
            <a:ext cx="0" cy="168431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5" name="直接连接符 334"/>
          <p:cNvCxnSpPr/>
          <p:nvPr/>
        </p:nvCxnSpPr>
        <p:spPr>
          <a:xfrm flipH="1">
            <a:off x="3596184" y="5008716"/>
            <a:ext cx="5577084"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48" name="矩形 347">
            <a:extLst>
              <a:ext uri="{FF2B5EF4-FFF2-40B4-BE49-F238E27FC236}">
                <a16:creationId xmlns:a16="http://schemas.microsoft.com/office/drawing/2014/main" id="{1E4AA697-BE3F-45BD-83CA-239EA0FD2888}"/>
              </a:ext>
            </a:extLst>
          </p:cNvPr>
          <p:cNvSpPr/>
          <p:nvPr/>
        </p:nvSpPr>
        <p:spPr>
          <a:xfrm>
            <a:off x="3615783" y="5078111"/>
            <a:ext cx="1058302" cy="230832"/>
          </a:xfrm>
          <a:prstGeom prst="rect">
            <a:avLst/>
          </a:prstGeom>
        </p:spPr>
        <p:txBody>
          <a:bodyPr wrap="non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EX.BranchAddr</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49" name="直接连接符 348"/>
          <p:cNvCxnSpPr/>
          <p:nvPr/>
        </p:nvCxnSpPr>
        <p:spPr>
          <a:xfrm>
            <a:off x="5504729" y="3842304"/>
            <a:ext cx="0" cy="1446246"/>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351" name="矩形 350">
            <a:extLst>
              <a:ext uri="{FF2B5EF4-FFF2-40B4-BE49-F238E27FC236}">
                <a16:creationId xmlns:a16="http://schemas.microsoft.com/office/drawing/2014/main" id="{1E4AA697-BE3F-45BD-83CA-239EA0FD2888}"/>
              </a:ext>
            </a:extLst>
          </p:cNvPr>
          <p:cNvSpPr/>
          <p:nvPr/>
        </p:nvSpPr>
        <p:spPr>
          <a:xfrm>
            <a:off x="8330623" y="1521297"/>
            <a:ext cx="939680" cy="230832"/>
          </a:xfrm>
          <a:prstGeom prst="rect">
            <a:avLst/>
          </a:prstGeom>
        </p:spPr>
        <p:txBody>
          <a:bodyPr wrap="none">
            <a:spAutoFit/>
          </a:bodyPr>
          <a:lstStyle/>
          <a:p>
            <a:pPr algn="ctr"/>
            <a:r>
              <a:rPr lang="en-US" altLang="zh-CN" sz="900" b="1" err="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EX.PredictErr</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53" name="矩形 352">
            <a:extLst>
              <a:ext uri="{FF2B5EF4-FFF2-40B4-BE49-F238E27FC236}">
                <a16:creationId xmlns:a16="http://schemas.microsoft.com/office/drawing/2014/main" id="{0F2AA4CC-57B4-4A83-8DF2-92A33E45455F}"/>
              </a:ext>
            </a:extLst>
          </p:cNvPr>
          <p:cNvSpPr/>
          <p:nvPr/>
        </p:nvSpPr>
        <p:spPr>
          <a:xfrm rot="5400000">
            <a:off x="3235617" y="1813687"/>
            <a:ext cx="748923" cy="261610"/>
          </a:xfrm>
          <a:prstGeom prst="rect">
            <a:avLst/>
          </a:prstGeom>
        </p:spPr>
        <p:txBody>
          <a:bodyPr wrap="none">
            <a:spAutoFit/>
          </a:bodyPr>
          <a:lstStyle/>
          <a:p>
            <a:pPr algn="ctr"/>
            <a:r>
              <a:rPr lang="zh-CN" altLang="en-US" sz="105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预测失败</a:t>
            </a:r>
          </a:p>
        </p:txBody>
      </p:sp>
      <p:sp>
        <p:nvSpPr>
          <p:cNvPr id="356" name="矩形 355">
            <a:extLst>
              <a:ext uri="{FF2B5EF4-FFF2-40B4-BE49-F238E27FC236}">
                <a16:creationId xmlns:a16="http://schemas.microsoft.com/office/drawing/2014/main" id="{124BF171-B642-4C46-8695-751F051F5AEA}"/>
              </a:ext>
            </a:extLst>
          </p:cNvPr>
          <p:cNvSpPr/>
          <p:nvPr/>
        </p:nvSpPr>
        <p:spPr>
          <a:xfrm>
            <a:off x="8570410" y="4799413"/>
            <a:ext cx="675186" cy="230832"/>
          </a:xfrm>
          <a:prstGeom prst="rect">
            <a:avLst/>
          </a:prstGeom>
        </p:spPr>
        <p:txBody>
          <a:bodyPr wrap="squar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EX.PC+4</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59" name="直接连接符 358"/>
          <p:cNvCxnSpPr/>
          <p:nvPr/>
        </p:nvCxnSpPr>
        <p:spPr>
          <a:xfrm>
            <a:off x="5659128" y="1739010"/>
            <a:ext cx="3504615"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62" name="直接连接符 361"/>
          <p:cNvCxnSpPr/>
          <p:nvPr/>
        </p:nvCxnSpPr>
        <p:spPr>
          <a:xfrm>
            <a:off x="5847080" y="1929510"/>
            <a:ext cx="0" cy="1435889"/>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68" name="矩形 367">
            <a:extLst>
              <a:ext uri="{FF2B5EF4-FFF2-40B4-BE49-F238E27FC236}">
                <a16:creationId xmlns:a16="http://schemas.microsoft.com/office/drawing/2014/main" id="{1E4AA697-BE3F-45BD-83CA-239EA0FD2888}"/>
              </a:ext>
            </a:extLst>
          </p:cNvPr>
          <p:cNvSpPr/>
          <p:nvPr/>
        </p:nvSpPr>
        <p:spPr>
          <a:xfrm>
            <a:off x="8489653" y="1900030"/>
            <a:ext cx="768159" cy="230832"/>
          </a:xfrm>
          <a:prstGeom prst="rect">
            <a:avLst/>
          </a:prstGeom>
        </p:spPr>
        <p:txBody>
          <a:bodyPr wrap="none">
            <a:spAutoFit/>
          </a:bodyPr>
          <a:lstStyle/>
          <a:p>
            <a:pPr algn="ctr"/>
            <a:r>
              <a:rPr lang="en-US" altLang="zh-CN"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EX.Branch</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76" name="矩形 375">
            <a:extLst>
              <a:ext uri="{FF2B5EF4-FFF2-40B4-BE49-F238E27FC236}">
                <a16:creationId xmlns:a16="http://schemas.microsoft.com/office/drawing/2014/main" id="{1E4AA697-BE3F-45BD-83CA-239EA0FD2888}"/>
              </a:ext>
            </a:extLst>
          </p:cNvPr>
          <p:cNvSpPr/>
          <p:nvPr/>
        </p:nvSpPr>
        <p:spPr>
          <a:xfrm>
            <a:off x="8110783" y="3181300"/>
            <a:ext cx="1079143" cy="230832"/>
          </a:xfrm>
          <a:prstGeom prst="rect">
            <a:avLst/>
          </a:prstGeom>
        </p:spPr>
        <p:txBody>
          <a:bodyPr wrap="none">
            <a:spAutoFit/>
          </a:bodyPr>
          <a:lstStyle/>
          <a:p>
            <a:pPr algn="ctr"/>
            <a:r>
              <a:rPr lang="en-US" altLang="zh-CN" sz="900" b="1" err="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ID.PredictJump</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87" name="矩形 386">
            <a:extLst>
              <a:ext uri="{FF2B5EF4-FFF2-40B4-BE49-F238E27FC236}">
                <a16:creationId xmlns:a16="http://schemas.microsoft.com/office/drawing/2014/main" id="{1E4AA697-BE3F-45BD-83CA-239EA0FD2888}"/>
              </a:ext>
            </a:extLst>
          </p:cNvPr>
          <p:cNvSpPr/>
          <p:nvPr/>
        </p:nvSpPr>
        <p:spPr>
          <a:xfrm>
            <a:off x="8729718" y="2292318"/>
            <a:ext cx="453970" cy="230832"/>
          </a:xfrm>
          <a:prstGeom prst="rect">
            <a:avLst/>
          </a:prstGeom>
        </p:spPr>
        <p:txBody>
          <a:bodyPr wrap="none">
            <a:spAutoFit/>
          </a:bodyPr>
          <a:lstStyle/>
          <a:p>
            <a:pPr algn="ctr"/>
            <a:r>
              <a:rPr lang="en-US" altLang="zh-CN" sz="90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2" name="矩形 91">
            <a:extLst>
              <a:ext uri="{FF2B5EF4-FFF2-40B4-BE49-F238E27FC236}">
                <a16:creationId xmlns:a16="http://schemas.microsoft.com/office/drawing/2014/main" id="{1E4AA697-BE3F-45BD-83CA-239EA0FD2888}"/>
              </a:ext>
            </a:extLst>
          </p:cNvPr>
          <p:cNvSpPr/>
          <p:nvPr/>
        </p:nvSpPr>
        <p:spPr>
          <a:xfrm>
            <a:off x="6873820" y="3589794"/>
            <a:ext cx="795410" cy="230832"/>
          </a:xfrm>
          <a:prstGeom prst="rect">
            <a:avLst/>
          </a:prstGeom>
        </p:spPr>
        <p:txBody>
          <a:bodyPr wrap="none">
            <a:spAutoFit/>
          </a:bodyPr>
          <a:lstStyle/>
          <a:p>
            <a:pPr algn="ctr"/>
            <a:r>
              <a:rPr lang="en-US" altLang="zh-CN" sz="900" b="1" err="1">
                <a:latin typeface="微软雅黑" panose="020B0503020204020204" pitchFamily="34" charset="-122"/>
                <a:ea typeface="微软雅黑" panose="020B0503020204020204" pitchFamily="34" charset="-122"/>
                <a:cs typeface="Times New Roman" panose="02020603050405020304" pitchFamily="18" charset="0"/>
              </a:rPr>
              <a:t>JumpAddr</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93" name="直接连接符 92"/>
          <p:cNvCxnSpPr/>
          <p:nvPr/>
        </p:nvCxnSpPr>
        <p:spPr>
          <a:xfrm>
            <a:off x="5849318" y="1929510"/>
            <a:ext cx="3334370"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02" name="直接连接符 101"/>
          <p:cNvCxnSpPr/>
          <p:nvPr/>
        </p:nvCxnSpPr>
        <p:spPr>
          <a:xfrm>
            <a:off x="5659128" y="1739010"/>
            <a:ext cx="0" cy="2814393"/>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04" name="直接连接符 103"/>
          <p:cNvCxnSpPr/>
          <p:nvPr/>
        </p:nvCxnSpPr>
        <p:spPr>
          <a:xfrm>
            <a:off x="5659128" y="3508690"/>
            <a:ext cx="368617" cy="0"/>
          </a:xfrm>
          <a:prstGeom prst="line">
            <a:avLst/>
          </a:prstGeom>
          <a:noFill/>
          <a:ln w="12700"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117" name="矩形 116">
            <a:extLst>
              <a:ext uri="{FF2B5EF4-FFF2-40B4-BE49-F238E27FC236}">
                <a16:creationId xmlns:a16="http://schemas.microsoft.com/office/drawing/2014/main" id="{1E4AA697-BE3F-45BD-83CA-239EA0FD2888}"/>
              </a:ext>
            </a:extLst>
          </p:cNvPr>
          <p:cNvSpPr/>
          <p:nvPr/>
        </p:nvSpPr>
        <p:spPr>
          <a:xfrm>
            <a:off x="8338003" y="1723192"/>
            <a:ext cx="912429" cy="230832"/>
          </a:xfrm>
          <a:prstGeom prst="rect">
            <a:avLst/>
          </a:prstGeom>
        </p:spPr>
        <p:txBody>
          <a:bodyPr wrap="none">
            <a:spAutoFit/>
          </a:bodyPr>
          <a:lstStyle/>
          <a:p>
            <a:pPr algn="ctr"/>
            <a:r>
              <a:rPr lang="en-US" altLang="zh-CN"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EX.Branched</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3" name="Rectangle 1"/>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000" b="0" i="0" u="none" strike="noStrike" cap="none" normalizeH="0" baseline="0">
                <a:ln>
                  <a:noFill/>
                </a:ln>
                <a:solidFill>
                  <a:schemeClr val="tx1"/>
                </a:solidFill>
                <a:effectLst/>
                <a:latin typeface="黑体" panose="02010609060101010101" pitchFamily="49" charset="-122"/>
                <a:ea typeface="黑体" panose="02010609060101010101" pitchFamily="49" charset="-122"/>
                <a:cs typeface="Times New Roman" panose="02020603050405020304" pitchFamily="18" charset="0"/>
              </a:rPr>
              <a:t>图</a:t>
            </a:r>
            <a:r>
              <a:rPr kumimoji="0" lang="en-US" altLang="zh-CN" sz="10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2.31</a:t>
            </a:r>
            <a:r>
              <a:rPr kumimoji="0" lang="en-US" altLang="zh-CN" sz="800" b="0" i="0" u="none" strike="noStrike" cap="none" normalizeH="0" baseline="0">
                <a:ln>
                  <a:noFill/>
                </a:ln>
                <a:solidFill>
                  <a:schemeClr val="tx1"/>
                </a:solidFill>
                <a:effectLst/>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875081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4533901" y="2217199"/>
            <a:ext cx="632460" cy="632460"/>
            <a:chOff x="4352926" y="4093624"/>
            <a:chExt cx="632460" cy="632460"/>
          </a:xfrm>
        </p:grpSpPr>
        <p:sp>
          <p:nvSpPr>
            <p:cNvPr id="113" name="椭圆 112"/>
            <p:cNvSpPr/>
            <p:nvPr/>
          </p:nvSpPr>
          <p:spPr>
            <a:xfrm>
              <a:off x="4352926" y="4093624"/>
              <a:ext cx="632460" cy="632460"/>
            </a:xfrm>
            <a:prstGeom prst="ellipse">
              <a:avLst/>
            </a:prstGeom>
            <a:solidFill>
              <a:srgbClr val="00ACEF"/>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117" name="文本框 116"/>
            <p:cNvSpPr txBox="1"/>
            <p:nvPr/>
          </p:nvSpPr>
          <p:spPr>
            <a:xfrm>
              <a:off x="4381384" y="4199367"/>
              <a:ext cx="590548" cy="400110"/>
            </a:xfrm>
            <a:prstGeom prst="rect">
              <a:avLst/>
            </a:prstGeom>
            <a:noFill/>
          </p:spPr>
          <p:txBody>
            <a:bodyPr wrap="square" rtlCol="0">
              <a:spAutoFit/>
            </a:bodyPr>
            <a:lstStyle/>
            <a:p>
              <a:pPr algn="ctr"/>
              <a:r>
                <a:rPr lang="en-US" altLang="zh-CN" sz="2000" b="1">
                  <a:solidFill>
                    <a:schemeClr val="bg1"/>
                  </a:solidFill>
                  <a:latin typeface="Times New Roman" panose="02020603050405020304" pitchFamily="18" charset="0"/>
                  <a:cs typeface="Times New Roman" panose="02020603050405020304" pitchFamily="18" charset="0"/>
                </a:rPr>
                <a:t>10</a:t>
              </a:r>
              <a:endParaRPr lang="zh-CN" altLang="en-US" sz="2000" b="1">
                <a:solidFill>
                  <a:schemeClr val="bg1"/>
                </a:solidFill>
                <a:latin typeface="Times New Roman" panose="02020603050405020304" pitchFamily="18" charset="0"/>
                <a:cs typeface="Times New Roman" panose="02020603050405020304" pitchFamily="18" charset="0"/>
              </a:endParaRPr>
            </a:p>
          </p:txBody>
        </p:sp>
      </p:grpSp>
      <p:grpSp>
        <p:nvGrpSpPr>
          <p:cNvPr id="118" name="组合 117"/>
          <p:cNvGrpSpPr/>
          <p:nvPr/>
        </p:nvGrpSpPr>
        <p:grpSpPr>
          <a:xfrm>
            <a:off x="6301740" y="2217199"/>
            <a:ext cx="632460" cy="632460"/>
            <a:chOff x="4352926" y="4093624"/>
            <a:chExt cx="632460" cy="632460"/>
          </a:xfrm>
        </p:grpSpPr>
        <p:sp>
          <p:nvSpPr>
            <p:cNvPr id="119" name="椭圆 118"/>
            <p:cNvSpPr/>
            <p:nvPr/>
          </p:nvSpPr>
          <p:spPr>
            <a:xfrm>
              <a:off x="4352926" y="4093624"/>
              <a:ext cx="632460" cy="632460"/>
            </a:xfrm>
            <a:prstGeom prst="ellipse">
              <a:avLst/>
            </a:prstGeom>
            <a:solidFill>
              <a:srgbClr val="00ACEF"/>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2" name="文本框 121"/>
            <p:cNvSpPr txBox="1"/>
            <p:nvPr/>
          </p:nvSpPr>
          <p:spPr>
            <a:xfrm>
              <a:off x="4373882" y="4192428"/>
              <a:ext cx="590548" cy="400110"/>
            </a:xfrm>
            <a:prstGeom prst="rect">
              <a:avLst/>
            </a:prstGeom>
            <a:noFill/>
          </p:spPr>
          <p:txBody>
            <a:bodyPr wrap="square" rtlCol="0">
              <a:spAutoFit/>
            </a:bodyPr>
            <a:lstStyle/>
            <a:p>
              <a:pPr algn="ctr"/>
              <a:r>
                <a:rPr lang="en-US" altLang="zh-CN" sz="2000" b="1">
                  <a:solidFill>
                    <a:schemeClr val="bg1"/>
                  </a:solidFill>
                  <a:latin typeface="Times New Roman" panose="02020603050405020304" pitchFamily="18" charset="0"/>
                  <a:cs typeface="Times New Roman" panose="02020603050405020304" pitchFamily="18" charset="0"/>
                </a:rPr>
                <a:t>11</a:t>
              </a:r>
              <a:endParaRPr lang="zh-CN" altLang="en-US" sz="2000" b="1">
                <a:solidFill>
                  <a:schemeClr val="bg1"/>
                </a:solidFill>
                <a:latin typeface="Times New Roman" panose="02020603050405020304" pitchFamily="18" charset="0"/>
                <a:cs typeface="Times New Roman" panose="02020603050405020304" pitchFamily="18" charset="0"/>
              </a:endParaRPr>
            </a:p>
          </p:txBody>
        </p:sp>
      </p:grpSp>
      <p:grpSp>
        <p:nvGrpSpPr>
          <p:cNvPr id="123" name="组合 122"/>
          <p:cNvGrpSpPr/>
          <p:nvPr/>
        </p:nvGrpSpPr>
        <p:grpSpPr>
          <a:xfrm>
            <a:off x="6301740" y="3429220"/>
            <a:ext cx="632460" cy="632460"/>
            <a:chOff x="4352926" y="4093624"/>
            <a:chExt cx="632460" cy="632460"/>
          </a:xfrm>
        </p:grpSpPr>
        <p:sp>
          <p:nvSpPr>
            <p:cNvPr id="124" name="椭圆 123"/>
            <p:cNvSpPr/>
            <p:nvPr/>
          </p:nvSpPr>
          <p:spPr>
            <a:xfrm>
              <a:off x="4352926" y="4093624"/>
              <a:ext cx="632460" cy="632460"/>
            </a:xfrm>
            <a:prstGeom prst="ellipse">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125" name="文本框 124"/>
            <p:cNvSpPr txBox="1"/>
            <p:nvPr/>
          </p:nvSpPr>
          <p:spPr>
            <a:xfrm>
              <a:off x="4365547" y="4189680"/>
              <a:ext cx="590548" cy="400110"/>
            </a:xfrm>
            <a:prstGeom prst="rect">
              <a:avLst/>
            </a:prstGeom>
            <a:noFill/>
          </p:spPr>
          <p:txBody>
            <a:bodyPr wrap="square" rtlCol="0">
              <a:spAutoFit/>
            </a:bodyPr>
            <a:lstStyle/>
            <a:p>
              <a:pPr algn="ctr"/>
              <a:r>
                <a:rPr lang="en-US" altLang="zh-CN" sz="2000" b="1">
                  <a:latin typeface="Times New Roman" panose="02020603050405020304" pitchFamily="18" charset="0"/>
                  <a:cs typeface="Times New Roman" panose="02020603050405020304" pitchFamily="18" charset="0"/>
                </a:rPr>
                <a:t>00</a:t>
              </a:r>
              <a:endParaRPr lang="zh-CN" altLang="en-US" sz="2000" b="1">
                <a:latin typeface="Times New Roman" panose="02020603050405020304" pitchFamily="18" charset="0"/>
                <a:cs typeface="Times New Roman" panose="02020603050405020304" pitchFamily="18" charset="0"/>
              </a:endParaRPr>
            </a:p>
          </p:txBody>
        </p:sp>
      </p:grpSp>
      <p:cxnSp>
        <p:nvCxnSpPr>
          <p:cNvPr id="5" name="直接连接符 4"/>
          <p:cNvCxnSpPr/>
          <p:nvPr/>
        </p:nvCxnSpPr>
        <p:spPr>
          <a:xfrm>
            <a:off x="2082799" y="3152775"/>
            <a:ext cx="6394451" cy="0"/>
          </a:xfrm>
          <a:prstGeom prst="line">
            <a:avLst/>
          </a:prstGeom>
          <a:noFill/>
          <a:ln w="19050" cap="sq">
            <a:solidFill>
              <a:schemeClr val="tx1">
                <a:lumMod val="95000"/>
                <a:lumOff val="5000"/>
              </a:schemeClr>
            </a:solidFill>
            <a:prstDash val="dash"/>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32" name="直接箭头连接符 131"/>
          <p:cNvCxnSpPr/>
          <p:nvPr/>
        </p:nvCxnSpPr>
        <p:spPr>
          <a:xfrm>
            <a:off x="5166361" y="2417445"/>
            <a:ext cx="1169669" cy="0"/>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3" name="直接箭头连接符 132"/>
          <p:cNvCxnSpPr/>
          <p:nvPr/>
        </p:nvCxnSpPr>
        <p:spPr>
          <a:xfrm flipH="1">
            <a:off x="5145405" y="2626995"/>
            <a:ext cx="1169669" cy="0"/>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4" name="直接箭头连接符 133"/>
          <p:cNvCxnSpPr/>
          <p:nvPr/>
        </p:nvCxnSpPr>
        <p:spPr>
          <a:xfrm>
            <a:off x="5154931" y="3649921"/>
            <a:ext cx="1169669" cy="0"/>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5" name="直接箭头连接符 134"/>
          <p:cNvCxnSpPr/>
          <p:nvPr/>
        </p:nvCxnSpPr>
        <p:spPr>
          <a:xfrm flipH="1">
            <a:off x="5133975" y="3859471"/>
            <a:ext cx="1169669" cy="0"/>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7" name="直接箭头连接符 136"/>
          <p:cNvCxnSpPr/>
          <p:nvPr/>
        </p:nvCxnSpPr>
        <p:spPr>
          <a:xfrm>
            <a:off x="6614158" y="2869924"/>
            <a:ext cx="0" cy="587654"/>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8" name="直接箭头连接符 137"/>
          <p:cNvCxnSpPr/>
          <p:nvPr/>
        </p:nvCxnSpPr>
        <p:spPr>
          <a:xfrm flipV="1">
            <a:off x="4850131" y="2835771"/>
            <a:ext cx="0" cy="587654"/>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sp>
        <p:nvSpPr>
          <p:cNvPr id="26" name="弧形 25"/>
          <p:cNvSpPr/>
          <p:nvPr/>
        </p:nvSpPr>
        <p:spPr>
          <a:xfrm>
            <a:off x="6847998" y="3537497"/>
            <a:ext cx="389573" cy="389573"/>
          </a:xfrm>
          <a:prstGeom prst="arc">
            <a:avLst>
              <a:gd name="adj1" fmla="val 13642986"/>
              <a:gd name="adj2" fmla="val 8118305"/>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9" name="弧形 138"/>
          <p:cNvSpPr/>
          <p:nvPr/>
        </p:nvSpPr>
        <p:spPr>
          <a:xfrm flipH="1">
            <a:off x="4220530" y="2338641"/>
            <a:ext cx="389573" cy="389573"/>
          </a:xfrm>
          <a:prstGeom prst="arc">
            <a:avLst>
              <a:gd name="adj1" fmla="val 13642986"/>
              <a:gd name="adj2" fmla="val 8118305"/>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41" name="文本框 140"/>
          <p:cNvSpPr txBox="1"/>
          <p:nvPr/>
        </p:nvSpPr>
        <p:spPr>
          <a:xfrm>
            <a:off x="4040507" y="3065140"/>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跳转</a:t>
            </a:r>
          </a:p>
        </p:txBody>
      </p:sp>
      <p:sp>
        <p:nvSpPr>
          <p:cNvPr id="142" name="文本框 141"/>
          <p:cNvSpPr txBox="1"/>
          <p:nvPr/>
        </p:nvSpPr>
        <p:spPr>
          <a:xfrm>
            <a:off x="5230891" y="3259386"/>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未跳转</a:t>
            </a:r>
          </a:p>
        </p:txBody>
      </p:sp>
      <p:sp>
        <p:nvSpPr>
          <p:cNvPr id="143" name="文本框 142"/>
          <p:cNvSpPr txBox="1"/>
          <p:nvPr/>
        </p:nvSpPr>
        <p:spPr>
          <a:xfrm>
            <a:off x="5230891" y="3784681"/>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跳转</a:t>
            </a:r>
          </a:p>
        </p:txBody>
      </p:sp>
      <p:sp>
        <p:nvSpPr>
          <p:cNvPr id="144" name="文本框 143"/>
          <p:cNvSpPr txBox="1"/>
          <p:nvPr/>
        </p:nvSpPr>
        <p:spPr>
          <a:xfrm>
            <a:off x="6431280" y="2729029"/>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未跳转</a:t>
            </a:r>
          </a:p>
        </p:txBody>
      </p:sp>
      <p:sp>
        <p:nvSpPr>
          <p:cNvPr id="146" name="文本框 145"/>
          <p:cNvSpPr txBox="1"/>
          <p:nvPr/>
        </p:nvSpPr>
        <p:spPr>
          <a:xfrm>
            <a:off x="7088505" y="3509781"/>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未跳转</a:t>
            </a:r>
          </a:p>
        </p:txBody>
      </p:sp>
      <p:sp>
        <p:nvSpPr>
          <p:cNvPr id="147" name="文本框 146"/>
          <p:cNvSpPr txBox="1"/>
          <p:nvPr/>
        </p:nvSpPr>
        <p:spPr>
          <a:xfrm>
            <a:off x="3469010" y="2281304"/>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跳转</a:t>
            </a:r>
          </a:p>
        </p:txBody>
      </p:sp>
      <p:sp>
        <p:nvSpPr>
          <p:cNvPr id="148" name="文本框 147"/>
          <p:cNvSpPr txBox="1"/>
          <p:nvPr/>
        </p:nvSpPr>
        <p:spPr>
          <a:xfrm>
            <a:off x="5230891" y="2034038"/>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未跳转</a:t>
            </a:r>
          </a:p>
        </p:txBody>
      </p:sp>
      <p:sp>
        <p:nvSpPr>
          <p:cNvPr id="149" name="文本框 148"/>
          <p:cNvSpPr txBox="1"/>
          <p:nvPr/>
        </p:nvSpPr>
        <p:spPr>
          <a:xfrm>
            <a:off x="5259387" y="2535114"/>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跳转</a:t>
            </a:r>
          </a:p>
        </p:txBody>
      </p:sp>
      <p:grpSp>
        <p:nvGrpSpPr>
          <p:cNvPr id="56" name="组合 55"/>
          <p:cNvGrpSpPr/>
          <p:nvPr/>
        </p:nvGrpSpPr>
        <p:grpSpPr>
          <a:xfrm>
            <a:off x="2332043" y="2290829"/>
            <a:ext cx="1204591" cy="443104"/>
            <a:chOff x="2332044" y="4167254"/>
            <a:chExt cx="1005840" cy="443104"/>
          </a:xfrm>
        </p:grpSpPr>
        <p:sp>
          <p:nvSpPr>
            <p:cNvPr id="54" name="矩形 53"/>
            <p:cNvSpPr/>
            <p:nvPr/>
          </p:nvSpPr>
          <p:spPr>
            <a:xfrm>
              <a:off x="2352308" y="4230139"/>
              <a:ext cx="983352" cy="380219"/>
            </a:xfrm>
            <a:prstGeom prst="rect">
              <a:avLst/>
            </a:prstGeom>
            <a:solidFill>
              <a:srgbClr val="00ACEF"/>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150" name="文本框 149"/>
            <p:cNvSpPr txBox="1"/>
            <p:nvPr/>
          </p:nvSpPr>
          <p:spPr>
            <a:xfrm>
              <a:off x="2332044" y="4167254"/>
              <a:ext cx="1005840" cy="338554"/>
            </a:xfrm>
            <a:prstGeom prst="rect">
              <a:avLst/>
            </a:prstGeom>
            <a:noFill/>
          </p:spPr>
          <p:txBody>
            <a:bodyPr wrap="square" rtlCol="0">
              <a:spAutoFit/>
            </a:bodyPr>
            <a:lstStyle/>
            <a:p>
              <a:pPr algn="ctr"/>
              <a:r>
                <a:rPr lang="zh-CN" altLang="en-US" sz="2400" b="1" baseline="-25000">
                  <a:solidFill>
                    <a:schemeClr val="bg1"/>
                  </a:solidFill>
                  <a:latin typeface="宋体" panose="02010600030101010101" pitchFamily="2" charset="-122"/>
                  <a:ea typeface="宋体" panose="02010600030101010101" pitchFamily="2" charset="-122"/>
                  <a:cs typeface="Times New Roman" panose="02020603050405020304" pitchFamily="18" charset="0"/>
                </a:rPr>
                <a:t>预测跳转</a:t>
              </a:r>
            </a:p>
          </p:txBody>
        </p:sp>
      </p:grpSp>
      <p:grpSp>
        <p:nvGrpSpPr>
          <p:cNvPr id="128" name="组合 127"/>
          <p:cNvGrpSpPr/>
          <p:nvPr/>
        </p:nvGrpSpPr>
        <p:grpSpPr>
          <a:xfrm>
            <a:off x="4533901" y="3423425"/>
            <a:ext cx="632460" cy="632460"/>
            <a:chOff x="4352926" y="4093624"/>
            <a:chExt cx="632460" cy="632460"/>
          </a:xfrm>
        </p:grpSpPr>
        <p:sp>
          <p:nvSpPr>
            <p:cNvPr id="129" name="椭圆 128"/>
            <p:cNvSpPr/>
            <p:nvPr/>
          </p:nvSpPr>
          <p:spPr>
            <a:xfrm>
              <a:off x="4352926" y="4093624"/>
              <a:ext cx="632460" cy="632460"/>
            </a:xfrm>
            <a:prstGeom prst="ellipse">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1" name="文本框 130"/>
            <p:cNvSpPr txBox="1"/>
            <p:nvPr/>
          </p:nvSpPr>
          <p:spPr>
            <a:xfrm>
              <a:off x="4370788" y="4200419"/>
              <a:ext cx="590548" cy="400110"/>
            </a:xfrm>
            <a:prstGeom prst="rect">
              <a:avLst/>
            </a:prstGeom>
            <a:noFill/>
          </p:spPr>
          <p:txBody>
            <a:bodyPr wrap="square" rtlCol="0">
              <a:spAutoFit/>
            </a:bodyPr>
            <a:lstStyle/>
            <a:p>
              <a:pPr algn="ctr"/>
              <a:r>
                <a:rPr lang="en-US" altLang="zh-CN" sz="2000" b="1">
                  <a:latin typeface="Times New Roman" panose="02020603050405020304" pitchFamily="18" charset="0"/>
                  <a:cs typeface="Times New Roman" panose="02020603050405020304" pitchFamily="18" charset="0"/>
                </a:rPr>
                <a:t>01</a:t>
              </a:r>
              <a:endParaRPr lang="zh-CN" altLang="en-US" sz="2000" b="1">
                <a:latin typeface="Times New Roman" panose="02020603050405020304" pitchFamily="18" charset="0"/>
                <a:cs typeface="Times New Roman" panose="02020603050405020304" pitchFamily="18" charset="0"/>
              </a:endParaRPr>
            </a:p>
          </p:txBody>
        </p:sp>
      </p:grpSp>
      <p:grpSp>
        <p:nvGrpSpPr>
          <p:cNvPr id="155" name="组合 154"/>
          <p:cNvGrpSpPr/>
          <p:nvPr/>
        </p:nvGrpSpPr>
        <p:grpSpPr>
          <a:xfrm>
            <a:off x="2209801" y="3490731"/>
            <a:ext cx="1504948" cy="443104"/>
            <a:chOff x="2217045" y="4167254"/>
            <a:chExt cx="1256639" cy="443104"/>
          </a:xfrm>
        </p:grpSpPr>
        <p:sp>
          <p:nvSpPr>
            <p:cNvPr id="156" name="矩形 155"/>
            <p:cNvSpPr/>
            <p:nvPr/>
          </p:nvSpPr>
          <p:spPr>
            <a:xfrm>
              <a:off x="2352308" y="4230139"/>
              <a:ext cx="983352" cy="38021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157" name="文本框 156"/>
            <p:cNvSpPr txBox="1"/>
            <p:nvPr/>
          </p:nvSpPr>
          <p:spPr>
            <a:xfrm>
              <a:off x="2217045" y="4167254"/>
              <a:ext cx="1256639" cy="338554"/>
            </a:xfrm>
            <a:prstGeom prst="rect">
              <a:avLst/>
            </a:prstGeom>
            <a:noFill/>
          </p:spPr>
          <p:txBody>
            <a:bodyPr wrap="square" rtlCol="0">
              <a:spAutoFit/>
            </a:bodyPr>
            <a:lstStyle/>
            <a:p>
              <a:pPr algn="ctr"/>
              <a:r>
                <a:rPr lang="zh-CN" altLang="en-US" sz="2400" b="1" baseline="-25000">
                  <a:latin typeface="宋体" panose="02010600030101010101" pitchFamily="2" charset="-122"/>
                  <a:ea typeface="宋体" panose="02010600030101010101" pitchFamily="2" charset="-122"/>
                  <a:cs typeface="Times New Roman" panose="02020603050405020304" pitchFamily="18" charset="0"/>
                </a:rPr>
                <a:t>预测不跳转</a:t>
              </a:r>
            </a:p>
          </p:txBody>
        </p:sp>
      </p:grpSp>
      <p:sp>
        <p:nvSpPr>
          <p:cNvPr id="77" name="矩形 76"/>
          <p:cNvSpPr/>
          <p:nvPr/>
        </p:nvSpPr>
        <p:spPr>
          <a:xfrm>
            <a:off x="2063749" y="2039046"/>
            <a:ext cx="6391275" cy="2223637"/>
          </a:xfrm>
          <a:prstGeom prst="rect">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047410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本章主要内容</a:t>
            </a:r>
          </a:p>
        </p:txBody>
      </p:sp>
      <p:sp>
        <p:nvSpPr>
          <p:cNvPr id="3" name="内容占位符 2"/>
          <p:cNvSpPr>
            <a:spLocks noGrp="1"/>
          </p:cNvSpPr>
          <p:nvPr>
            <p:ph idx="1"/>
          </p:nvPr>
        </p:nvSpPr>
        <p:spPr/>
        <p:txBody>
          <a:bodyPr>
            <a:normAutofit/>
          </a:bodyPr>
          <a:lstStyle/>
          <a:p>
            <a:pPr>
              <a:lnSpc>
                <a:spcPct val="150000"/>
              </a:lnSpc>
            </a:pPr>
            <a:r>
              <a:rPr lang="en-US" altLang="zh-CN" dirty="0"/>
              <a:t>7.1 </a:t>
            </a:r>
            <a:r>
              <a:rPr lang="zh-CN" altLang="en-US" dirty="0"/>
              <a:t>流水线概述</a:t>
            </a:r>
          </a:p>
          <a:p>
            <a:pPr>
              <a:lnSpc>
                <a:spcPct val="150000"/>
              </a:lnSpc>
            </a:pPr>
            <a:r>
              <a:rPr lang="en-US" altLang="zh-CN" dirty="0"/>
              <a:t>7.2 </a:t>
            </a:r>
            <a:r>
              <a:rPr lang="zh-CN" altLang="en-US" dirty="0"/>
              <a:t>流水线数据通路</a:t>
            </a:r>
            <a:endParaRPr lang="en-US" altLang="zh-CN" dirty="0"/>
          </a:p>
          <a:p>
            <a:pPr>
              <a:lnSpc>
                <a:spcPct val="150000"/>
              </a:lnSpc>
            </a:pPr>
            <a:r>
              <a:rPr lang="en-US" altLang="zh-CN" dirty="0"/>
              <a:t>7.3 </a:t>
            </a:r>
            <a:r>
              <a:rPr lang="zh-CN" altLang="en-US" dirty="0"/>
              <a:t>流水线冲突与处理</a:t>
            </a:r>
            <a:endParaRPr lang="en-US" altLang="zh-CN" dirty="0"/>
          </a:p>
          <a:p>
            <a:pPr>
              <a:lnSpc>
                <a:spcPct val="150000"/>
              </a:lnSpc>
            </a:pPr>
            <a:r>
              <a:rPr lang="en-US" altLang="zh-CN" dirty="0">
                <a:solidFill>
                  <a:srgbClr val="C00000"/>
                </a:solidFill>
                <a:effectLst>
                  <a:outerShdw blurRad="38100" dist="38100" dir="2700000" algn="tl">
                    <a:srgbClr val="000000">
                      <a:alpha val="43137"/>
                    </a:srgbClr>
                  </a:outerShdw>
                </a:effectLst>
              </a:rPr>
              <a:t>7.4 </a:t>
            </a:r>
            <a:r>
              <a:rPr lang="zh-CN" altLang="en-US" dirty="0">
                <a:solidFill>
                  <a:srgbClr val="C00000"/>
                </a:solidFill>
                <a:effectLst>
                  <a:outerShdw blurRad="38100" dist="38100" dir="2700000" algn="tl">
                    <a:srgbClr val="000000">
                      <a:alpha val="43137"/>
                    </a:srgbClr>
                  </a:outerShdw>
                </a:effectLst>
              </a:rPr>
              <a:t>流水线的异常与中断</a:t>
            </a:r>
            <a:endParaRPr lang="en-US" altLang="zh-CN" dirty="0">
              <a:solidFill>
                <a:srgbClr val="C00000"/>
              </a:solidFill>
              <a:effectLst>
                <a:outerShdw blurRad="38100" dist="38100" dir="2700000" algn="tl">
                  <a:srgbClr val="000000">
                    <a:alpha val="43137"/>
                  </a:srgbClr>
                </a:outerShdw>
              </a:effectLst>
            </a:endParaRPr>
          </a:p>
          <a:p>
            <a:pPr>
              <a:lnSpc>
                <a:spcPct val="150000"/>
              </a:lnSpc>
            </a:pPr>
            <a:r>
              <a:rPr lang="en-US" altLang="zh-CN" b="1" dirty="0"/>
              <a:t>7.5 </a:t>
            </a:r>
            <a:r>
              <a:rPr lang="zh-CN" altLang="en-US" b="1" dirty="0"/>
              <a:t>指令集并行技术</a:t>
            </a:r>
            <a:endParaRPr lang="en-US" altLang="zh-CN" b="1" dirty="0"/>
          </a:p>
        </p:txBody>
      </p:sp>
      <p:pic>
        <p:nvPicPr>
          <p:cNvPr id="4" name="图片 3"/>
          <p:cNvPicPr>
            <a:picLocks noChangeAspect="1"/>
          </p:cNvPicPr>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7215909" y="3171041"/>
            <a:ext cx="4600313" cy="3077358"/>
          </a:xfrm>
          <a:prstGeom prst="rect">
            <a:avLst/>
          </a:prstGeom>
        </p:spPr>
      </p:pic>
    </p:spTree>
    <p:extLst>
      <p:ext uri="{BB962C8B-B14F-4D97-AF65-F5344CB8AC3E}">
        <p14:creationId xmlns:p14="http://schemas.microsoft.com/office/powerpoint/2010/main" val="3688769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5A19FC-AB72-419C-ABB7-EFB9F2E30B3E}"/>
              </a:ext>
            </a:extLst>
          </p:cNvPr>
          <p:cNvSpPr>
            <a:spLocks noGrp="1"/>
          </p:cNvSpPr>
          <p:nvPr>
            <p:ph type="title"/>
          </p:nvPr>
        </p:nvSpPr>
        <p:spPr/>
        <p:txBody>
          <a:bodyPr/>
          <a:lstStyle/>
          <a:p>
            <a:r>
              <a:rPr lang="en-US" altLang="zh-CN" dirty="0"/>
              <a:t>7.4 </a:t>
            </a:r>
            <a:r>
              <a:rPr lang="zh-CN" altLang="en-US" dirty="0"/>
              <a:t>流水线的异常与中断</a:t>
            </a:r>
          </a:p>
        </p:txBody>
      </p:sp>
      <p:sp>
        <p:nvSpPr>
          <p:cNvPr id="3" name="内容占位符 2">
            <a:extLst>
              <a:ext uri="{FF2B5EF4-FFF2-40B4-BE49-F238E27FC236}">
                <a16:creationId xmlns:a16="http://schemas.microsoft.com/office/drawing/2014/main" id="{DF424BAD-F990-4C5C-AA4A-8220BFD7A8F2}"/>
              </a:ext>
            </a:extLst>
          </p:cNvPr>
          <p:cNvSpPr>
            <a:spLocks noGrp="1"/>
          </p:cNvSpPr>
          <p:nvPr>
            <p:ph idx="1"/>
          </p:nvPr>
        </p:nvSpPr>
        <p:spPr>
          <a:xfrm>
            <a:off x="487823" y="942764"/>
            <a:ext cx="8331438" cy="2689436"/>
          </a:xfrm>
        </p:spPr>
        <p:txBody>
          <a:bodyPr/>
          <a:lstStyle/>
          <a:p>
            <a:pPr>
              <a:lnSpc>
                <a:spcPct val="150000"/>
              </a:lnSpc>
            </a:pPr>
            <a:r>
              <a:rPr lang="zh-CN" altLang="en-US" dirty="0"/>
              <a:t>中断类别</a:t>
            </a:r>
            <a:endParaRPr lang="en-US" altLang="zh-CN" dirty="0"/>
          </a:p>
          <a:p>
            <a:pPr lvl="1">
              <a:lnSpc>
                <a:spcPct val="150000"/>
              </a:lnSpc>
            </a:pPr>
            <a:r>
              <a:rPr lang="zh-CN" altLang="en-US" dirty="0"/>
              <a:t>同步中断（指令异常）、异步中断（外设中断）</a:t>
            </a:r>
          </a:p>
        </p:txBody>
      </p:sp>
      <p:graphicFrame>
        <p:nvGraphicFramePr>
          <p:cNvPr id="4" name="表格 3">
            <a:extLst>
              <a:ext uri="{FF2B5EF4-FFF2-40B4-BE49-F238E27FC236}">
                <a16:creationId xmlns:a16="http://schemas.microsoft.com/office/drawing/2014/main" id="{77BCE0BA-CC77-4C19-96CA-4E396A7F3624}"/>
              </a:ext>
            </a:extLst>
          </p:cNvPr>
          <p:cNvGraphicFramePr>
            <a:graphicFrameLocks noGrp="1"/>
          </p:cNvGraphicFramePr>
          <p:nvPr>
            <p:extLst>
              <p:ext uri="{D42A27DB-BD31-4B8C-83A1-F6EECF244321}">
                <p14:modId xmlns:p14="http://schemas.microsoft.com/office/powerpoint/2010/main" val="2044241352"/>
              </p:ext>
            </p:extLst>
          </p:nvPr>
        </p:nvGraphicFramePr>
        <p:xfrm>
          <a:off x="1435099" y="2148843"/>
          <a:ext cx="9321802" cy="1483360"/>
        </p:xfrm>
        <a:graphic>
          <a:graphicData uri="http://schemas.openxmlformats.org/drawingml/2006/table">
            <a:tbl>
              <a:tblPr firstRow="1" bandRow="1">
                <a:tableStyleId>{5C22544A-7EE6-4342-B048-85BDC9FD1C3A}</a:tableStyleId>
              </a:tblPr>
              <a:tblGrid>
                <a:gridCol w="816047">
                  <a:extLst>
                    <a:ext uri="{9D8B030D-6E8A-4147-A177-3AD203B41FA5}">
                      <a16:colId xmlns:a16="http://schemas.microsoft.com/office/drawing/2014/main" val="161552585"/>
                    </a:ext>
                  </a:extLst>
                </a:gridCol>
                <a:gridCol w="1701151">
                  <a:extLst>
                    <a:ext uri="{9D8B030D-6E8A-4147-A177-3AD203B41FA5}">
                      <a16:colId xmlns:a16="http://schemas.microsoft.com/office/drawing/2014/main" val="2775065191"/>
                    </a:ext>
                  </a:extLst>
                </a:gridCol>
                <a:gridCol w="1701151">
                  <a:extLst>
                    <a:ext uri="{9D8B030D-6E8A-4147-A177-3AD203B41FA5}">
                      <a16:colId xmlns:a16="http://schemas.microsoft.com/office/drawing/2014/main" val="783583815"/>
                    </a:ext>
                  </a:extLst>
                </a:gridCol>
                <a:gridCol w="1701151">
                  <a:extLst>
                    <a:ext uri="{9D8B030D-6E8A-4147-A177-3AD203B41FA5}">
                      <a16:colId xmlns:a16="http://schemas.microsoft.com/office/drawing/2014/main" val="3234858569"/>
                    </a:ext>
                  </a:extLst>
                </a:gridCol>
                <a:gridCol w="1701151">
                  <a:extLst>
                    <a:ext uri="{9D8B030D-6E8A-4147-A177-3AD203B41FA5}">
                      <a16:colId xmlns:a16="http://schemas.microsoft.com/office/drawing/2014/main" val="3792779718"/>
                    </a:ext>
                  </a:extLst>
                </a:gridCol>
                <a:gridCol w="1701151">
                  <a:extLst>
                    <a:ext uri="{9D8B030D-6E8A-4147-A177-3AD203B41FA5}">
                      <a16:colId xmlns:a16="http://schemas.microsoft.com/office/drawing/2014/main" val="1349656894"/>
                    </a:ext>
                  </a:extLst>
                </a:gridCol>
              </a:tblGrid>
              <a:tr h="370840">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IF</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ID</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EX</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a:solidFill>
                            <a:srgbClr val="000000"/>
                          </a:solidFill>
                          <a:effectLst/>
                          <a:latin typeface="Consolas" panose="020B0609020204030204" pitchFamily="49" charset="0"/>
                          <a:ea typeface="黑体" panose="02010609060101010101" pitchFamily="49" charset="-122"/>
                        </a:rPr>
                        <a:t>MEM</a:t>
                      </a:r>
                      <a:endParaRPr lang="zh-CN" sz="2000" kern="10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WB</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extLst>
                  <a:ext uri="{0D108BD9-81ED-4DB2-BD59-A6C34878D82A}">
                    <a16:rowId xmlns:a16="http://schemas.microsoft.com/office/drawing/2014/main" val="3032258968"/>
                  </a:ext>
                </a:extLst>
              </a:tr>
              <a:tr h="370840">
                <a:tc>
                  <a:txBody>
                    <a:bodyPr/>
                    <a:lstStyle/>
                    <a:p>
                      <a:pPr algn="ctr">
                        <a:spcAft>
                          <a:spcPts val="0"/>
                        </a:spcAft>
                      </a:pPr>
                      <a:r>
                        <a:rPr lang="en-US" sz="1400" kern="100">
                          <a:solidFill>
                            <a:srgbClr val="000000"/>
                          </a:solidFill>
                          <a:effectLst/>
                          <a:latin typeface="Consolas" panose="020B0609020204030204" pitchFamily="49" charset="0"/>
                          <a:ea typeface="宋体" panose="02010600030101010101" pitchFamily="2" charset="-122"/>
                        </a:rPr>
                        <a:t>1</a:t>
                      </a:r>
                      <a:endParaRPr lang="zh-CN" sz="2000" kern="10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缺页或</a:t>
                      </a:r>
                      <a:r>
                        <a:rPr lang="en-US" sz="1600" kern="100" dirty="0">
                          <a:effectLst/>
                          <a:latin typeface="微软雅黑" panose="020B0503020204020204" pitchFamily="34" charset="-122"/>
                          <a:ea typeface="微软雅黑" panose="020B0503020204020204" pitchFamily="34" charset="-122"/>
                        </a:rPr>
                        <a:t>TLB</a:t>
                      </a:r>
                      <a:r>
                        <a:rPr lang="zh-CN" sz="1600" kern="100" dirty="0">
                          <a:effectLst/>
                          <a:latin typeface="微软雅黑" panose="020B0503020204020204" pitchFamily="34" charset="-122"/>
                          <a:ea typeface="微软雅黑" panose="020B0503020204020204" pitchFamily="34" charset="-122"/>
                        </a:rPr>
                        <a:t>异常</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未定义指令</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a:effectLst/>
                          <a:latin typeface="微软雅黑" panose="020B0503020204020204" pitchFamily="34" charset="-122"/>
                          <a:ea typeface="微软雅黑" panose="020B0503020204020204" pitchFamily="34" charset="-122"/>
                        </a:rPr>
                        <a:t>算术运算溢出</a:t>
                      </a:r>
                      <a:endParaRPr lang="zh-CN" sz="2000" kern="10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a:effectLst/>
                          <a:latin typeface="微软雅黑" panose="020B0503020204020204" pitchFamily="34" charset="-122"/>
                          <a:ea typeface="微软雅黑" panose="020B0503020204020204" pitchFamily="34" charset="-122"/>
                        </a:rPr>
                        <a:t>缺页或</a:t>
                      </a:r>
                      <a:r>
                        <a:rPr lang="en-US" sz="1600" kern="100">
                          <a:effectLst/>
                          <a:latin typeface="微软雅黑" panose="020B0503020204020204" pitchFamily="34" charset="-122"/>
                          <a:ea typeface="微软雅黑" panose="020B0503020204020204" pitchFamily="34" charset="-122"/>
                        </a:rPr>
                        <a:t>TLB</a:t>
                      </a:r>
                      <a:r>
                        <a:rPr lang="zh-CN" sz="1600" kern="100">
                          <a:effectLst/>
                          <a:latin typeface="微软雅黑" panose="020B0503020204020204" pitchFamily="34" charset="-122"/>
                          <a:ea typeface="微软雅黑" panose="020B0503020204020204" pitchFamily="34" charset="-122"/>
                        </a:rPr>
                        <a:t>异常</a:t>
                      </a:r>
                      <a:endParaRPr lang="zh-CN" sz="2000" kern="10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a:effectLst/>
                          <a:latin typeface="微软雅黑" panose="020B0503020204020204" pitchFamily="34" charset="-122"/>
                          <a:ea typeface="微软雅黑" panose="020B0503020204020204" pitchFamily="34" charset="-122"/>
                        </a:rPr>
                        <a:t>无异常</a:t>
                      </a:r>
                      <a:endParaRPr lang="zh-CN" sz="2000" kern="100">
                        <a:effectLst/>
                        <a:latin typeface="微软雅黑" panose="020B0503020204020204" pitchFamily="34" charset="-122"/>
                        <a:ea typeface="微软雅黑" panose="020B0503020204020204" pitchFamily="34" charset="-122"/>
                      </a:endParaRPr>
                    </a:p>
                  </a:txBody>
                  <a:tcPr marL="0" marR="0" marT="0" marB="0" anchor="ctr"/>
                </a:tc>
                <a:extLst>
                  <a:ext uri="{0D108BD9-81ED-4DB2-BD59-A6C34878D82A}">
                    <a16:rowId xmlns:a16="http://schemas.microsoft.com/office/drawing/2014/main" val="2829325933"/>
                  </a:ext>
                </a:extLst>
              </a:tr>
              <a:tr h="370840">
                <a:tc>
                  <a:txBody>
                    <a:bodyPr/>
                    <a:lstStyle/>
                    <a:p>
                      <a:pPr algn="ctr">
                        <a:spcAft>
                          <a:spcPts val="0"/>
                        </a:spcAft>
                      </a:pPr>
                      <a:r>
                        <a:rPr lang="en-US" sz="1400" kern="100">
                          <a:solidFill>
                            <a:srgbClr val="000000"/>
                          </a:solidFill>
                          <a:effectLst/>
                          <a:latin typeface="Consolas" panose="020B0609020204030204" pitchFamily="49" charset="0"/>
                          <a:ea typeface="宋体" panose="02010600030101010101" pitchFamily="2" charset="-122"/>
                        </a:rPr>
                        <a:t>2</a:t>
                      </a:r>
                      <a:endParaRPr lang="zh-CN" sz="2000" kern="10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未对齐指令地址</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除数为零</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自陷异常</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未对齐数据地址</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en-US" sz="1600" kern="100" dirty="0">
                          <a:effectLst/>
                          <a:latin typeface="微软雅黑" panose="020B0503020204020204" pitchFamily="34" charset="-122"/>
                          <a:ea typeface="微软雅黑" panose="020B0503020204020204" pitchFamily="34" charset="-122"/>
                        </a:rPr>
                        <a:t> </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extLst>
                  <a:ext uri="{0D108BD9-81ED-4DB2-BD59-A6C34878D82A}">
                    <a16:rowId xmlns:a16="http://schemas.microsoft.com/office/drawing/2014/main" val="2915698120"/>
                  </a:ext>
                </a:extLst>
              </a:tr>
              <a:tr h="370840">
                <a:tc>
                  <a:txBody>
                    <a:bodyPr/>
                    <a:lstStyle/>
                    <a:p>
                      <a:pPr algn="ctr">
                        <a:spcAft>
                          <a:spcPts val="0"/>
                        </a:spcAft>
                      </a:pPr>
                      <a:r>
                        <a:rPr lang="en-US" sz="1400" kern="100">
                          <a:solidFill>
                            <a:srgbClr val="000000"/>
                          </a:solidFill>
                          <a:effectLst/>
                          <a:latin typeface="Consolas" panose="020B0609020204030204" pitchFamily="49" charset="0"/>
                          <a:ea typeface="宋体" panose="02010600030101010101" pitchFamily="2" charset="-122"/>
                        </a:rPr>
                        <a:t>3</a:t>
                      </a:r>
                      <a:endParaRPr lang="zh-CN" sz="2000" kern="10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存储保护违例</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en-US" sz="1600" kern="100" dirty="0">
                          <a:effectLst/>
                          <a:latin typeface="微软雅黑" panose="020B0503020204020204" pitchFamily="34" charset="-122"/>
                          <a:ea typeface="微软雅黑" panose="020B0503020204020204" pitchFamily="34" charset="-122"/>
                        </a:rPr>
                        <a:t> </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en-US" sz="1600" kern="100" dirty="0">
                          <a:effectLst/>
                          <a:latin typeface="微软雅黑" panose="020B0503020204020204" pitchFamily="34" charset="-122"/>
                          <a:ea typeface="微软雅黑" panose="020B0503020204020204" pitchFamily="34" charset="-122"/>
                        </a:rPr>
                        <a:t> </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存储保护违例</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en-US" sz="1600" kern="100" dirty="0">
                          <a:effectLst/>
                          <a:latin typeface="微软雅黑" panose="020B0503020204020204" pitchFamily="34" charset="-122"/>
                          <a:ea typeface="微软雅黑" panose="020B0503020204020204" pitchFamily="34" charset="-122"/>
                        </a:rPr>
                        <a:t> </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extLst>
                  <a:ext uri="{0D108BD9-81ED-4DB2-BD59-A6C34878D82A}">
                    <a16:rowId xmlns:a16="http://schemas.microsoft.com/office/drawing/2014/main" val="1363721007"/>
                  </a:ext>
                </a:extLst>
              </a:tr>
            </a:tbl>
          </a:graphicData>
        </a:graphic>
      </p:graphicFrame>
      <p:sp>
        <p:nvSpPr>
          <p:cNvPr id="5" name="内容占位符 2">
            <a:extLst>
              <a:ext uri="{FF2B5EF4-FFF2-40B4-BE49-F238E27FC236}">
                <a16:creationId xmlns:a16="http://schemas.microsoft.com/office/drawing/2014/main" id="{D636C48B-C7FC-47A4-BD7A-40B45F4976C0}"/>
              </a:ext>
            </a:extLst>
          </p:cNvPr>
          <p:cNvSpPr txBox="1">
            <a:spLocks/>
          </p:cNvSpPr>
          <p:nvPr/>
        </p:nvSpPr>
        <p:spPr>
          <a:xfrm>
            <a:off x="487822" y="3736764"/>
            <a:ext cx="10515599" cy="2689436"/>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t>异步中断处理</a:t>
            </a:r>
            <a:endParaRPr lang="en-US" altLang="zh-CN" dirty="0"/>
          </a:p>
          <a:p>
            <a:pPr lvl="1">
              <a:lnSpc>
                <a:spcPct val="150000"/>
              </a:lnSpc>
            </a:pPr>
            <a:r>
              <a:rPr lang="zh-CN" altLang="en-US" dirty="0"/>
              <a:t>保存断点（下一条指令地址）</a:t>
            </a:r>
            <a:r>
              <a:rPr lang="en-US" altLang="zh-CN" dirty="0">
                <a:sym typeface="Wingdings" panose="05000000000000000000" pitchFamily="2" charset="2"/>
              </a:rPr>
              <a:t> </a:t>
            </a:r>
            <a:r>
              <a:rPr lang="zh-CN" altLang="en-US" dirty="0">
                <a:sym typeface="Wingdings" panose="05000000000000000000" pitchFamily="2" charset="2"/>
              </a:rPr>
              <a:t>设置中断原因 </a:t>
            </a:r>
            <a:r>
              <a:rPr lang="en-US" altLang="zh-CN" dirty="0">
                <a:sym typeface="Wingdings" panose="05000000000000000000" pitchFamily="2" charset="2"/>
              </a:rPr>
              <a:t> </a:t>
            </a:r>
            <a:r>
              <a:rPr lang="zh-CN" altLang="en-US" dirty="0">
                <a:sym typeface="Wingdings" panose="05000000000000000000" pitchFamily="2" charset="2"/>
              </a:rPr>
              <a:t>关中断 </a:t>
            </a:r>
            <a:r>
              <a:rPr lang="en-US" altLang="zh-CN" dirty="0">
                <a:sym typeface="Wingdings" panose="05000000000000000000" pitchFamily="2" charset="2"/>
              </a:rPr>
              <a:t> </a:t>
            </a:r>
            <a:r>
              <a:rPr lang="zh-CN" altLang="en-US" dirty="0">
                <a:sym typeface="Wingdings" panose="05000000000000000000" pitchFamily="2" charset="2"/>
              </a:rPr>
              <a:t>指令清空</a:t>
            </a:r>
            <a:endParaRPr lang="en-US" altLang="zh-CN" dirty="0">
              <a:sym typeface="Wingdings" panose="05000000000000000000" pitchFamily="2" charset="2"/>
            </a:endParaRPr>
          </a:p>
          <a:p>
            <a:pPr>
              <a:lnSpc>
                <a:spcPct val="150000"/>
              </a:lnSpc>
            </a:pPr>
            <a:r>
              <a:rPr lang="zh-CN" altLang="en-US" dirty="0"/>
              <a:t>同步中断处理</a:t>
            </a:r>
            <a:endParaRPr lang="en-US" altLang="zh-CN" dirty="0"/>
          </a:p>
          <a:p>
            <a:pPr lvl="1">
              <a:lnSpc>
                <a:spcPct val="150000"/>
              </a:lnSpc>
            </a:pPr>
            <a:r>
              <a:rPr lang="zh-CN" altLang="en-US" dirty="0"/>
              <a:t>保存断点（当前异常指令地址）</a:t>
            </a:r>
            <a:r>
              <a:rPr lang="en-US" altLang="zh-CN" dirty="0">
                <a:sym typeface="Wingdings" panose="05000000000000000000" pitchFamily="2" charset="2"/>
              </a:rPr>
              <a:t> </a:t>
            </a:r>
            <a:r>
              <a:rPr lang="zh-CN" altLang="en-US" dirty="0">
                <a:sym typeface="Wingdings" panose="05000000000000000000" pitchFamily="2" charset="2"/>
              </a:rPr>
              <a:t>设置中断原因 </a:t>
            </a:r>
            <a:r>
              <a:rPr lang="en-US" altLang="zh-CN" dirty="0">
                <a:sym typeface="Wingdings" panose="05000000000000000000" pitchFamily="2" charset="2"/>
              </a:rPr>
              <a:t> </a:t>
            </a:r>
            <a:r>
              <a:rPr lang="zh-CN" altLang="en-US" dirty="0">
                <a:sym typeface="Wingdings" panose="05000000000000000000" pitchFamily="2" charset="2"/>
              </a:rPr>
              <a:t>关中断 </a:t>
            </a:r>
            <a:r>
              <a:rPr lang="en-US" altLang="zh-CN" dirty="0">
                <a:sym typeface="Wingdings" panose="05000000000000000000" pitchFamily="2" charset="2"/>
              </a:rPr>
              <a:t> </a:t>
            </a:r>
            <a:r>
              <a:rPr lang="zh-CN" altLang="en-US" dirty="0">
                <a:sym typeface="Wingdings" panose="05000000000000000000" pitchFamily="2" charset="2"/>
              </a:rPr>
              <a:t>指令清空</a:t>
            </a:r>
            <a:endParaRPr lang="zh-CN" altLang="en-US" dirty="0"/>
          </a:p>
          <a:p>
            <a:pPr lvl="1"/>
            <a:endParaRPr lang="zh-CN" altLang="en-US" dirty="0"/>
          </a:p>
        </p:txBody>
      </p:sp>
    </p:spTree>
    <p:extLst>
      <p:ext uri="{BB962C8B-B14F-4D97-AF65-F5344CB8AC3E}">
        <p14:creationId xmlns:p14="http://schemas.microsoft.com/office/powerpoint/2010/main" val="1081270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wipe(left)">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wipe(left)">
                                      <p:cBhvr>
                                        <p:cTn id="15" dur="500"/>
                                        <p:tgtEl>
                                          <p:spTgt spid="5">
                                            <p:txEl>
                                              <p:pRg st="2" end="2"/>
                                            </p:txEl>
                                          </p:spTgt>
                                        </p:tgtEl>
                                      </p:cBhvr>
                                    </p:animEffect>
                                  </p:childTnLst>
                                </p:cTn>
                              </p:par>
                              <p:par>
                                <p:cTn id="16" presetID="22" presetClass="entr" presetSubtype="8" fill="hold"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wipe(left)">
                                      <p:cBhvr>
                                        <p:cTn id="18"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5A19FC-AB72-419C-ABB7-EFB9F2E30B3E}"/>
              </a:ext>
            </a:extLst>
          </p:cNvPr>
          <p:cNvSpPr>
            <a:spLocks noGrp="1"/>
          </p:cNvSpPr>
          <p:nvPr>
            <p:ph type="title"/>
          </p:nvPr>
        </p:nvSpPr>
        <p:spPr/>
        <p:txBody>
          <a:bodyPr/>
          <a:lstStyle/>
          <a:p>
            <a:r>
              <a:rPr lang="en-US" altLang="zh-CN" dirty="0"/>
              <a:t>7.5 </a:t>
            </a:r>
            <a:r>
              <a:rPr lang="zh-CN" altLang="en-US" dirty="0"/>
              <a:t>指令集并行技术</a:t>
            </a:r>
          </a:p>
        </p:txBody>
      </p:sp>
      <p:sp>
        <p:nvSpPr>
          <p:cNvPr id="3" name="内容占位符 2">
            <a:extLst>
              <a:ext uri="{FF2B5EF4-FFF2-40B4-BE49-F238E27FC236}">
                <a16:creationId xmlns:a16="http://schemas.microsoft.com/office/drawing/2014/main" id="{DF424BAD-F990-4C5C-AA4A-8220BFD7A8F2}"/>
              </a:ext>
            </a:extLst>
          </p:cNvPr>
          <p:cNvSpPr>
            <a:spLocks noGrp="1"/>
          </p:cNvSpPr>
          <p:nvPr>
            <p:ph idx="1"/>
          </p:nvPr>
        </p:nvSpPr>
        <p:spPr>
          <a:xfrm>
            <a:off x="487823" y="942764"/>
            <a:ext cx="10798244" cy="5657622"/>
          </a:xfrm>
        </p:spPr>
        <p:txBody>
          <a:bodyPr>
            <a:normAutofit fontScale="85000" lnSpcReduction="10000"/>
          </a:bodyPr>
          <a:lstStyle/>
          <a:p>
            <a:r>
              <a:rPr lang="zh-CN" altLang="zh-CN" dirty="0"/>
              <a:t>超流水线</a:t>
            </a:r>
            <a:r>
              <a:rPr lang="en-US" altLang="zh-CN" dirty="0"/>
              <a:t>(</a:t>
            </a:r>
            <a:r>
              <a:rPr lang="en-US" altLang="zh-CN" i="1" dirty="0" err="1"/>
              <a:t>superpipelined</a:t>
            </a:r>
            <a:r>
              <a:rPr lang="en-US" altLang="zh-CN" dirty="0"/>
              <a:t>)</a:t>
            </a:r>
          </a:p>
          <a:p>
            <a:pPr lvl="1"/>
            <a:r>
              <a:rPr lang="zh-CN" altLang="zh-CN" dirty="0"/>
              <a:t>技术主要通过增加流水线功能段数目，尽可能细化减少各段关键延迟，从而提高流水线主频的方式提升流水线性能，例如</a:t>
            </a:r>
            <a:r>
              <a:rPr lang="en-US" altLang="zh-CN" dirty="0"/>
              <a:t>Pentium pro</a:t>
            </a:r>
            <a:r>
              <a:rPr lang="zh-CN" altLang="zh-CN" dirty="0"/>
              <a:t>的流水线就多达</a:t>
            </a:r>
            <a:r>
              <a:rPr lang="en-US" altLang="zh-CN" dirty="0"/>
              <a:t>14</a:t>
            </a:r>
            <a:r>
              <a:rPr lang="zh-CN" altLang="zh-CN" dirty="0"/>
              <a:t>段</a:t>
            </a:r>
            <a:endParaRPr lang="en-US" altLang="zh-CN" dirty="0"/>
          </a:p>
          <a:p>
            <a:r>
              <a:rPr lang="zh-CN" altLang="zh-CN" b="1" dirty="0"/>
              <a:t>多发射</a:t>
            </a:r>
            <a:r>
              <a:rPr lang="en-US" altLang="zh-CN" dirty="0"/>
              <a:t> (</a:t>
            </a:r>
            <a:r>
              <a:rPr lang="en-US" altLang="zh-CN" i="1" dirty="0"/>
              <a:t>multiple</a:t>
            </a:r>
            <a:r>
              <a:rPr lang="en-US" altLang="zh-CN" dirty="0"/>
              <a:t> </a:t>
            </a:r>
            <a:r>
              <a:rPr lang="en-US" altLang="zh-CN" i="1" dirty="0"/>
              <a:t>issue</a:t>
            </a:r>
            <a:r>
              <a:rPr lang="en-US" altLang="zh-CN" dirty="0"/>
              <a:t>)</a:t>
            </a:r>
          </a:p>
          <a:p>
            <a:pPr lvl="1"/>
            <a:r>
              <a:rPr lang="zh-CN" altLang="zh-CN" dirty="0"/>
              <a:t>复制计算机内部功能部件的数量，使各流水功能段能同时处理多条指令，处理器一次可以发射多条指令进入流水线进行处理。引起更多的相关性，冲突冒险问题更难处理</a:t>
            </a:r>
            <a:endParaRPr lang="en-US" altLang="zh-CN" dirty="0"/>
          </a:p>
          <a:p>
            <a:r>
              <a:rPr lang="zh-CN" altLang="en-US" b="1" dirty="0"/>
              <a:t>静态多发射，</a:t>
            </a:r>
            <a:endParaRPr lang="en-US" altLang="zh-CN" b="1" dirty="0"/>
          </a:p>
          <a:p>
            <a:pPr lvl="1"/>
            <a:r>
              <a:rPr lang="zh-CN" altLang="zh-CN" dirty="0"/>
              <a:t>冲突冒险全部交给编译器静态解决</a:t>
            </a:r>
            <a:endParaRPr lang="en-US" altLang="zh-CN" b="1" dirty="0"/>
          </a:p>
          <a:p>
            <a:r>
              <a:rPr lang="zh-CN" altLang="en-US" b="1" dirty="0"/>
              <a:t>动态多发射</a:t>
            </a:r>
            <a:endParaRPr lang="en-US" altLang="zh-CN" b="1" dirty="0"/>
          </a:p>
          <a:p>
            <a:pPr lvl="1"/>
            <a:r>
              <a:rPr lang="zh-CN" altLang="zh-CN" dirty="0"/>
              <a:t>由硬件动态处理多发射流水线运行过程中出现的各种冲突冒险</a:t>
            </a:r>
            <a:endParaRPr lang="en-US" altLang="zh-CN" dirty="0"/>
          </a:p>
          <a:p>
            <a:pPr lvl="1"/>
            <a:r>
              <a:rPr lang="zh-CN" altLang="zh-CN" dirty="0"/>
              <a:t>也称为</a:t>
            </a:r>
            <a:r>
              <a:rPr lang="zh-CN" altLang="zh-CN" b="1" dirty="0"/>
              <a:t>超标量</a:t>
            </a:r>
            <a:r>
              <a:rPr lang="en-US" altLang="zh-CN" dirty="0"/>
              <a:t> (</a:t>
            </a:r>
            <a:r>
              <a:rPr lang="en-US" altLang="zh-CN" i="1" dirty="0"/>
              <a:t>superscalar</a:t>
            </a:r>
            <a:r>
              <a:rPr lang="en-US" altLang="zh-CN" dirty="0"/>
              <a:t>)</a:t>
            </a:r>
            <a:r>
              <a:rPr lang="zh-CN" altLang="zh-CN" dirty="0"/>
              <a:t>技术</a:t>
            </a:r>
            <a:endParaRPr lang="zh-CN" altLang="zh-CN" b="1" dirty="0"/>
          </a:p>
          <a:p>
            <a:pPr lvl="1"/>
            <a:endParaRPr lang="zh-CN" altLang="zh-CN" dirty="0"/>
          </a:p>
        </p:txBody>
      </p:sp>
    </p:spTree>
    <p:extLst>
      <p:ext uri="{BB962C8B-B14F-4D97-AF65-F5344CB8AC3E}">
        <p14:creationId xmlns:p14="http://schemas.microsoft.com/office/powerpoint/2010/main" val="130495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down)">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wipe(down)">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矩形 10">
            <a:extLst>
              <a:ext uri="{FF2B5EF4-FFF2-40B4-BE49-F238E27FC236}">
                <a16:creationId xmlns:a16="http://schemas.microsoft.com/office/drawing/2014/main" id="{CAC0AA7F-AEB9-40C7-8756-798F5732E964}"/>
              </a:ext>
            </a:extLst>
          </p:cNvPr>
          <p:cNvSpPr/>
          <p:nvPr/>
        </p:nvSpPr>
        <p:spPr>
          <a:xfrm>
            <a:off x="-7857" y="0"/>
            <a:ext cx="12207714" cy="6868925"/>
          </a:xfrm>
          <a:prstGeom prst="rect">
            <a:avLst/>
          </a:prstGeom>
          <a:solidFill>
            <a:srgbClr val="18978B">
              <a:alpha val="52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F6594FE8-11C3-4097-9D5D-A4998C5E369D}"/>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1092830" y="690584"/>
            <a:ext cx="2842655" cy="647123"/>
          </a:xfrm>
          <a:prstGeom prst="rect">
            <a:avLst/>
          </a:prstGeom>
        </p:spPr>
      </p:pic>
      <p:pic>
        <p:nvPicPr>
          <p:cNvPr id="13" name="图片 12">
            <a:extLst>
              <a:ext uri="{FF2B5EF4-FFF2-40B4-BE49-F238E27FC236}">
                <a16:creationId xmlns:a16="http://schemas.microsoft.com/office/drawing/2014/main" id="{E5382E74-124E-4322-B29B-8C99CBB53780}"/>
              </a:ext>
            </a:extLst>
          </p:cNvPr>
          <p:cNvPicPr>
            <a:picLocks noChangeAspect="1"/>
          </p:cNvPicPr>
          <p:nvPr/>
        </p:nvPicPr>
        <p:blipFill>
          <a:blip r:embed="rId5"/>
          <a:stretch>
            <a:fillRect/>
          </a:stretch>
        </p:blipFill>
        <p:spPr>
          <a:xfrm>
            <a:off x="675915" y="4805783"/>
            <a:ext cx="7139015" cy="1516250"/>
          </a:xfrm>
          <a:prstGeom prst="rect">
            <a:avLst/>
          </a:prstGeom>
        </p:spPr>
      </p:pic>
      <p:sp>
        <p:nvSpPr>
          <p:cNvPr id="6" name="标题 6">
            <a:extLst>
              <a:ext uri="{FF2B5EF4-FFF2-40B4-BE49-F238E27FC236}">
                <a16:creationId xmlns:a16="http://schemas.microsoft.com/office/drawing/2014/main" id="{269AF215-A59A-4827-B7FC-9D43AD143929}"/>
              </a:ext>
            </a:extLst>
          </p:cNvPr>
          <p:cNvSpPr>
            <a:spLocks noGrp="1"/>
          </p:cNvSpPr>
          <p:nvPr>
            <p:ph type="ctrTitle"/>
          </p:nvPr>
        </p:nvSpPr>
        <p:spPr>
          <a:xfrm>
            <a:off x="1112627" y="2693379"/>
            <a:ext cx="4082539" cy="767764"/>
          </a:xfrm>
        </p:spPr>
        <p:txBody>
          <a:bodyPr>
            <a:noAutofit/>
          </a:bodyPr>
          <a:lstStyle/>
          <a:p>
            <a:r>
              <a:rPr lang="en-US" altLang="zh-CN" sz="5400" dirty="0">
                <a:solidFill>
                  <a:srgbClr val="6EFDF6"/>
                </a:solidFill>
                <a:latin typeface="Algerian" panose="04020705040A02060702" pitchFamily="82" charset="0"/>
              </a:rPr>
              <a:t>Thanks</a:t>
            </a:r>
            <a:endParaRPr lang="zh-CN" altLang="en-US" sz="5400" dirty="0">
              <a:solidFill>
                <a:srgbClr val="6EFDF6"/>
              </a:solidFill>
              <a:latin typeface="Algerian" panose="04020705040A02060702" pitchFamily="82" charset="0"/>
            </a:endParaRPr>
          </a:p>
        </p:txBody>
      </p:sp>
    </p:spTree>
    <p:extLst>
      <p:ext uri="{BB962C8B-B14F-4D97-AF65-F5344CB8AC3E}">
        <p14:creationId xmlns:p14="http://schemas.microsoft.com/office/powerpoint/2010/main" val="326466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14300" y="4669398"/>
            <a:ext cx="12192000"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106" name="Rectangle 2"/>
          <p:cNvSpPr>
            <a:spLocks noGrp="1" noChangeArrowheads="1"/>
          </p:cNvSpPr>
          <p:nvPr>
            <p:ph type="title"/>
          </p:nvPr>
        </p:nvSpPr>
        <p:spPr/>
        <p:txBody>
          <a:bodyPr/>
          <a:lstStyle/>
          <a:p>
            <a:pPr eaLnBrk="1" hangingPunct="1"/>
            <a:r>
              <a:rPr lang="zh-CN" altLang="en-US" dirty="0">
                <a:latin typeface="宋体" panose="02010600030101010101" pitchFamily="2" charset="-122"/>
              </a:rPr>
              <a:t>单周期指令运行动态</a:t>
            </a:r>
          </a:p>
        </p:txBody>
      </p:sp>
      <p:sp>
        <p:nvSpPr>
          <p:cNvPr id="47107" name="Rectangle 3"/>
          <p:cNvSpPr>
            <a:spLocks noGrp="1" noChangeArrowheads="1"/>
          </p:cNvSpPr>
          <p:nvPr>
            <p:ph type="body" idx="1"/>
          </p:nvPr>
        </p:nvSpPr>
        <p:spPr>
          <a:xfrm>
            <a:off x="2328792" y="1119222"/>
            <a:ext cx="8218487" cy="3328986"/>
          </a:xfrm>
        </p:spPr>
        <p:txBody>
          <a:bodyPr>
            <a:normAutofit/>
          </a:bodyPr>
          <a:lstStyle/>
          <a:p>
            <a:pPr marL="571500" indent="-571500" eaLnBrk="1" hangingPunct="1">
              <a:buFont typeface="Wingdings" pitchFamily="2" charset="2"/>
              <a:buAutoNum type="arabicPeriod"/>
              <a:defRPr/>
            </a:pPr>
            <a:endParaRPr lang="en-US" altLang="zh-CN" dirty="0">
              <a:solidFill>
                <a:srgbClr val="FF3300"/>
              </a:solidFill>
              <a:latin typeface="华文新魏" panose="02010800040101010101" pitchFamily="2" charset="-122"/>
            </a:endParaRPr>
          </a:p>
          <a:p>
            <a:pPr marL="571500" indent="-571500" eaLnBrk="1" hangingPunct="1">
              <a:buFont typeface="Wingdings" pitchFamily="2" charset="2"/>
              <a:buAutoNum type="arabicPeriod"/>
              <a:defRPr/>
            </a:pPr>
            <a:endParaRPr lang="en-US" altLang="zh-CN" dirty="0">
              <a:solidFill>
                <a:srgbClr val="FF3300"/>
              </a:solidFill>
              <a:latin typeface="华文新魏" panose="02010800040101010101" pitchFamily="2" charset="-122"/>
            </a:endParaRPr>
          </a:p>
          <a:p>
            <a:pPr marL="571500" indent="-571500" eaLnBrk="1" hangingPunct="1">
              <a:buFont typeface="Wingdings" pitchFamily="2" charset="2"/>
              <a:buAutoNum type="arabicPeriod"/>
              <a:defRPr/>
            </a:pPr>
            <a:endParaRPr lang="en-US" altLang="zh-CN" dirty="0">
              <a:solidFill>
                <a:srgbClr val="FF3300"/>
              </a:solidFill>
              <a:latin typeface="华文新魏" panose="02010800040101010101" pitchFamily="2" charset="-122"/>
            </a:endParaRPr>
          </a:p>
          <a:p>
            <a:pPr marL="571500" indent="-571500" eaLnBrk="1" hangingPunct="1">
              <a:buFont typeface="Wingdings" pitchFamily="2" charset="2"/>
              <a:buAutoNum type="arabicPeriod"/>
              <a:defRPr/>
            </a:pPr>
            <a:endParaRPr lang="en-US" altLang="zh-CN" dirty="0">
              <a:solidFill>
                <a:srgbClr val="FF3300"/>
              </a:solidFill>
              <a:latin typeface="华文新魏" panose="02010800040101010101" pitchFamily="2" charset="-122"/>
            </a:endParaRPr>
          </a:p>
          <a:p>
            <a:pPr marL="571500" indent="-571500" eaLnBrk="1" hangingPunct="1">
              <a:defRPr/>
            </a:pPr>
            <a:endParaRPr lang="en-US" altLang="zh-CN" dirty="0"/>
          </a:p>
        </p:txBody>
      </p:sp>
      <p:sp>
        <p:nvSpPr>
          <p:cNvPr id="47113" name="Line 8"/>
          <p:cNvSpPr>
            <a:spLocks noChangeShapeType="1"/>
          </p:cNvSpPr>
          <p:nvPr/>
        </p:nvSpPr>
        <p:spPr bwMode="auto">
          <a:xfrm>
            <a:off x="2827241" y="5115486"/>
            <a:ext cx="719137"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2" name="组合 1"/>
          <p:cNvGrpSpPr/>
          <p:nvPr/>
        </p:nvGrpSpPr>
        <p:grpSpPr>
          <a:xfrm>
            <a:off x="3546378" y="4755124"/>
            <a:ext cx="1152525" cy="792163"/>
            <a:chOff x="3660678" y="4991100"/>
            <a:chExt cx="1152525" cy="792163"/>
          </a:xfrm>
        </p:grpSpPr>
        <p:sp>
          <p:nvSpPr>
            <p:cNvPr id="47109"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20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7114"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1" name="组合 20"/>
          <p:cNvGrpSpPr/>
          <p:nvPr/>
        </p:nvGrpSpPr>
        <p:grpSpPr>
          <a:xfrm>
            <a:off x="4704838" y="4755124"/>
            <a:ext cx="1152525" cy="792163"/>
            <a:chOff x="3660678" y="4991100"/>
            <a:chExt cx="1152525" cy="792163"/>
          </a:xfrm>
        </p:grpSpPr>
        <p:sp>
          <p:nvSpPr>
            <p:cNvPr id="22"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3"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4" name="组合 23"/>
          <p:cNvGrpSpPr/>
          <p:nvPr/>
        </p:nvGrpSpPr>
        <p:grpSpPr>
          <a:xfrm>
            <a:off x="5863298" y="4755124"/>
            <a:ext cx="1152525" cy="792163"/>
            <a:chOff x="3660678" y="4991100"/>
            <a:chExt cx="1152525" cy="792163"/>
          </a:xfrm>
        </p:grpSpPr>
        <p:sp>
          <p:nvSpPr>
            <p:cNvPr id="25"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6"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7" name="组合 26"/>
          <p:cNvGrpSpPr/>
          <p:nvPr/>
        </p:nvGrpSpPr>
        <p:grpSpPr>
          <a:xfrm>
            <a:off x="7021758" y="4755124"/>
            <a:ext cx="1152525" cy="792163"/>
            <a:chOff x="3660678" y="4991100"/>
            <a:chExt cx="1152525" cy="792163"/>
          </a:xfrm>
          <a:solidFill>
            <a:schemeClr val="bg1"/>
          </a:solidFill>
        </p:grpSpPr>
        <p:sp>
          <p:nvSpPr>
            <p:cNvPr id="28"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9"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30" name="组合 29"/>
          <p:cNvGrpSpPr/>
          <p:nvPr/>
        </p:nvGrpSpPr>
        <p:grpSpPr>
          <a:xfrm>
            <a:off x="8180218" y="4755124"/>
            <a:ext cx="1152525" cy="792163"/>
            <a:chOff x="3660678" y="4991100"/>
            <a:chExt cx="1152525" cy="792163"/>
          </a:xfrm>
        </p:grpSpPr>
        <p:sp>
          <p:nvSpPr>
            <p:cNvPr id="31"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p>
          </p:txBody>
        </p:sp>
        <p:sp>
          <p:nvSpPr>
            <p:cNvPr id="32"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4" name="组合 3"/>
          <p:cNvGrpSpPr/>
          <p:nvPr/>
        </p:nvGrpSpPr>
        <p:grpSpPr>
          <a:xfrm>
            <a:off x="-3421308" y="4755124"/>
            <a:ext cx="6377551" cy="792163"/>
            <a:chOff x="5505378" y="3032760"/>
            <a:chExt cx="6377551" cy="792163"/>
          </a:xfrm>
        </p:grpSpPr>
        <p:sp>
          <p:nvSpPr>
            <p:cNvPr id="43" name="Rectangle 4"/>
            <p:cNvSpPr>
              <a:spLocks noChangeArrowheads="1"/>
            </p:cNvSpPr>
            <p:nvPr/>
          </p:nvSpPr>
          <p:spPr bwMode="auto">
            <a:xfrm>
              <a:off x="5505378"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2" name="Rectangle 4"/>
            <p:cNvSpPr>
              <a:spLocks noChangeArrowheads="1"/>
            </p:cNvSpPr>
            <p:nvPr/>
          </p:nvSpPr>
          <p:spPr bwMode="auto">
            <a:xfrm>
              <a:off x="11306666"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grpSp>
      <p:sp>
        <p:nvSpPr>
          <p:cNvPr id="76" name="矩形 75"/>
          <p:cNvSpPr/>
          <p:nvPr/>
        </p:nvSpPr>
        <p:spPr>
          <a:xfrm>
            <a:off x="-140061" y="4706850"/>
            <a:ext cx="3126082" cy="9673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87" name="矩形 86"/>
          <p:cNvSpPr/>
          <p:nvPr/>
        </p:nvSpPr>
        <p:spPr>
          <a:xfrm>
            <a:off x="9319145" y="4678129"/>
            <a:ext cx="3084465"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文本框 6"/>
          <p:cNvSpPr txBox="1"/>
          <p:nvPr/>
        </p:nvSpPr>
        <p:spPr>
          <a:xfrm>
            <a:off x="349536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取指</a:t>
            </a:r>
          </a:p>
        </p:txBody>
      </p:sp>
      <p:sp>
        <p:nvSpPr>
          <p:cNvPr id="94" name="文本框 93"/>
          <p:cNvSpPr txBox="1"/>
          <p:nvPr/>
        </p:nvSpPr>
        <p:spPr>
          <a:xfrm>
            <a:off x="466597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译码</a:t>
            </a:r>
          </a:p>
        </p:txBody>
      </p:sp>
      <p:sp>
        <p:nvSpPr>
          <p:cNvPr id="95" name="文本框 94"/>
          <p:cNvSpPr txBox="1"/>
          <p:nvPr/>
        </p:nvSpPr>
        <p:spPr>
          <a:xfrm>
            <a:off x="583658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执行</a:t>
            </a:r>
          </a:p>
        </p:txBody>
      </p:sp>
      <p:sp>
        <p:nvSpPr>
          <p:cNvPr id="96" name="文本框 95"/>
          <p:cNvSpPr txBox="1"/>
          <p:nvPr/>
        </p:nvSpPr>
        <p:spPr>
          <a:xfrm>
            <a:off x="700719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访存</a:t>
            </a:r>
          </a:p>
        </p:txBody>
      </p:sp>
      <p:sp>
        <p:nvSpPr>
          <p:cNvPr id="97" name="文本框 96"/>
          <p:cNvSpPr txBox="1"/>
          <p:nvPr/>
        </p:nvSpPr>
        <p:spPr>
          <a:xfrm>
            <a:off x="817780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写回</a:t>
            </a:r>
          </a:p>
        </p:txBody>
      </p:sp>
      <p:cxnSp>
        <p:nvCxnSpPr>
          <p:cNvPr id="98" name="直接连接符 97"/>
          <p:cNvCxnSpPr/>
          <p:nvPr/>
        </p:nvCxnSpPr>
        <p:spPr>
          <a:xfrm>
            <a:off x="0" y="4660667"/>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0" y="5650473"/>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101" name="Rectangle 4"/>
          <p:cNvSpPr>
            <a:spLocks noChangeArrowheads="1"/>
          </p:cNvSpPr>
          <p:nvPr/>
        </p:nvSpPr>
        <p:spPr bwMode="auto">
          <a:xfrm>
            <a:off x="3544791" y="4765130"/>
            <a:ext cx="576263" cy="792163"/>
          </a:xfrm>
          <a:prstGeom prst="rect">
            <a:avLst/>
          </a:prstGeom>
          <a:solidFill>
            <a:srgbClr val="00B050">
              <a:alpha val="37000"/>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6" name="Rectangle 4"/>
          <p:cNvSpPr>
            <a:spLocks noChangeArrowheads="1"/>
          </p:cNvSpPr>
          <p:nvPr/>
        </p:nvSpPr>
        <p:spPr bwMode="auto">
          <a:xfrm>
            <a:off x="4704750" y="4766975"/>
            <a:ext cx="576263" cy="792163"/>
          </a:xfrm>
          <a:prstGeom prst="rect">
            <a:avLst/>
          </a:prstGeom>
          <a:solidFill>
            <a:srgbClr val="00B050">
              <a:alpha val="36863"/>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7" name="Rectangle 4"/>
          <p:cNvSpPr>
            <a:spLocks noChangeArrowheads="1"/>
          </p:cNvSpPr>
          <p:nvPr/>
        </p:nvSpPr>
        <p:spPr bwMode="auto">
          <a:xfrm>
            <a:off x="5860345" y="4759489"/>
            <a:ext cx="576263" cy="792163"/>
          </a:xfrm>
          <a:prstGeom prst="rect">
            <a:avLst/>
          </a:prstGeom>
          <a:solidFill>
            <a:srgbClr val="00B050">
              <a:alpha val="36863"/>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8" name="Rectangle 4"/>
          <p:cNvSpPr>
            <a:spLocks noChangeArrowheads="1"/>
          </p:cNvSpPr>
          <p:nvPr/>
        </p:nvSpPr>
        <p:spPr bwMode="auto">
          <a:xfrm>
            <a:off x="7016213" y="4763530"/>
            <a:ext cx="576263" cy="792163"/>
          </a:xfrm>
          <a:prstGeom prst="rect">
            <a:avLst/>
          </a:prstGeom>
          <a:solidFill>
            <a:srgbClr val="00B050">
              <a:alpha val="36863"/>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9" name="Rectangle 4"/>
          <p:cNvSpPr>
            <a:spLocks noChangeArrowheads="1"/>
          </p:cNvSpPr>
          <p:nvPr/>
        </p:nvSpPr>
        <p:spPr bwMode="auto">
          <a:xfrm>
            <a:off x="8174673" y="4757274"/>
            <a:ext cx="576263" cy="792163"/>
          </a:xfrm>
          <a:prstGeom prst="rect">
            <a:avLst/>
          </a:prstGeom>
          <a:solidFill>
            <a:srgbClr val="00B050">
              <a:alpha val="36863"/>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8" name="内容占位符 2"/>
          <p:cNvSpPr txBox="1">
            <a:spLocks/>
          </p:cNvSpPr>
          <p:nvPr/>
        </p:nvSpPr>
        <p:spPr>
          <a:xfrm>
            <a:off x="284622" y="942764"/>
            <a:ext cx="10667857" cy="5637024"/>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t>数据通路细分为</a:t>
            </a:r>
            <a:r>
              <a:rPr lang="en-US" altLang="zh-CN" dirty="0"/>
              <a:t>5</a:t>
            </a:r>
            <a:r>
              <a:rPr lang="zh-CN" altLang="en-US" dirty="0"/>
              <a:t>段，总时长为</a:t>
            </a:r>
            <a:r>
              <a:rPr lang="en-US" altLang="zh-CN" dirty="0"/>
              <a:t>1</a:t>
            </a:r>
            <a:r>
              <a:rPr lang="zh-CN" altLang="en-US" dirty="0"/>
              <a:t>个时钟周期</a:t>
            </a:r>
            <a:r>
              <a:rPr lang="en-US" altLang="zh-CN" dirty="0"/>
              <a:t>=5T</a:t>
            </a:r>
          </a:p>
          <a:p>
            <a:pPr lvl="1">
              <a:lnSpc>
                <a:spcPct val="150000"/>
              </a:lnSpc>
            </a:pPr>
            <a:r>
              <a:rPr lang="zh-CN" altLang="en-US" dirty="0"/>
              <a:t> 取指令        </a:t>
            </a:r>
            <a:r>
              <a:rPr lang="en-US" altLang="zh-CN" dirty="0"/>
              <a:t>IF    (Instruction Fetch)</a:t>
            </a:r>
          </a:p>
          <a:p>
            <a:pPr lvl="1">
              <a:lnSpc>
                <a:spcPct val="150000"/>
              </a:lnSpc>
            </a:pPr>
            <a:r>
              <a:rPr lang="en-US" altLang="zh-CN" dirty="0"/>
              <a:t> </a:t>
            </a:r>
            <a:r>
              <a:rPr lang="zh-CN" altLang="en-US" dirty="0"/>
              <a:t>指令译码    </a:t>
            </a:r>
            <a:r>
              <a:rPr lang="en-US" altLang="zh-CN" dirty="0"/>
              <a:t>ID    (Instruction Decode)</a:t>
            </a:r>
          </a:p>
          <a:p>
            <a:pPr lvl="1">
              <a:lnSpc>
                <a:spcPct val="150000"/>
              </a:lnSpc>
            </a:pPr>
            <a:r>
              <a:rPr lang="en-US" altLang="zh-CN" dirty="0"/>
              <a:t> </a:t>
            </a:r>
            <a:r>
              <a:rPr lang="zh-CN" altLang="en-US" dirty="0"/>
              <a:t>执行运算    </a:t>
            </a:r>
            <a:r>
              <a:rPr lang="en-US" altLang="zh-CN" dirty="0"/>
              <a:t>EX   (Execution)</a:t>
            </a:r>
          </a:p>
          <a:p>
            <a:pPr lvl="1">
              <a:lnSpc>
                <a:spcPct val="150000"/>
              </a:lnSpc>
            </a:pPr>
            <a:r>
              <a:rPr lang="en-US" altLang="zh-CN" dirty="0"/>
              <a:t> </a:t>
            </a:r>
            <a:r>
              <a:rPr lang="zh-CN" altLang="en-US" dirty="0"/>
              <a:t>访存阶段    </a:t>
            </a:r>
            <a:r>
              <a:rPr lang="en-US" altLang="zh-CN" dirty="0"/>
              <a:t>MEM</a:t>
            </a:r>
          </a:p>
          <a:p>
            <a:pPr lvl="1">
              <a:lnSpc>
                <a:spcPct val="150000"/>
              </a:lnSpc>
            </a:pPr>
            <a:r>
              <a:rPr lang="en-US" altLang="zh-CN" dirty="0"/>
              <a:t> </a:t>
            </a:r>
            <a:r>
              <a:rPr lang="zh-CN" altLang="en-US" dirty="0"/>
              <a:t>结果写回    </a:t>
            </a:r>
            <a:r>
              <a:rPr lang="en-US" altLang="zh-CN" dirty="0"/>
              <a:t>WB  (Write Back)</a:t>
            </a:r>
          </a:p>
        </p:txBody>
      </p:sp>
      <p:pic>
        <p:nvPicPr>
          <p:cNvPr id="3" name="图片 2"/>
          <p:cNvPicPr>
            <a:picLocks noChangeAspect="1"/>
          </p:cNvPicPr>
          <p:nvPr/>
        </p:nvPicPr>
        <p:blipFill>
          <a:blip r:embed="rId4"/>
          <a:stretch>
            <a:fillRect/>
          </a:stretch>
        </p:blipFill>
        <p:spPr>
          <a:xfrm>
            <a:off x="5981700" y="1856330"/>
            <a:ext cx="5867491" cy="2339018"/>
          </a:xfrm>
          <a:prstGeom prst="rect">
            <a:avLst/>
          </a:prstGeom>
        </p:spPr>
      </p:pic>
    </p:spTree>
    <p:custDataLst>
      <p:tags r:id="rId1"/>
    </p:custDataLst>
    <p:extLst>
      <p:ext uri="{BB962C8B-B14F-4D97-AF65-F5344CB8AC3E}">
        <p14:creationId xmlns:p14="http://schemas.microsoft.com/office/powerpoint/2010/main" val="4095735738"/>
      </p:ext>
    </p:extLst>
  </p:cSld>
  <p:clrMapOvr>
    <a:masterClrMapping/>
  </p:clrMapOvr>
  <mc:AlternateContent xmlns:mc="http://schemas.openxmlformats.org/markup-compatibility/2006" xmlns:p14="http://schemas.microsoft.com/office/powerpoint/2010/main">
    <mc:Choice Requires="p14">
      <p:transition spd="slow" p14:dur="2000" advTm="105113"/>
    </mc:Choice>
    <mc:Fallback xmlns="">
      <p:transition spd="slow" advTm="10511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8">
                                            <p:txEl>
                                              <p:pRg st="1" end="1"/>
                                            </p:txEl>
                                          </p:spTgt>
                                        </p:tgtEl>
                                        <p:attrNameLst>
                                          <p:attrName>style.visibility</p:attrName>
                                        </p:attrNameLst>
                                      </p:cBhvr>
                                      <p:to>
                                        <p:strVal val="visible"/>
                                      </p:to>
                                    </p:set>
                                    <p:animEffect transition="in" filter="wipe(down)">
                                      <p:cBhvr>
                                        <p:cTn id="7" dur="500"/>
                                        <p:tgtEl>
                                          <p:spTgt spid="38">
                                            <p:txEl>
                                              <p:pRg st="1" end="1"/>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8">
                                            <p:txEl>
                                              <p:pRg st="2" end="2"/>
                                            </p:txEl>
                                          </p:spTgt>
                                        </p:tgtEl>
                                        <p:attrNameLst>
                                          <p:attrName>style.visibility</p:attrName>
                                        </p:attrNameLst>
                                      </p:cBhvr>
                                      <p:to>
                                        <p:strVal val="visible"/>
                                      </p:to>
                                    </p:set>
                                    <p:animEffect transition="in" filter="wipe(down)">
                                      <p:cBhvr>
                                        <p:cTn id="10" dur="500"/>
                                        <p:tgtEl>
                                          <p:spTgt spid="38">
                                            <p:txEl>
                                              <p:pRg st="2" end="2"/>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8">
                                            <p:txEl>
                                              <p:pRg st="3" end="3"/>
                                            </p:txEl>
                                          </p:spTgt>
                                        </p:tgtEl>
                                        <p:attrNameLst>
                                          <p:attrName>style.visibility</p:attrName>
                                        </p:attrNameLst>
                                      </p:cBhvr>
                                      <p:to>
                                        <p:strVal val="visible"/>
                                      </p:to>
                                    </p:set>
                                    <p:animEffect transition="in" filter="wipe(down)">
                                      <p:cBhvr>
                                        <p:cTn id="13" dur="500"/>
                                        <p:tgtEl>
                                          <p:spTgt spid="38">
                                            <p:txEl>
                                              <p:pRg st="3" end="3"/>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8">
                                            <p:txEl>
                                              <p:pRg st="4" end="4"/>
                                            </p:txEl>
                                          </p:spTgt>
                                        </p:tgtEl>
                                        <p:attrNameLst>
                                          <p:attrName>style.visibility</p:attrName>
                                        </p:attrNameLst>
                                      </p:cBhvr>
                                      <p:to>
                                        <p:strVal val="visible"/>
                                      </p:to>
                                    </p:set>
                                    <p:animEffect transition="in" filter="wipe(down)">
                                      <p:cBhvr>
                                        <p:cTn id="16" dur="500"/>
                                        <p:tgtEl>
                                          <p:spTgt spid="38">
                                            <p:txEl>
                                              <p:pRg st="4" end="4"/>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8">
                                            <p:txEl>
                                              <p:pRg st="5" end="5"/>
                                            </p:txEl>
                                          </p:spTgt>
                                        </p:tgtEl>
                                        <p:attrNameLst>
                                          <p:attrName>style.visibility</p:attrName>
                                        </p:attrNameLst>
                                      </p:cBhvr>
                                      <p:to>
                                        <p:strVal val="visible"/>
                                      </p:to>
                                    </p:set>
                                    <p:animEffect transition="in" filter="wipe(down)">
                                      <p:cBhvr>
                                        <p:cTn id="19" dur="500"/>
                                        <p:tgtEl>
                                          <p:spTgt spid="38">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101"/>
                                        </p:tgtEl>
                                        <p:attrNameLst>
                                          <p:attrName>style.visibility</p:attrName>
                                        </p:attrNameLst>
                                      </p:cBhvr>
                                      <p:to>
                                        <p:strVal val="visible"/>
                                      </p:to>
                                    </p:set>
                                    <p:animEffect transition="in" filter="wipe(left)">
                                      <p:cBhvr>
                                        <p:cTn id="24" dur="500"/>
                                        <p:tgtEl>
                                          <p:spTgt spid="101"/>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01"/>
                                        </p:tgtEl>
                                        <p:attrNameLst>
                                          <p:attrName>style.visibility</p:attrName>
                                        </p:attrNameLst>
                                      </p:cBhvr>
                                      <p:to>
                                        <p:strVal val="hidden"/>
                                      </p:to>
                                    </p:set>
                                  </p:childTnLst>
                                </p:cTn>
                              </p:par>
                            </p:childTnLst>
                          </p:cTn>
                        </p:par>
                        <p:par>
                          <p:cTn id="29" fill="hold">
                            <p:stCondLst>
                              <p:cond delay="0"/>
                            </p:stCondLst>
                            <p:childTnLst>
                              <p:par>
                                <p:cTn id="30" presetID="22" presetClass="entr" presetSubtype="8" fill="hold" grpId="0" nodeType="afterEffect">
                                  <p:stCondLst>
                                    <p:cond delay="0"/>
                                  </p:stCondLst>
                                  <p:childTnLst>
                                    <p:set>
                                      <p:cBhvr>
                                        <p:cTn id="31" dur="1" fill="hold">
                                          <p:stCondLst>
                                            <p:cond delay="0"/>
                                          </p:stCondLst>
                                        </p:cTn>
                                        <p:tgtEl>
                                          <p:spTgt spid="106"/>
                                        </p:tgtEl>
                                        <p:attrNameLst>
                                          <p:attrName>style.visibility</p:attrName>
                                        </p:attrNameLst>
                                      </p:cBhvr>
                                      <p:to>
                                        <p:strVal val="visible"/>
                                      </p:to>
                                    </p:set>
                                    <p:animEffect transition="in" filter="wipe(left)">
                                      <p:cBhvr>
                                        <p:cTn id="32" dur="500"/>
                                        <p:tgtEl>
                                          <p:spTgt spid="106"/>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6"/>
                                        </p:tgtEl>
                                        <p:attrNameLst>
                                          <p:attrName>style.visibility</p:attrName>
                                        </p:attrNameLst>
                                      </p:cBhvr>
                                      <p:to>
                                        <p:strVal val="hidden"/>
                                      </p:to>
                                    </p:set>
                                  </p:childTnLst>
                                </p:cTn>
                              </p:par>
                            </p:childTnLst>
                          </p:cTn>
                        </p:par>
                        <p:par>
                          <p:cTn id="37" fill="hold">
                            <p:stCondLst>
                              <p:cond delay="0"/>
                            </p:stCondLst>
                            <p:childTnLst>
                              <p:par>
                                <p:cTn id="38" presetID="22" presetClass="entr" presetSubtype="8" fill="hold" grpId="0" nodeType="afterEffect">
                                  <p:stCondLst>
                                    <p:cond delay="0"/>
                                  </p:stCondLst>
                                  <p:childTnLst>
                                    <p:set>
                                      <p:cBhvr>
                                        <p:cTn id="39" dur="1" fill="hold">
                                          <p:stCondLst>
                                            <p:cond delay="0"/>
                                          </p:stCondLst>
                                        </p:cTn>
                                        <p:tgtEl>
                                          <p:spTgt spid="107"/>
                                        </p:tgtEl>
                                        <p:attrNameLst>
                                          <p:attrName>style.visibility</p:attrName>
                                        </p:attrNameLst>
                                      </p:cBhvr>
                                      <p:to>
                                        <p:strVal val="visible"/>
                                      </p:to>
                                    </p:set>
                                    <p:animEffect transition="in" filter="wipe(left)">
                                      <p:cBhvr>
                                        <p:cTn id="40" dur="500"/>
                                        <p:tgtEl>
                                          <p:spTgt spid="107"/>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107"/>
                                        </p:tgtEl>
                                        <p:attrNameLst>
                                          <p:attrName>style.visibility</p:attrName>
                                        </p:attrNameLst>
                                      </p:cBhvr>
                                      <p:to>
                                        <p:strVal val="hidden"/>
                                      </p:to>
                                    </p:set>
                                  </p:childTnLst>
                                </p:cTn>
                              </p:par>
                            </p:childTnLst>
                          </p:cTn>
                        </p:par>
                        <p:par>
                          <p:cTn id="45" fill="hold">
                            <p:stCondLst>
                              <p:cond delay="0"/>
                            </p:stCondLst>
                            <p:childTnLst>
                              <p:par>
                                <p:cTn id="46" presetID="22" presetClass="entr" presetSubtype="8" fill="hold" grpId="0" nodeType="afterEffect">
                                  <p:stCondLst>
                                    <p:cond delay="0"/>
                                  </p:stCondLst>
                                  <p:childTnLst>
                                    <p:set>
                                      <p:cBhvr>
                                        <p:cTn id="47" dur="1" fill="hold">
                                          <p:stCondLst>
                                            <p:cond delay="0"/>
                                          </p:stCondLst>
                                        </p:cTn>
                                        <p:tgtEl>
                                          <p:spTgt spid="108"/>
                                        </p:tgtEl>
                                        <p:attrNameLst>
                                          <p:attrName>style.visibility</p:attrName>
                                        </p:attrNameLst>
                                      </p:cBhvr>
                                      <p:to>
                                        <p:strVal val="visible"/>
                                      </p:to>
                                    </p:set>
                                    <p:animEffect transition="in" filter="wipe(left)">
                                      <p:cBhvr>
                                        <p:cTn id="48" dur="500"/>
                                        <p:tgtEl>
                                          <p:spTgt spid="108"/>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108"/>
                                        </p:tgtEl>
                                        <p:attrNameLst>
                                          <p:attrName>style.visibility</p:attrName>
                                        </p:attrNameLst>
                                      </p:cBhvr>
                                      <p:to>
                                        <p:strVal val="hidden"/>
                                      </p:to>
                                    </p:set>
                                  </p:childTnLst>
                                </p:cTn>
                              </p:par>
                            </p:childTnLst>
                          </p:cTn>
                        </p:par>
                        <p:par>
                          <p:cTn id="53" fill="hold">
                            <p:stCondLst>
                              <p:cond delay="0"/>
                            </p:stCondLst>
                            <p:childTnLst>
                              <p:par>
                                <p:cTn id="54" presetID="22" presetClass="entr" presetSubtype="8" fill="hold" grpId="0" nodeType="afterEffect">
                                  <p:stCondLst>
                                    <p:cond delay="0"/>
                                  </p:stCondLst>
                                  <p:childTnLst>
                                    <p:set>
                                      <p:cBhvr>
                                        <p:cTn id="55" dur="1" fill="hold">
                                          <p:stCondLst>
                                            <p:cond delay="0"/>
                                          </p:stCondLst>
                                        </p:cTn>
                                        <p:tgtEl>
                                          <p:spTgt spid="109"/>
                                        </p:tgtEl>
                                        <p:attrNameLst>
                                          <p:attrName>style.visibility</p:attrName>
                                        </p:attrNameLst>
                                      </p:cBhvr>
                                      <p:to>
                                        <p:strVal val="visible"/>
                                      </p:to>
                                    </p:set>
                                    <p:animEffect transition="in" filter="wipe(left)">
                                      <p:cBhvr>
                                        <p:cTn id="56" dur="500"/>
                                        <p:tgtEl>
                                          <p:spTgt spid="109"/>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9"/>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63" presetClass="path" presetSubtype="0" accel="50000" decel="50000" fill="hold" nodeType="clickEffect">
                                  <p:stCondLst>
                                    <p:cond delay="0"/>
                                  </p:stCondLst>
                                  <p:childTnLst>
                                    <p:animMotion origin="layout" path="M 4.16667E-7 4.07407E-6 L 0.09479 4.07407E-6 " pathEditMode="relative" rAng="0" ptsTypes="AA">
                                      <p:cBhvr>
                                        <p:cTn id="64" dur="500" fill="hold"/>
                                        <p:tgtEl>
                                          <p:spTgt spid="4"/>
                                        </p:tgtEl>
                                        <p:attrNameLst>
                                          <p:attrName>ppt_x</p:attrName>
                                          <p:attrName>ppt_y</p:attrName>
                                        </p:attrNameLst>
                                      </p:cBhvr>
                                      <p:rCtr x="4740" y="0"/>
                                    </p:animMotion>
                                  </p:childTnLst>
                                </p:cTn>
                              </p:par>
                            </p:childTnLst>
                          </p:cTn>
                        </p:par>
                      </p:childTnLst>
                    </p:cTn>
                  </p:par>
                  <p:par>
                    <p:cTn id="65" fill="hold">
                      <p:stCondLst>
                        <p:cond delay="indefinite"/>
                      </p:stCondLst>
                      <p:childTnLst>
                        <p:par>
                          <p:cTn id="66" fill="hold">
                            <p:stCondLst>
                              <p:cond delay="0"/>
                            </p:stCondLst>
                            <p:childTnLst>
                              <p:par>
                                <p:cTn id="67" presetID="63" presetClass="path" presetSubtype="0" accel="50000" decel="50000" fill="hold" nodeType="clickEffect">
                                  <p:stCondLst>
                                    <p:cond delay="0"/>
                                  </p:stCondLst>
                                  <p:childTnLst>
                                    <p:animMotion origin="layout" path="M 0.09479 4.07407E-6 L 0.18997 4.07407E-6 " pathEditMode="relative" rAng="0" ptsTypes="AA">
                                      <p:cBhvr>
                                        <p:cTn id="68" dur="500" fill="hold"/>
                                        <p:tgtEl>
                                          <p:spTgt spid="4"/>
                                        </p:tgtEl>
                                        <p:attrNameLst>
                                          <p:attrName>ppt_x</p:attrName>
                                          <p:attrName>ppt_y</p:attrName>
                                        </p:attrNameLst>
                                      </p:cBhvr>
                                      <p:rCtr x="4753" y="0"/>
                                    </p:animMotion>
                                  </p:childTnLst>
                                </p:cTn>
                              </p:par>
                            </p:childTnLst>
                          </p:cTn>
                        </p:par>
                      </p:childTnLst>
                    </p:cTn>
                  </p:par>
                  <p:par>
                    <p:cTn id="69" fill="hold">
                      <p:stCondLst>
                        <p:cond delay="indefinite"/>
                      </p:stCondLst>
                      <p:childTnLst>
                        <p:par>
                          <p:cTn id="70" fill="hold">
                            <p:stCondLst>
                              <p:cond delay="0"/>
                            </p:stCondLst>
                            <p:childTnLst>
                              <p:par>
                                <p:cTn id="71" presetID="63" presetClass="path" presetSubtype="0" accel="50000" decel="50000" fill="hold" nodeType="clickEffect">
                                  <p:stCondLst>
                                    <p:cond delay="0"/>
                                  </p:stCondLst>
                                  <p:childTnLst>
                                    <p:animMotion origin="layout" path="M 0.18997 4.07407E-6 L 0.28529 4.07407E-6 " pathEditMode="relative" rAng="0" ptsTypes="AA">
                                      <p:cBhvr>
                                        <p:cTn id="72" dur="500" fill="hold"/>
                                        <p:tgtEl>
                                          <p:spTgt spid="4"/>
                                        </p:tgtEl>
                                        <p:attrNameLst>
                                          <p:attrName>ppt_x</p:attrName>
                                          <p:attrName>ppt_y</p:attrName>
                                        </p:attrNameLst>
                                      </p:cBhvr>
                                      <p:rCtr x="4766" y="0"/>
                                    </p:animMotion>
                                  </p:childTnLst>
                                </p:cTn>
                              </p:par>
                            </p:childTnLst>
                          </p:cTn>
                        </p:par>
                      </p:childTnLst>
                    </p:cTn>
                  </p:par>
                  <p:par>
                    <p:cTn id="73" fill="hold">
                      <p:stCondLst>
                        <p:cond delay="indefinite"/>
                      </p:stCondLst>
                      <p:childTnLst>
                        <p:par>
                          <p:cTn id="74" fill="hold">
                            <p:stCondLst>
                              <p:cond delay="0"/>
                            </p:stCondLst>
                            <p:childTnLst>
                              <p:par>
                                <p:cTn id="75" presetID="63" presetClass="path" presetSubtype="0" accel="50000" decel="50000" fill="hold" nodeType="clickEffect">
                                  <p:stCondLst>
                                    <p:cond delay="0"/>
                                  </p:stCondLst>
                                  <p:childTnLst>
                                    <p:animMotion origin="layout" path="M 0.28529 4.07407E-6 L 0.38047 4.07407E-6 " pathEditMode="relative" rAng="0" ptsTypes="AA">
                                      <p:cBhvr>
                                        <p:cTn id="76" dur="500" fill="hold"/>
                                        <p:tgtEl>
                                          <p:spTgt spid="4"/>
                                        </p:tgtEl>
                                        <p:attrNameLst>
                                          <p:attrName>ppt_x</p:attrName>
                                          <p:attrName>ppt_y</p:attrName>
                                        </p:attrNameLst>
                                      </p:cBhvr>
                                      <p:rCtr x="4753" y="0"/>
                                    </p:animMotion>
                                  </p:childTnLst>
                                </p:cTn>
                              </p:par>
                            </p:childTnLst>
                          </p:cTn>
                        </p:par>
                      </p:childTnLst>
                    </p:cTn>
                  </p:par>
                  <p:par>
                    <p:cTn id="77" fill="hold">
                      <p:stCondLst>
                        <p:cond delay="indefinite"/>
                      </p:stCondLst>
                      <p:childTnLst>
                        <p:par>
                          <p:cTn id="78" fill="hold">
                            <p:stCondLst>
                              <p:cond delay="0"/>
                            </p:stCondLst>
                            <p:childTnLst>
                              <p:par>
                                <p:cTn id="79" presetID="63" presetClass="path" presetSubtype="0" accel="50000" decel="50000" fill="hold" nodeType="clickEffect">
                                  <p:stCondLst>
                                    <p:cond delay="0"/>
                                  </p:stCondLst>
                                  <p:childTnLst>
                                    <p:animMotion origin="layout" path="M 0.38047 4.07407E-6 L 0.47604 4.07407E-6 " pathEditMode="relative" rAng="0" ptsTypes="AA">
                                      <p:cBhvr>
                                        <p:cTn id="80" dur="500" fill="hold"/>
                                        <p:tgtEl>
                                          <p:spTgt spid="4"/>
                                        </p:tgtEl>
                                        <p:attrNameLst>
                                          <p:attrName>ppt_x</p:attrName>
                                          <p:attrName>ppt_y</p:attrName>
                                        </p:attrNameLst>
                                      </p:cBhvr>
                                      <p:rCtr x="4779" y="0"/>
                                    </p:animMotion>
                                  </p:childTnLst>
                                </p:cTn>
                              </p:par>
                            </p:childTnLst>
                          </p:cTn>
                        </p:par>
                      </p:childTnLst>
                    </p:cTn>
                  </p:par>
                  <p:par>
                    <p:cTn id="81" fill="hold">
                      <p:stCondLst>
                        <p:cond delay="indefinite"/>
                      </p:stCondLst>
                      <p:childTnLst>
                        <p:par>
                          <p:cTn id="82" fill="hold">
                            <p:stCondLst>
                              <p:cond delay="0"/>
                            </p:stCondLst>
                            <p:childTnLst>
                              <p:par>
                                <p:cTn id="83" presetID="63" presetClass="path" presetSubtype="0" accel="50000" decel="50000" fill="hold" nodeType="clickEffect">
                                  <p:stCondLst>
                                    <p:cond delay="0"/>
                                  </p:stCondLst>
                                  <p:childTnLst>
                                    <p:animMotion origin="layout" path="M 0.47604 4.07407E-6 L 0.57109 4.07407E-6 " pathEditMode="relative" rAng="0" ptsTypes="AA">
                                      <p:cBhvr>
                                        <p:cTn id="84" dur="500" fill="hold"/>
                                        <p:tgtEl>
                                          <p:spTgt spid="4"/>
                                        </p:tgtEl>
                                        <p:attrNameLst>
                                          <p:attrName>ppt_x</p:attrName>
                                          <p:attrName>ppt_y</p:attrName>
                                        </p:attrNameLst>
                                      </p:cBhvr>
                                      <p:rCtr x="4753" y="0"/>
                                    </p:animMotion>
                                  </p:childTnLst>
                                </p:cTn>
                              </p:par>
                            </p:childTnLst>
                          </p:cTn>
                        </p:par>
                      </p:childTnLst>
                    </p:cTn>
                  </p:par>
                  <p:par>
                    <p:cTn id="85" fill="hold">
                      <p:stCondLst>
                        <p:cond delay="indefinite"/>
                      </p:stCondLst>
                      <p:childTnLst>
                        <p:par>
                          <p:cTn id="86" fill="hold">
                            <p:stCondLst>
                              <p:cond delay="0"/>
                            </p:stCondLst>
                            <p:childTnLst>
                              <p:par>
                                <p:cTn id="87" presetID="63" presetClass="path" presetSubtype="0" accel="50000" decel="50000" fill="hold" nodeType="clickEffect">
                                  <p:stCondLst>
                                    <p:cond delay="0"/>
                                  </p:stCondLst>
                                  <p:childTnLst>
                                    <p:animMotion origin="layout" path="M 0.57109 4.07407E-6 L 0.66615 4.07407E-6 " pathEditMode="relative" rAng="0" ptsTypes="AA">
                                      <p:cBhvr>
                                        <p:cTn id="88" dur="500" fill="hold"/>
                                        <p:tgtEl>
                                          <p:spTgt spid="4"/>
                                        </p:tgtEl>
                                        <p:attrNameLst>
                                          <p:attrName>ppt_x</p:attrName>
                                          <p:attrName>ppt_y</p:attrName>
                                        </p:attrNameLst>
                                      </p:cBhvr>
                                      <p:rCtr x="4753" y="0"/>
                                    </p:animMotion>
                                  </p:childTnLst>
                                </p:cTn>
                              </p:par>
                            </p:childTnLst>
                          </p:cTn>
                        </p:par>
                      </p:childTnLst>
                    </p:cTn>
                  </p:par>
                  <p:par>
                    <p:cTn id="89" fill="hold">
                      <p:stCondLst>
                        <p:cond delay="indefinite"/>
                      </p:stCondLst>
                      <p:childTnLst>
                        <p:par>
                          <p:cTn id="90" fill="hold">
                            <p:stCondLst>
                              <p:cond delay="0"/>
                            </p:stCondLst>
                            <p:childTnLst>
                              <p:par>
                                <p:cTn id="91" presetID="63" presetClass="path" presetSubtype="0" accel="50000" decel="50000" fill="hold" nodeType="clickEffect">
                                  <p:stCondLst>
                                    <p:cond delay="0"/>
                                  </p:stCondLst>
                                  <p:childTnLst>
                                    <p:animMotion origin="layout" path="M 0.66615 4.07407E-6 L 0.7612 4.07407E-6 " pathEditMode="relative" rAng="0" ptsTypes="AA">
                                      <p:cBhvr>
                                        <p:cTn id="92" dur="500" fill="hold"/>
                                        <p:tgtEl>
                                          <p:spTgt spid="4"/>
                                        </p:tgtEl>
                                        <p:attrNameLst>
                                          <p:attrName>ppt_x</p:attrName>
                                          <p:attrName>ppt_y</p:attrName>
                                        </p:attrNameLst>
                                      </p:cBhvr>
                                      <p:rCtr x="4753" y="0"/>
                                    </p:animMotion>
                                  </p:childTnLst>
                                </p:cTn>
                              </p:par>
                            </p:childTnLst>
                          </p:cTn>
                        </p:par>
                      </p:childTnLst>
                    </p:cTn>
                  </p:par>
                  <p:par>
                    <p:cTn id="93" fill="hold">
                      <p:stCondLst>
                        <p:cond delay="indefinite"/>
                      </p:stCondLst>
                      <p:childTnLst>
                        <p:par>
                          <p:cTn id="94" fill="hold">
                            <p:stCondLst>
                              <p:cond delay="0"/>
                            </p:stCondLst>
                            <p:childTnLst>
                              <p:par>
                                <p:cTn id="95" presetID="63" presetClass="path" presetSubtype="0" accel="50000" decel="50000" fill="hold" nodeType="clickEffect">
                                  <p:stCondLst>
                                    <p:cond delay="0"/>
                                  </p:stCondLst>
                                  <p:childTnLst>
                                    <p:animMotion origin="layout" path="M 0.7612 4.07407E-6 L 0.85677 -0.00093 " pathEditMode="relative" rAng="0" ptsTypes="AA">
                                      <p:cBhvr>
                                        <p:cTn id="96" dur="500" fill="hold"/>
                                        <p:tgtEl>
                                          <p:spTgt spid="4"/>
                                        </p:tgtEl>
                                        <p:attrNameLst>
                                          <p:attrName>ppt_x</p:attrName>
                                          <p:attrName>ppt_y</p:attrName>
                                        </p:attrNameLst>
                                      </p:cBhvr>
                                      <p:rCtr x="4779" y="-46"/>
                                    </p:animMotion>
                                  </p:childTnLst>
                                </p:cTn>
                              </p:par>
                            </p:childTnLst>
                          </p:cTn>
                        </p:par>
                      </p:childTnLst>
                    </p:cTn>
                  </p:par>
                  <p:par>
                    <p:cTn id="97" fill="hold">
                      <p:stCondLst>
                        <p:cond delay="indefinite"/>
                      </p:stCondLst>
                      <p:childTnLst>
                        <p:par>
                          <p:cTn id="98" fill="hold">
                            <p:stCondLst>
                              <p:cond delay="0"/>
                            </p:stCondLst>
                            <p:childTnLst>
                              <p:par>
                                <p:cTn id="99" presetID="63" presetClass="path" presetSubtype="0" accel="50000" decel="50000" fill="hold" nodeType="clickEffect">
                                  <p:stCondLst>
                                    <p:cond delay="0"/>
                                  </p:stCondLst>
                                  <p:childTnLst>
                                    <p:animMotion origin="layout" path="M 0.85677 -0.00093 L 0.9513 -0.00093 " pathEditMode="relative" rAng="0" ptsTypes="AA">
                                      <p:cBhvr>
                                        <p:cTn id="100" dur="500" fill="hold"/>
                                        <p:tgtEl>
                                          <p:spTgt spid="4"/>
                                        </p:tgtEl>
                                        <p:attrNameLst>
                                          <p:attrName>ppt_x</p:attrName>
                                          <p:attrName>ppt_y</p:attrName>
                                        </p:attrNameLst>
                                      </p:cBhvr>
                                      <p:rCtr x="472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101" grpId="1" animBg="1"/>
      <p:bldP spid="106" grpId="0" animBg="1"/>
      <p:bldP spid="106" grpId="1" animBg="1"/>
      <p:bldP spid="107" grpId="0" animBg="1"/>
      <p:bldP spid="107" grpId="1" animBg="1"/>
      <p:bldP spid="108" grpId="0" animBg="1"/>
      <p:bldP spid="108" grpId="1" animBg="1"/>
      <p:bldP spid="109" grpId="0" animBg="1"/>
      <p:bldP spid="10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Line 19"/>
          <p:cNvSpPr>
            <a:spLocks noChangeShapeType="1"/>
          </p:cNvSpPr>
          <p:nvPr/>
        </p:nvSpPr>
        <p:spPr bwMode="auto">
          <a:xfrm flipV="1">
            <a:off x="2576583" y="1914937"/>
            <a:ext cx="7240325"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4" name="Line 9"/>
          <p:cNvSpPr>
            <a:spLocks noChangeShapeType="1"/>
          </p:cNvSpPr>
          <p:nvPr/>
        </p:nvSpPr>
        <p:spPr bwMode="auto">
          <a:xfrm flipV="1">
            <a:off x="3307850" y="1905398"/>
            <a:ext cx="0" cy="3609712"/>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78" name="Rectangle 2"/>
          <p:cNvSpPr>
            <a:spLocks noGrp="1" noChangeArrowheads="1"/>
          </p:cNvSpPr>
          <p:nvPr>
            <p:ph type="title"/>
          </p:nvPr>
        </p:nvSpPr>
        <p:spPr/>
        <p:txBody>
          <a:bodyPr/>
          <a:lstStyle/>
          <a:p>
            <a:pPr eaLnBrk="1" hangingPunct="1"/>
            <a:r>
              <a:rPr lang="zh-CN" altLang="en-US" dirty="0">
                <a:latin typeface="Arial Black" panose="020B0A04020102020204" pitchFamily="34" charset="0"/>
              </a:rPr>
              <a:t>单周期时空图</a:t>
            </a:r>
          </a:p>
        </p:txBody>
      </p:sp>
      <p:sp>
        <p:nvSpPr>
          <p:cNvPr id="45" name="Rectangle 22"/>
          <p:cNvSpPr>
            <a:spLocks noChangeArrowheads="1"/>
          </p:cNvSpPr>
          <p:nvPr/>
        </p:nvSpPr>
        <p:spPr bwMode="auto">
          <a:xfrm>
            <a:off x="9071238" y="1908707"/>
            <a:ext cx="739654" cy="72300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688580" name="Rectangle 4"/>
          <p:cNvSpPr>
            <a:spLocks noChangeArrowheads="1"/>
          </p:cNvSpPr>
          <p:nvPr/>
        </p:nvSpPr>
        <p:spPr bwMode="auto">
          <a:xfrm>
            <a:off x="2586615" y="4792107"/>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180" name="Line 5"/>
          <p:cNvSpPr>
            <a:spLocks noChangeShapeType="1"/>
          </p:cNvSpPr>
          <p:nvPr/>
        </p:nvSpPr>
        <p:spPr bwMode="auto">
          <a:xfrm>
            <a:off x="2588382" y="5515110"/>
            <a:ext cx="7542922"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1" name="Line 6"/>
          <p:cNvSpPr>
            <a:spLocks noChangeShapeType="1"/>
          </p:cNvSpPr>
          <p:nvPr/>
        </p:nvSpPr>
        <p:spPr bwMode="auto">
          <a:xfrm flipH="1" flipV="1">
            <a:off x="2588382" y="1471256"/>
            <a:ext cx="0" cy="4043853"/>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2" name="Text Box 7"/>
          <p:cNvSpPr txBox="1">
            <a:spLocks noChangeArrowheads="1"/>
          </p:cNvSpPr>
          <p:nvPr/>
        </p:nvSpPr>
        <p:spPr bwMode="auto">
          <a:xfrm>
            <a:off x="10075213" y="5324582"/>
            <a:ext cx="11225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时间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t</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50183" name="Line 8"/>
          <p:cNvSpPr>
            <a:spLocks noChangeShapeType="1"/>
          </p:cNvSpPr>
          <p:nvPr/>
        </p:nvSpPr>
        <p:spPr bwMode="auto">
          <a:xfrm>
            <a:off x="2586615" y="4792107"/>
            <a:ext cx="7221622"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5" name="Line 10"/>
          <p:cNvSpPr>
            <a:spLocks noChangeShapeType="1"/>
          </p:cNvSpPr>
          <p:nvPr/>
        </p:nvSpPr>
        <p:spPr bwMode="auto">
          <a:xfrm flipV="1">
            <a:off x="4029086" y="1905398"/>
            <a:ext cx="0" cy="3609712"/>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6" name="Line 11"/>
          <p:cNvSpPr>
            <a:spLocks noChangeShapeType="1"/>
          </p:cNvSpPr>
          <p:nvPr/>
        </p:nvSpPr>
        <p:spPr bwMode="auto">
          <a:xfrm flipV="1">
            <a:off x="4750321" y="1905398"/>
            <a:ext cx="0" cy="360971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7" name="Line 12"/>
          <p:cNvSpPr>
            <a:spLocks noChangeShapeType="1"/>
          </p:cNvSpPr>
          <p:nvPr/>
        </p:nvSpPr>
        <p:spPr bwMode="auto">
          <a:xfrm flipV="1">
            <a:off x="6186296" y="1907376"/>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8" name="Line 13"/>
          <p:cNvSpPr>
            <a:spLocks noChangeShapeType="1"/>
          </p:cNvSpPr>
          <p:nvPr/>
        </p:nvSpPr>
        <p:spPr bwMode="auto">
          <a:xfrm flipV="1">
            <a:off x="6907532" y="1905398"/>
            <a:ext cx="0" cy="3609712"/>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9" name="Line 14"/>
          <p:cNvSpPr>
            <a:spLocks noChangeShapeType="1"/>
          </p:cNvSpPr>
          <p:nvPr/>
        </p:nvSpPr>
        <p:spPr bwMode="auto">
          <a:xfrm flipV="1">
            <a:off x="7628767" y="1905398"/>
            <a:ext cx="0" cy="3609712"/>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0" name="Line 15"/>
          <p:cNvSpPr>
            <a:spLocks noChangeShapeType="1"/>
          </p:cNvSpPr>
          <p:nvPr/>
        </p:nvSpPr>
        <p:spPr bwMode="auto">
          <a:xfrm flipV="1">
            <a:off x="8350003" y="1899376"/>
            <a:ext cx="0" cy="3615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1" name="Line 16"/>
          <p:cNvSpPr>
            <a:spLocks noChangeShapeType="1"/>
          </p:cNvSpPr>
          <p:nvPr/>
        </p:nvSpPr>
        <p:spPr bwMode="auto">
          <a:xfrm flipV="1">
            <a:off x="9073007" y="1899376"/>
            <a:ext cx="0" cy="3615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2" name="Line 17"/>
          <p:cNvSpPr>
            <a:spLocks noChangeShapeType="1"/>
          </p:cNvSpPr>
          <p:nvPr/>
        </p:nvSpPr>
        <p:spPr bwMode="auto">
          <a:xfrm>
            <a:off x="2586616" y="4070871"/>
            <a:ext cx="7221622"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3" name="Line 18"/>
          <p:cNvSpPr>
            <a:spLocks noChangeShapeType="1"/>
          </p:cNvSpPr>
          <p:nvPr/>
        </p:nvSpPr>
        <p:spPr bwMode="auto">
          <a:xfrm>
            <a:off x="2586615" y="3349636"/>
            <a:ext cx="7221622"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4" name="Line 19"/>
          <p:cNvSpPr>
            <a:spLocks noChangeShapeType="1"/>
          </p:cNvSpPr>
          <p:nvPr/>
        </p:nvSpPr>
        <p:spPr bwMode="auto">
          <a:xfrm>
            <a:off x="2586615" y="2628401"/>
            <a:ext cx="7207930"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8" name="Text Box 23"/>
          <p:cNvSpPr txBox="1">
            <a:spLocks noChangeArrowheads="1"/>
          </p:cNvSpPr>
          <p:nvPr/>
        </p:nvSpPr>
        <p:spPr bwMode="auto">
          <a:xfrm>
            <a:off x="1588308" y="4919644"/>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199" name="Text Box 24"/>
          <p:cNvSpPr txBox="1">
            <a:spLocks noChangeArrowheads="1"/>
          </p:cNvSpPr>
          <p:nvPr/>
        </p:nvSpPr>
        <p:spPr bwMode="auto">
          <a:xfrm>
            <a:off x="1648368" y="4210162"/>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0" name="Text Box 25"/>
          <p:cNvSpPr txBox="1">
            <a:spLocks noChangeArrowheads="1"/>
          </p:cNvSpPr>
          <p:nvPr/>
        </p:nvSpPr>
        <p:spPr bwMode="auto">
          <a:xfrm>
            <a:off x="1655730" y="3462134"/>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1" name="Text Box 26"/>
          <p:cNvSpPr txBox="1">
            <a:spLocks noChangeArrowheads="1"/>
          </p:cNvSpPr>
          <p:nvPr/>
        </p:nvSpPr>
        <p:spPr bwMode="auto">
          <a:xfrm>
            <a:off x="1553426" y="2789266"/>
            <a:ext cx="105816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2" name="Text Box 27"/>
          <p:cNvSpPr txBox="1">
            <a:spLocks noChangeArrowheads="1"/>
          </p:cNvSpPr>
          <p:nvPr/>
        </p:nvSpPr>
        <p:spPr bwMode="auto">
          <a:xfrm>
            <a:off x="1535387" y="1285494"/>
            <a:ext cx="10411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空间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s</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1688607" name="Rectangle 31"/>
          <p:cNvSpPr>
            <a:spLocks noChangeArrowheads="1"/>
          </p:cNvSpPr>
          <p:nvPr/>
        </p:nvSpPr>
        <p:spPr bwMode="auto">
          <a:xfrm>
            <a:off x="8350807" y="2628305"/>
            <a:ext cx="721236" cy="72300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1" name="Line 13"/>
          <p:cNvSpPr>
            <a:spLocks noChangeShapeType="1"/>
          </p:cNvSpPr>
          <p:nvPr/>
        </p:nvSpPr>
        <p:spPr bwMode="auto">
          <a:xfrm flipV="1">
            <a:off x="5473324" y="1952941"/>
            <a:ext cx="0" cy="3562167"/>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8" name="Rectangle 4"/>
          <p:cNvSpPr>
            <a:spLocks noChangeArrowheads="1"/>
          </p:cNvSpPr>
          <p:nvPr/>
        </p:nvSpPr>
        <p:spPr bwMode="auto">
          <a:xfrm>
            <a:off x="3313292" y="4069103"/>
            <a:ext cx="720578"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9" name="Rectangle 4"/>
          <p:cNvSpPr>
            <a:spLocks noChangeArrowheads="1"/>
          </p:cNvSpPr>
          <p:nvPr/>
        </p:nvSpPr>
        <p:spPr bwMode="auto">
          <a:xfrm>
            <a:off x="4032096" y="3346099"/>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 name="Rectangle 4"/>
          <p:cNvSpPr>
            <a:spLocks noChangeArrowheads="1"/>
          </p:cNvSpPr>
          <p:nvPr/>
        </p:nvSpPr>
        <p:spPr bwMode="auto">
          <a:xfrm>
            <a:off x="4751206" y="2629494"/>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1" name="Rectangle 4"/>
          <p:cNvSpPr>
            <a:spLocks noChangeArrowheads="1"/>
          </p:cNvSpPr>
          <p:nvPr/>
        </p:nvSpPr>
        <p:spPr bwMode="auto">
          <a:xfrm>
            <a:off x="5472501" y="1916707"/>
            <a:ext cx="711698" cy="713442"/>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2" name="Rectangle 31"/>
          <p:cNvSpPr>
            <a:spLocks noChangeArrowheads="1"/>
          </p:cNvSpPr>
          <p:nvPr/>
        </p:nvSpPr>
        <p:spPr bwMode="auto">
          <a:xfrm>
            <a:off x="7634225" y="3347233"/>
            <a:ext cx="722201" cy="72300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3" name="Rectangle 31"/>
          <p:cNvSpPr>
            <a:spLocks noChangeArrowheads="1"/>
          </p:cNvSpPr>
          <p:nvPr/>
        </p:nvSpPr>
        <p:spPr bwMode="auto">
          <a:xfrm>
            <a:off x="6906430" y="4069103"/>
            <a:ext cx="726993" cy="729408"/>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4" name="Rectangle 31"/>
          <p:cNvSpPr>
            <a:spLocks noChangeArrowheads="1"/>
          </p:cNvSpPr>
          <p:nvPr/>
        </p:nvSpPr>
        <p:spPr bwMode="auto">
          <a:xfrm>
            <a:off x="6180649" y="4795414"/>
            <a:ext cx="721236" cy="72300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5" name="Text Box 26"/>
          <p:cNvSpPr txBox="1">
            <a:spLocks noChangeArrowheads="1"/>
          </p:cNvSpPr>
          <p:nvPr/>
        </p:nvSpPr>
        <p:spPr bwMode="auto">
          <a:xfrm>
            <a:off x="1894238" y="2096114"/>
            <a:ext cx="7556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5" name="组合 4"/>
          <p:cNvGrpSpPr/>
          <p:nvPr/>
        </p:nvGrpSpPr>
        <p:grpSpPr>
          <a:xfrm>
            <a:off x="6020649" y="1412645"/>
            <a:ext cx="882098" cy="4098977"/>
            <a:chOff x="6020272" y="1416133"/>
            <a:chExt cx="882098" cy="4098977"/>
          </a:xfrm>
        </p:grpSpPr>
        <p:sp>
          <p:nvSpPr>
            <p:cNvPr id="1688609" name="Text Box 33"/>
            <p:cNvSpPr txBox="1">
              <a:spLocks noChangeArrowheads="1"/>
            </p:cNvSpPr>
            <p:nvPr/>
          </p:nvSpPr>
          <p:spPr bwMode="auto">
            <a:xfrm>
              <a:off x="6020272" y="1416133"/>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sp>
          <p:nvSpPr>
            <p:cNvPr id="1688608" name="Line 32"/>
            <p:cNvSpPr>
              <a:spLocks noChangeShapeType="1"/>
            </p:cNvSpPr>
            <p:nvPr/>
          </p:nvSpPr>
          <p:spPr bwMode="auto">
            <a:xfrm flipV="1">
              <a:off x="6178393" y="1471256"/>
              <a:ext cx="0" cy="4043854"/>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
        <p:nvSpPr>
          <p:cNvPr id="43" name="矩形 42"/>
          <p:cNvSpPr/>
          <p:nvPr/>
        </p:nvSpPr>
        <p:spPr>
          <a:xfrm>
            <a:off x="3181035" y="557023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46" name="矩形 45"/>
          <p:cNvSpPr/>
          <p:nvPr/>
        </p:nvSpPr>
        <p:spPr>
          <a:xfrm>
            <a:off x="3776285"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2T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47" name="矩形 46"/>
          <p:cNvSpPr/>
          <p:nvPr/>
        </p:nvSpPr>
        <p:spPr>
          <a:xfrm>
            <a:off x="4491899"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3T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6" name="矩形 55"/>
          <p:cNvSpPr/>
          <p:nvPr/>
        </p:nvSpPr>
        <p:spPr>
          <a:xfrm>
            <a:off x="5207513"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4T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7" name="矩形 56"/>
          <p:cNvSpPr/>
          <p:nvPr/>
        </p:nvSpPr>
        <p:spPr>
          <a:xfrm>
            <a:off x="5923127"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5T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8" name="矩形 57"/>
          <p:cNvSpPr/>
          <p:nvPr/>
        </p:nvSpPr>
        <p:spPr>
          <a:xfrm>
            <a:off x="6638741"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6T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9" name="矩形 58"/>
          <p:cNvSpPr/>
          <p:nvPr/>
        </p:nvSpPr>
        <p:spPr>
          <a:xfrm>
            <a:off x="7354355"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7T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0" name="矩形 59"/>
          <p:cNvSpPr/>
          <p:nvPr/>
        </p:nvSpPr>
        <p:spPr>
          <a:xfrm>
            <a:off x="8069969"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8T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1" name="矩形 60"/>
          <p:cNvSpPr/>
          <p:nvPr/>
        </p:nvSpPr>
        <p:spPr>
          <a:xfrm>
            <a:off x="8785583"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9T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2" name="矩形 61"/>
          <p:cNvSpPr/>
          <p:nvPr/>
        </p:nvSpPr>
        <p:spPr>
          <a:xfrm>
            <a:off x="9444049" y="5570233"/>
            <a:ext cx="58702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10T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3" name="矩形 62"/>
          <p:cNvSpPr/>
          <p:nvPr/>
        </p:nvSpPr>
        <p:spPr>
          <a:xfrm>
            <a:off x="2495235" y="558928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0</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4" name="Rectangle 3"/>
          <p:cNvSpPr txBox="1">
            <a:spLocks noChangeArrowheads="1"/>
          </p:cNvSpPr>
          <p:nvPr/>
        </p:nvSpPr>
        <p:spPr bwMode="auto">
          <a:xfrm>
            <a:off x="3940310" y="6033293"/>
            <a:ext cx="3866413" cy="51930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20000"/>
              </a:lnSpc>
              <a:spcBef>
                <a:spcPct val="20000"/>
              </a:spcBef>
              <a:spcAft>
                <a:spcPct val="0"/>
              </a:spcAft>
              <a:buClr>
                <a:srgbClr val="FFC000"/>
              </a:buClr>
              <a:buFont typeface="Wingdings" pitchFamily="2" charset="2"/>
              <a:buChar char="n"/>
              <a:defRPr lang="zh-CN" altLang="en-US" sz="2400">
                <a:solidFill>
                  <a:schemeClr val="tx1"/>
                </a:solidFill>
                <a:latin typeface="+mn-ea"/>
                <a:ea typeface="+mn-ea"/>
                <a:cs typeface="+mn-cs"/>
              </a:defRPr>
            </a:lvl1pPr>
            <a:lvl2pPr marL="812800" indent="-355600" algn="l" rtl="0" eaLnBrk="0" fontAlgn="base" hangingPunct="0">
              <a:lnSpc>
                <a:spcPct val="120000"/>
              </a:lnSpc>
              <a:spcBef>
                <a:spcPct val="20000"/>
              </a:spcBef>
              <a:spcAft>
                <a:spcPct val="0"/>
              </a:spcAft>
              <a:buClr>
                <a:srgbClr val="FFC000"/>
              </a:buClr>
              <a:buFont typeface="Wingdings" pitchFamily="2" charset="2"/>
              <a:buChar char="p"/>
              <a:defRPr lang="zh-CN" altLang="en-US" sz="2000">
                <a:solidFill>
                  <a:srgbClr val="C00000"/>
                </a:solidFill>
                <a:latin typeface="+mn-ea"/>
                <a:ea typeface="+mn-ea"/>
              </a:defRPr>
            </a:lvl2pPr>
            <a:lvl3pPr marL="1143000" indent="-228600" algn="l" rtl="0" eaLnBrk="0" fontAlgn="base" hangingPunct="0">
              <a:lnSpc>
                <a:spcPct val="120000"/>
              </a:lnSpc>
              <a:spcBef>
                <a:spcPct val="20000"/>
              </a:spcBef>
              <a:spcAft>
                <a:spcPct val="0"/>
              </a:spcAft>
              <a:buClr>
                <a:srgbClr val="FFC000"/>
              </a:buClr>
              <a:buFont typeface="Wingdings" pitchFamily="2" charset="2"/>
              <a:buChar char="u"/>
              <a:defRPr lang="zh-CN" altLang="en-US" sz="2000">
                <a:solidFill>
                  <a:schemeClr val="tx1"/>
                </a:solidFill>
                <a:latin typeface="+mn-ea"/>
                <a:ea typeface="+mn-ea"/>
              </a:defRPr>
            </a:lvl3pPr>
            <a:lvl4pPr marL="16002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4pPr>
            <a:lvl5pPr marL="20574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5pPr>
            <a:lvl6pPr marL="2514600" indent="-228600" algn="l" rtl="0" fontAlgn="base">
              <a:spcBef>
                <a:spcPct val="20000"/>
              </a:spcBef>
              <a:spcAft>
                <a:spcPct val="0"/>
              </a:spcAft>
              <a:buFont typeface="Arial" charset="0"/>
              <a:buChar char="»"/>
              <a:defRPr sz="1600">
                <a:solidFill>
                  <a:schemeClr val="tx1"/>
                </a:solidFill>
                <a:latin typeface="+mn-lt"/>
                <a:ea typeface="+mn-ea"/>
              </a:defRPr>
            </a:lvl6pPr>
            <a:lvl7pPr marL="2971800" indent="-228600" algn="l" rtl="0" fontAlgn="base">
              <a:spcBef>
                <a:spcPct val="20000"/>
              </a:spcBef>
              <a:spcAft>
                <a:spcPct val="0"/>
              </a:spcAft>
              <a:buFont typeface="Arial" charset="0"/>
              <a:buChar char="»"/>
              <a:defRPr sz="1600">
                <a:solidFill>
                  <a:schemeClr val="tx1"/>
                </a:solidFill>
                <a:latin typeface="+mn-lt"/>
                <a:ea typeface="+mn-ea"/>
              </a:defRPr>
            </a:lvl7pPr>
            <a:lvl8pPr marL="3429000" indent="-228600" algn="l" rtl="0" fontAlgn="base">
              <a:spcBef>
                <a:spcPct val="20000"/>
              </a:spcBef>
              <a:spcAft>
                <a:spcPct val="0"/>
              </a:spcAft>
              <a:buFont typeface="Arial" charset="0"/>
              <a:buChar char="»"/>
              <a:defRPr sz="1600">
                <a:solidFill>
                  <a:schemeClr val="tx1"/>
                </a:solidFill>
                <a:latin typeface="+mn-lt"/>
                <a:ea typeface="+mn-ea"/>
              </a:defRPr>
            </a:lvl8pPr>
            <a:lvl9pPr marL="3886200" indent="-228600" algn="l" rtl="0" fontAlgn="base">
              <a:spcBef>
                <a:spcPct val="20000"/>
              </a:spcBef>
              <a:spcAft>
                <a:spcPct val="0"/>
              </a:spcAft>
              <a:buFont typeface="Arial" charset="0"/>
              <a:buChar char="»"/>
              <a:defRPr sz="1600">
                <a:solidFill>
                  <a:schemeClr val="tx1"/>
                </a:solidFill>
                <a:latin typeface="+mn-lt"/>
                <a:ea typeface="+mn-ea"/>
              </a:defRPr>
            </a:lvl9pPr>
          </a:lstStyle>
          <a:p>
            <a:pPr marL="0" marR="0" lvl="0" indent="0" algn="l" defTabSz="914400" rtl="0" eaLnBrk="0" fontAlgn="base" latinLnBrk="0" hangingPunct="0">
              <a:lnSpc>
                <a:spcPct val="120000"/>
              </a:lnSpc>
              <a:spcBef>
                <a:spcPct val="20000"/>
              </a:spcBef>
              <a:spcAft>
                <a:spcPct val="0"/>
              </a:spcAft>
              <a:buClr>
                <a:srgbClr val="FFC000"/>
              </a:buClr>
              <a:buSzTx/>
              <a:buFont typeface="Wingdings" pitchFamily="2" charset="2"/>
              <a:buNone/>
              <a:tabLst/>
              <a:defRPr/>
            </a:pP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   </a:t>
            </a:r>
            <a:r>
              <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完成</a:t>
            </a:r>
            <a:r>
              <a:rPr kumimoji="0" lang="en-US" altLang="zh-CN"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n</a:t>
            </a:r>
            <a:r>
              <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条指令需要  </a:t>
            </a:r>
            <a:r>
              <a:rPr kumimoji="0" lang="en-US" altLang="zh-CN"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5nT</a:t>
            </a:r>
            <a:endPar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endParaRPr>
          </a:p>
          <a:p>
            <a:pPr marL="342900" marR="0" lvl="0" indent="-342900" algn="l" defTabSz="914400" rtl="0" eaLnBrk="0" fontAlgn="base" latinLnBrk="0" hangingPunct="0">
              <a:lnSpc>
                <a:spcPct val="120000"/>
              </a:lnSpc>
              <a:spcBef>
                <a:spcPct val="20000"/>
              </a:spcBef>
              <a:spcAft>
                <a:spcPct val="0"/>
              </a:spcAft>
              <a:buClr>
                <a:srgbClr val="FFC000"/>
              </a:buClr>
              <a:buSzTx/>
              <a:buFont typeface="Wingdings" pitchFamily="2" charset="2"/>
              <a:buChar char="n"/>
              <a:tabLst/>
              <a:defRPr/>
            </a:pPr>
            <a:endPar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5" name="Line 16"/>
          <p:cNvSpPr>
            <a:spLocks noChangeShapeType="1"/>
          </p:cNvSpPr>
          <p:nvPr/>
        </p:nvSpPr>
        <p:spPr bwMode="auto">
          <a:xfrm flipV="1">
            <a:off x="9816908" y="1907376"/>
            <a:ext cx="0" cy="3615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4" name="组合 3"/>
          <p:cNvGrpSpPr/>
          <p:nvPr/>
        </p:nvGrpSpPr>
        <p:grpSpPr>
          <a:xfrm>
            <a:off x="9624172" y="1471255"/>
            <a:ext cx="882098" cy="4043853"/>
            <a:chOff x="9624172" y="1471255"/>
            <a:chExt cx="882098" cy="4043853"/>
          </a:xfrm>
        </p:grpSpPr>
        <p:sp>
          <p:nvSpPr>
            <p:cNvPr id="1688610" name="Text Box 34"/>
            <p:cNvSpPr txBox="1">
              <a:spLocks noChangeArrowheads="1"/>
            </p:cNvSpPr>
            <p:nvPr/>
          </p:nvSpPr>
          <p:spPr bwMode="auto">
            <a:xfrm>
              <a:off x="9624172" y="1471257"/>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p>
          </p:txBody>
        </p:sp>
        <p:sp>
          <p:nvSpPr>
            <p:cNvPr id="1688611" name="Line 35"/>
            <p:cNvSpPr>
              <a:spLocks noChangeShapeType="1"/>
            </p:cNvSpPr>
            <p:nvPr/>
          </p:nvSpPr>
          <p:spPr bwMode="auto">
            <a:xfrm flipH="1" flipV="1">
              <a:off x="9810005" y="1471255"/>
              <a:ext cx="0" cy="404385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Tree>
    <p:custDataLst>
      <p:tags r:id="rId1"/>
    </p:custDataLst>
    <p:extLst>
      <p:ext uri="{BB962C8B-B14F-4D97-AF65-F5344CB8AC3E}">
        <p14:creationId xmlns:p14="http://schemas.microsoft.com/office/powerpoint/2010/main" val="2407136204"/>
      </p:ext>
    </p:extLst>
  </p:cSld>
  <p:clrMapOvr>
    <a:masterClrMapping/>
  </p:clrMapOvr>
  <mc:AlternateContent xmlns:mc="http://schemas.openxmlformats.org/markup-compatibility/2006" xmlns:p14="http://schemas.microsoft.com/office/powerpoint/2010/main">
    <mc:Choice Requires="p14">
      <p:transition spd="slow" p14:dur="2000" advTm="62386"/>
    </mc:Choice>
    <mc:Fallback xmlns="">
      <p:transition spd="slow" advTm="6238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88580"/>
                                        </p:tgtEl>
                                        <p:attrNameLst>
                                          <p:attrName>style.visibility</p:attrName>
                                        </p:attrNameLst>
                                      </p:cBhvr>
                                      <p:to>
                                        <p:strVal val="visible"/>
                                      </p:to>
                                    </p:set>
                                    <p:animEffect transition="in" filter="wipe(down)">
                                      <p:cBhvr>
                                        <p:cTn id="7" dur="500"/>
                                        <p:tgtEl>
                                          <p:spTgt spid="168858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down)">
                                      <p:cBhvr>
                                        <p:cTn id="12" dur="500"/>
                                        <p:tgtEl>
                                          <p:spTgt spid="4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wipe(down)">
                                      <p:cBhvr>
                                        <p:cTn id="17" dur="500"/>
                                        <p:tgtEl>
                                          <p:spTgt spid="4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wipe(down)">
                                      <p:cBhvr>
                                        <p:cTn id="22" dur="500"/>
                                        <p:tgtEl>
                                          <p:spTgt spid="5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down)">
                                      <p:cBhvr>
                                        <p:cTn id="27" dur="500"/>
                                        <p:tgtEl>
                                          <p:spTgt spid="51"/>
                                        </p:tgtEl>
                                      </p:cBhvr>
                                    </p:animEffect>
                                  </p:childTnLst>
                                </p:cTn>
                              </p:par>
                            </p:childTnLst>
                          </p:cTn>
                        </p:par>
                        <p:par>
                          <p:cTn id="28" fill="hold">
                            <p:stCondLst>
                              <p:cond delay="500"/>
                            </p:stCondLst>
                            <p:childTnLst>
                              <p:par>
                                <p:cTn id="29" presetID="22" presetClass="entr" presetSubtype="4"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down)">
                                      <p:cBhvr>
                                        <p:cTn id="31" dur="500"/>
                                        <p:tgtEl>
                                          <p:spTgt spid="5"/>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wipe(down)">
                                      <p:cBhvr>
                                        <p:cTn id="36" dur="500"/>
                                        <p:tgtEl>
                                          <p:spTgt spid="54"/>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grpId="0" nodeType="clickEffect">
                                  <p:stCondLst>
                                    <p:cond delay="0"/>
                                  </p:stCondLst>
                                  <p:childTnLst>
                                    <p:set>
                                      <p:cBhvr>
                                        <p:cTn id="40" dur="1" fill="hold">
                                          <p:stCondLst>
                                            <p:cond delay="0"/>
                                          </p:stCondLst>
                                        </p:cTn>
                                        <p:tgtEl>
                                          <p:spTgt spid="53"/>
                                        </p:tgtEl>
                                        <p:attrNameLst>
                                          <p:attrName>style.visibility</p:attrName>
                                        </p:attrNameLst>
                                      </p:cBhvr>
                                      <p:to>
                                        <p:strVal val="visible"/>
                                      </p:to>
                                    </p:set>
                                    <p:animEffect transition="in" filter="wipe(down)">
                                      <p:cBhvr>
                                        <p:cTn id="41" dur="500"/>
                                        <p:tgtEl>
                                          <p:spTgt spid="53"/>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grpId="0" nodeType="click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wipe(down)">
                                      <p:cBhvr>
                                        <p:cTn id="46" dur="500"/>
                                        <p:tgtEl>
                                          <p:spTgt spid="52"/>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grpId="0" nodeType="clickEffect">
                                  <p:stCondLst>
                                    <p:cond delay="0"/>
                                  </p:stCondLst>
                                  <p:childTnLst>
                                    <p:set>
                                      <p:cBhvr>
                                        <p:cTn id="50" dur="1" fill="hold">
                                          <p:stCondLst>
                                            <p:cond delay="0"/>
                                          </p:stCondLst>
                                        </p:cTn>
                                        <p:tgtEl>
                                          <p:spTgt spid="1688607"/>
                                        </p:tgtEl>
                                        <p:attrNameLst>
                                          <p:attrName>style.visibility</p:attrName>
                                        </p:attrNameLst>
                                      </p:cBhvr>
                                      <p:to>
                                        <p:strVal val="visible"/>
                                      </p:to>
                                    </p:set>
                                    <p:animEffect transition="in" filter="wipe(down)">
                                      <p:cBhvr>
                                        <p:cTn id="51" dur="500"/>
                                        <p:tgtEl>
                                          <p:spTgt spid="1688607"/>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grpId="0" nodeType="click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wipe(down)">
                                      <p:cBhvr>
                                        <p:cTn id="56" dur="500"/>
                                        <p:tgtEl>
                                          <p:spTgt spid="45"/>
                                        </p:tgtEl>
                                      </p:cBhvr>
                                    </p:animEffect>
                                  </p:childTnLst>
                                </p:cTn>
                              </p:par>
                            </p:childTnLst>
                          </p:cTn>
                        </p:par>
                        <p:par>
                          <p:cTn id="57" fill="hold">
                            <p:stCondLst>
                              <p:cond delay="500"/>
                            </p:stCondLst>
                            <p:childTnLst>
                              <p:par>
                                <p:cTn id="58" presetID="22" presetClass="entr" presetSubtype="4" fill="hold" nodeType="after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wipe(down)">
                                      <p:cBhvr>
                                        <p:cTn id="60" dur="500"/>
                                        <p:tgtEl>
                                          <p:spTgt spid="4"/>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64"/>
                                        </p:tgtEl>
                                        <p:attrNameLst>
                                          <p:attrName>style.visibility</p:attrName>
                                        </p:attrNameLst>
                                      </p:cBhvr>
                                      <p:to>
                                        <p:strVal val="visible"/>
                                      </p:to>
                                    </p:set>
                                    <p:animEffect transition="in" filter="wipe(left)">
                                      <p:cBhvr>
                                        <p:cTn id="65"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1688580" grpId="0" animBg="1"/>
      <p:bldP spid="1688607" grpId="0" animBg="1"/>
      <p:bldP spid="48" grpId="0" animBg="1"/>
      <p:bldP spid="49" grpId="0" animBg="1"/>
      <p:bldP spid="50" grpId="0" animBg="1"/>
      <p:bldP spid="51" grpId="0" animBg="1"/>
      <p:bldP spid="52" grpId="0" animBg="1"/>
      <p:bldP spid="53" grpId="0" animBg="1"/>
      <p:bldP spid="54" grpId="0" animBg="1"/>
      <p:bldP spid="64"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114300" y="4905374"/>
            <a:ext cx="12192000"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106" name="Rectangle 2"/>
          <p:cNvSpPr>
            <a:spLocks noGrp="1" noChangeArrowheads="1"/>
          </p:cNvSpPr>
          <p:nvPr>
            <p:ph type="title"/>
          </p:nvPr>
        </p:nvSpPr>
        <p:spPr/>
        <p:txBody>
          <a:bodyPr/>
          <a:lstStyle/>
          <a:p>
            <a:pPr eaLnBrk="1" hangingPunct="1"/>
            <a:r>
              <a:rPr lang="zh-CN" altLang="en-US" dirty="0">
                <a:latin typeface="宋体" panose="02010600030101010101" pitchFamily="2" charset="-122"/>
              </a:rPr>
              <a:t>多周期指令运行动态</a:t>
            </a:r>
          </a:p>
        </p:txBody>
      </p:sp>
      <p:sp>
        <p:nvSpPr>
          <p:cNvPr id="47113" name="Line 8"/>
          <p:cNvSpPr>
            <a:spLocks noChangeShapeType="1"/>
          </p:cNvSpPr>
          <p:nvPr/>
        </p:nvSpPr>
        <p:spPr bwMode="auto">
          <a:xfrm>
            <a:off x="2827241" y="5351462"/>
            <a:ext cx="719137"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2" name="组合 1"/>
          <p:cNvGrpSpPr/>
          <p:nvPr/>
        </p:nvGrpSpPr>
        <p:grpSpPr>
          <a:xfrm>
            <a:off x="3546378" y="4991100"/>
            <a:ext cx="1152525" cy="792163"/>
            <a:chOff x="3660678" y="4991100"/>
            <a:chExt cx="1152525" cy="792163"/>
          </a:xfrm>
          <a:solidFill>
            <a:schemeClr val="bg1"/>
          </a:solidFill>
        </p:grpSpPr>
        <p:sp>
          <p:nvSpPr>
            <p:cNvPr id="47109"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20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7114"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1" name="组合 20"/>
          <p:cNvGrpSpPr/>
          <p:nvPr/>
        </p:nvGrpSpPr>
        <p:grpSpPr>
          <a:xfrm>
            <a:off x="4704838" y="4991100"/>
            <a:ext cx="1152525" cy="792163"/>
            <a:chOff x="3660678" y="4991100"/>
            <a:chExt cx="1152525" cy="792163"/>
          </a:xfrm>
        </p:grpSpPr>
        <p:sp>
          <p:nvSpPr>
            <p:cNvPr id="22"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3"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4" name="组合 23"/>
          <p:cNvGrpSpPr/>
          <p:nvPr/>
        </p:nvGrpSpPr>
        <p:grpSpPr>
          <a:xfrm>
            <a:off x="5863298" y="4991100"/>
            <a:ext cx="1152525" cy="792163"/>
            <a:chOff x="3660678" y="4991100"/>
            <a:chExt cx="1152525" cy="792163"/>
          </a:xfrm>
        </p:grpSpPr>
        <p:sp>
          <p:nvSpPr>
            <p:cNvPr id="25"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6"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7" name="组合 26"/>
          <p:cNvGrpSpPr/>
          <p:nvPr/>
        </p:nvGrpSpPr>
        <p:grpSpPr>
          <a:xfrm>
            <a:off x="7021758" y="4991100"/>
            <a:ext cx="1152525" cy="792163"/>
            <a:chOff x="3660678" y="4991100"/>
            <a:chExt cx="1152525" cy="792163"/>
          </a:xfrm>
        </p:grpSpPr>
        <p:sp>
          <p:nvSpPr>
            <p:cNvPr id="28"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9"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30" name="组合 29"/>
          <p:cNvGrpSpPr/>
          <p:nvPr/>
        </p:nvGrpSpPr>
        <p:grpSpPr>
          <a:xfrm>
            <a:off x="8180218" y="4991100"/>
            <a:ext cx="1152525" cy="792163"/>
            <a:chOff x="3660678" y="4991100"/>
            <a:chExt cx="1152525" cy="792163"/>
          </a:xfrm>
        </p:grpSpPr>
        <p:sp>
          <p:nvSpPr>
            <p:cNvPr id="31"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p>
          </p:txBody>
        </p:sp>
        <p:sp>
          <p:nvSpPr>
            <p:cNvPr id="32"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4" name="组合 3"/>
          <p:cNvGrpSpPr/>
          <p:nvPr/>
        </p:nvGrpSpPr>
        <p:grpSpPr>
          <a:xfrm>
            <a:off x="-3421308" y="4991100"/>
            <a:ext cx="6377551" cy="792163"/>
            <a:chOff x="5505378" y="3032760"/>
            <a:chExt cx="6377551" cy="792163"/>
          </a:xfrm>
        </p:grpSpPr>
        <p:sp>
          <p:nvSpPr>
            <p:cNvPr id="43" name="Rectangle 4"/>
            <p:cNvSpPr>
              <a:spLocks noChangeArrowheads="1"/>
            </p:cNvSpPr>
            <p:nvPr/>
          </p:nvSpPr>
          <p:spPr bwMode="auto">
            <a:xfrm>
              <a:off x="5505378"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err="1">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beq</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2" name="Rectangle 4"/>
            <p:cNvSpPr>
              <a:spLocks noChangeArrowheads="1"/>
            </p:cNvSpPr>
            <p:nvPr/>
          </p:nvSpPr>
          <p:spPr bwMode="auto">
            <a:xfrm>
              <a:off x="11306666"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err="1">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lw</a:t>
              </a: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sp>
        <p:nvSpPr>
          <p:cNvPr id="7" name="文本框 6"/>
          <p:cNvSpPr txBox="1"/>
          <p:nvPr/>
        </p:nvSpPr>
        <p:spPr>
          <a:xfrm>
            <a:off x="349536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取指</a:t>
            </a:r>
          </a:p>
        </p:txBody>
      </p:sp>
      <p:sp>
        <p:nvSpPr>
          <p:cNvPr id="94" name="文本框 93"/>
          <p:cNvSpPr txBox="1"/>
          <p:nvPr/>
        </p:nvSpPr>
        <p:spPr>
          <a:xfrm>
            <a:off x="466597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译码</a:t>
            </a:r>
          </a:p>
        </p:txBody>
      </p:sp>
      <p:sp>
        <p:nvSpPr>
          <p:cNvPr id="95" name="文本框 94"/>
          <p:cNvSpPr txBox="1"/>
          <p:nvPr/>
        </p:nvSpPr>
        <p:spPr>
          <a:xfrm>
            <a:off x="583658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执行</a:t>
            </a:r>
          </a:p>
        </p:txBody>
      </p:sp>
      <p:sp>
        <p:nvSpPr>
          <p:cNvPr id="96" name="文本框 95"/>
          <p:cNvSpPr txBox="1"/>
          <p:nvPr/>
        </p:nvSpPr>
        <p:spPr>
          <a:xfrm>
            <a:off x="700719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访存</a:t>
            </a:r>
          </a:p>
        </p:txBody>
      </p:sp>
      <p:sp>
        <p:nvSpPr>
          <p:cNvPr id="97" name="文本框 96"/>
          <p:cNvSpPr txBox="1"/>
          <p:nvPr/>
        </p:nvSpPr>
        <p:spPr>
          <a:xfrm>
            <a:off x="817780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写回</a:t>
            </a:r>
          </a:p>
        </p:txBody>
      </p:sp>
      <p:cxnSp>
        <p:nvCxnSpPr>
          <p:cNvPr id="98" name="直接连接符 97"/>
          <p:cNvCxnSpPr/>
          <p:nvPr/>
        </p:nvCxnSpPr>
        <p:spPr>
          <a:xfrm>
            <a:off x="0" y="4896643"/>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0" y="5886449"/>
            <a:ext cx="1219200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3415398" y="4991099"/>
            <a:ext cx="6381173" cy="792163"/>
            <a:chOff x="5501756" y="3032760"/>
            <a:chExt cx="6381173" cy="792163"/>
          </a:xfrm>
        </p:grpSpPr>
        <p:sp>
          <p:nvSpPr>
            <p:cNvPr id="40" name="Rectangle 4"/>
            <p:cNvSpPr>
              <a:spLocks noChangeArrowheads="1"/>
            </p:cNvSpPr>
            <p:nvPr/>
          </p:nvSpPr>
          <p:spPr bwMode="auto">
            <a:xfrm>
              <a:off x="5501756"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J</a:t>
              </a:r>
            </a:p>
          </p:txBody>
        </p:sp>
        <p:sp>
          <p:nvSpPr>
            <p:cNvPr id="41" name="Rectangle 4"/>
            <p:cNvSpPr>
              <a:spLocks noChangeArrowheads="1"/>
            </p:cNvSpPr>
            <p:nvPr/>
          </p:nvSpPr>
          <p:spPr bwMode="auto">
            <a:xfrm>
              <a:off x="11306666"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add</a:t>
              </a: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sp>
        <p:nvSpPr>
          <p:cNvPr id="76" name="矩形 75"/>
          <p:cNvSpPr/>
          <p:nvPr/>
        </p:nvSpPr>
        <p:spPr>
          <a:xfrm>
            <a:off x="-143412" y="4913964"/>
            <a:ext cx="3126082" cy="9673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87" name="矩形 86"/>
          <p:cNvSpPr/>
          <p:nvPr/>
        </p:nvSpPr>
        <p:spPr>
          <a:xfrm>
            <a:off x="9319145" y="4914105"/>
            <a:ext cx="3084465"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2" name="Rectangle 4"/>
          <p:cNvSpPr>
            <a:spLocks noChangeArrowheads="1"/>
          </p:cNvSpPr>
          <p:nvPr/>
        </p:nvSpPr>
        <p:spPr bwMode="auto">
          <a:xfrm>
            <a:off x="3547140" y="4990654"/>
            <a:ext cx="576263" cy="792163"/>
          </a:xfrm>
          <a:prstGeom prst="rect">
            <a:avLst/>
          </a:prstGeom>
          <a:solidFill>
            <a:srgbClr val="7030A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err="1">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sw</a:t>
            </a:r>
            <a:endParaRPr kumimoji="0" lang="en-US" altLang="zh-CN" sz="20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8" name="内容占位符 2"/>
          <p:cNvSpPr txBox="1">
            <a:spLocks/>
          </p:cNvSpPr>
          <p:nvPr/>
        </p:nvSpPr>
        <p:spPr>
          <a:xfrm>
            <a:off x="276212" y="700276"/>
            <a:ext cx="10667857" cy="5637024"/>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zh-CN" altLang="en-US" dirty="0"/>
              <a:t>数据通路细分为</a:t>
            </a:r>
            <a:r>
              <a:rPr lang="en-US" altLang="zh-CN" dirty="0"/>
              <a:t>5</a:t>
            </a:r>
            <a:r>
              <a:rPr lang="zh-CN" altLang="en-US" dirty="0"/>
              <a:t>段，可复用功能部件</a:t>
            </a:r>
            <a:endParaRPr lang="en-US" altLang="zh-CN" dirty="0"/>
          </a:p>
          <a:p>
            <a:pPr lvl="1">
              <a:lnSpc>
                <a:spcPct val="200000"/>
              </a:lnSpc>
            </a:pPr>
            <a:r>
              <a:rPr lang="en-US" altLang="zh-CN" dirty="0"/>
              <a:t>LW</a:t>
            </a:r>
            <a:r>
              <a:rPr lang="zh-CN" altLang="en-US" dirty="0"/>
              <a:t>指令		</a:t>
            </a:r>
            <a:r>
              <a:rPr lang="en-US" altLang="zh-CN" dirty="0"/>
              <a:t>5</a:t>
            </a:r>
            <a:r>
              <a:rPr lang="zh-CN" altLang="en-US" dirty="0"/>
              <a:t>个时钟周期</a:t>
            </a:r>
          </a:p>
          <a:p>
            <a:pPr lvl="1">
              <a:lnSpc>
                <a:spcPct val="200000"/>
              </a:lnSpc>
            </a:pPr>
            <a:r>
              <a:rPr lang="en-US" altLang="zh-CN" dirty="0"/>
              <a:t>BEQ</a:t>
            </a:r>
            <a:r>
              <a:rPr lang="zh-CN" altLang="en-US" dirty="0"/>
              <a:t>指令     	</a:t>
            </a:r>
            <a:r>
              <a:rPr lang="en-US" altLang="zh-CN" dirty="0"/>
              <a:t>3</a:t>
            </a:r>
            <a:r>
              <a:rPr lang="zh-CN" altLang="en-US" dirty="0"/>
              <a:t>个时钟周期</a:t>
            </a:r>
          </a:p>
          <a:p>
            <a:pPr lvl="1">
              <a:lnSpc>
                <a:spcPct val="200000"/>
              </a:lnSpc>
            </a:pPr>
            <a:r>
              <a:rPr lang="en-US" altLang="zh-CN" dirty="0"/>
              <a:t>ADD</a:t>
            </a:r>
            <a:r>
              <a:rPr lang="zh-CN" altLang="en-US" dirty="0"/>
              <a:t>指令</a:t>
            </a:r>
            <a:r>
              <a:rPr lang="en-US" altLang="zh-CN" dirty="0"/>
              <a:t>	4</a:t>
            </a:r>
            <a:r>
              <a:rPr lang="zh-CN" altLang="en-US" dirty="0"/>
              <a:t>个时钟周期</a:t>
            </a:r>
          </a:p>
          <a:p>
            <a:pPr lvl="1">
              <a:lnSpc>
                <a:spcPct val="200000"/>
              </a:lnSpc>
            </a:pPr>
            <a:r>
              <a:rPr lang="en-US" altLang="zh-CN" dirty="0"/>
              <a:t>J</a:t>
            </a:r>
            <a:r>
              <a:rPr lang="zh-CN" altLang="en-US" dirty="0"/>
              <a:t>指令          	</a:t>
            </a:r>
            <a:r>
              <a:rPr lang="en-US" altLang="zh-CN" dirty="0"/>
              <a:t>3</a:t>
            </a:r>
            <a:r>
              <a:rPr lang="zh-CN" altLang="en-US" dirty="0"/>
              <a:t>个时钟周期</a:t>
            </a:r>
          </a:p>
        </p:txBody>
      </p:sp>
      <p:pic>
        <p:nvPicPr>
          <p:cNvPr id="6" name="图片 5"/>
          <p:cNvPicPr>
            <a:picLocks noChangeAspect="1"/>
          </p:cNvPicPr>
          <p:nvPr/>
        </p:nvPicPr>
        <p:blipFill>
          <a:blip r:embed="rId4"/>
          <a:stretch>
            <a:fillRect/>
          </a:stretch>
        </p:blipFill>
        <p:spPr>
          <a:xfrm>
            <a:off x="5561589" y="1108016"/>
            <a:ext cx="6230362" cy="3034197"/>
          </a:xfrm>
          <a:prstGeom prst="rect">
            <a:avLst/>
          </a:prstGeom>
        </p:spPr>
      </p:pic>
    </p:spTree>
    <p:custDataLst>
      <p:tags r:id="rId1"/>
    </p:custDataLst>
    <p:extLst>
      <p:ext uri="{BB962C8B-B14F-4D97-AF65-F5344CB8AC3E}">
        <p14:creationId xmlns:p14="http://schemas.microsoft.com/office/powerpoint/2010/main" val="1429265259"/>
      </p:ext>
    </p:extLst>
  </p:cSld>
  <p:clrMapOvr>
    <a:masterClrMapping/>
  </p:clrMapOvr>
  <mc:AlternateContent xmlns:mc="http://schemas.openxmlformats.org/markup-compatibility/2006" xmlns:p14="http://schemas.microsoft.com/office/powerpoint/2010/main">
    <mc:Choice Requires="p14">
      <p:transition spd="slow" p14:dur="2000" advTm="175344"/>
    </mc:Choice>
    <mc:Fallback xmlns="">
      <p:transition spd="slow" advTm="17534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4.16667E-7 3.33333E-6 L 0.09479 3.33333E-6 " pathEditMode="relative" rAng="0" ptsTypes="AA">
                                      <p:cBhvr>
                                        <p:cTn id="6" dur="500" fill="hold"/>
                                        <p:tgtEl>
                                          <p:spTgt spid="4"/>
                                        </p:tgtEl>
                                        <p:attrNameLst>
                                          <p:attrName>ppt_x</p:attrName>
                                          <p:attrName>ppt_y</p:attrName>
                                        </p:attrNameLst>
                                      </p:cBhvr>
                                      <p:rCtr x="4740" y="0"/>
                                    </p:animMotion>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nodeType="clickEffect">
                                  <p:stCondLst>
                                    <p:cond delay="0"/>
                                  </p:stCondLst>
                                  <p:childTnLst>
                                    <p:animMotion origin="layout" path="M 0.09479 3.33333E-6 L 0.18997 3.33333E-6 " pathEditMode="relative" rAng="0" ptsTypes="AA">
                                      <p:cBhvr>
                                        <p:cTn id="10" dur="500" fill="hold"/>
                                        <p:tgtEl>
                                          <p:spTgt spid="4"/>
                                        </p:tgtEl>
                                        <p:attrNameLst>
                                          <p:attrName>ppt_x</p:attrName>
                                          <p:attrName>ppt_y</p:attrName>
                                        </p:attrNameLst>
                                      </p:cBhvr>
                                      <p:rCtr x="4753" y="0"/>
                                    </p:animMotion>
                                  </p:childTnLst>
                                </p:cTn>
                              </p:par>
                            </p:childTnLst>
                          </p:cTn>
                        </p:par>
                      </p:childTnLst>
                    </p:cTn>
                  </p:par>
                  <p:par>
                    <p:cTn id="11" fill="hold">
                      <p:stCondLst>
                        <p:cond delay="indefinite"/>
                      </p:stCondLst>
                      <p:childTnLst>
                        <p:par>
                          <p:cTn id="12" fill="hold">
                            <p:stCondLst>
                              <p:cond delay="0"/>
                            </p:stCondLst>
                            <p:childTnLst>
                              <p:par>
                                <p:cTn id="13" presetID="63" presetClass="path" presetSubtype="0" accel="50000" decel="50000" fill="hold" nodeType="clickEffect">
                                  <p:stCondLst>
                                    <p:cond delay="0"/>
                                  </p:stCondLst>
                                  <p:childTnLst>
                                    <p:animMotion origin="layout" path="M 0.18997 3.33333E-6 L 0.28529 3.33333E-6 " pathEditMode="relative" rAng="0" ptsTypes="AA">
                                      <p:cBhvr>
                                        <p:cTn id="14" dur="500" fill="hold"/>
                                        <p:tgtEl>
                                          <p:spTgt spid="4"/>
                                        </p:tgtEl>
                                        <p:attrNameLst>
                                          <p:attrName>ppt_x</p:attrName>
                                          <p:attrName>ppt_y</p:attrName>
                                        </p:attrNameLst>
                                      </p:cBhvr>
                                      <p:rCtr x="4766" y="0"/>
                                    </p:animMotion>
                                  </p:childTnLst>
                                </p:cTn>
                              </p:par>
                            </p:childTnLst>
                          </p:cTn>
                        </p:par>
                      </p:childTnLst>
                    </p:cTn>
                  </p:par>
                  <p:par>
                    <p:cTn id="15" fill="hold">
                      <p:stCondLst>
                        <p:cond delay="indefinite"/>
                      </p:stCondLst>
                      <p:childTnLst>
                        <p:par>
                          <p:cTn id="16" fill="hold">
                            <p:stCondLst>
                              <p:cond delay="0"/>
                            </p:stCondLst>
                            <p:childTnLst>
                              <p:par>
                                <p:cTn id="17" presetID="63" presetClass="path" presetSubtype="0" accel="50000" decel="50000" fill="hold" nodeType="clickEffect">
                                  <p:stCondLst>
                                    <p:cond delay="0"/>
                                  </p:stCondLst>
                                  <p:childTnLst>
                                    <p:animMotion origin="layout" path="M 0.28529 3.33333E-6 L 0.38047 3.33333E-6 " pathEditMode="relative" rAng="0" ptsTypes="AA">
                                      <p:cBhvr>
                                        <p:cTn id="18" dur="500" fill="hold"/>
                                        <p:tgtEl>
                                          <p:spTgt spid="4"/>
                                        </p:tgtEl>
                                        <p:attrNameLst>
                                          <p:attrName>ppt_x</p:attrName>
                                          <p:attrName>ppt_y</p:attrName>
                                        </p:attrNameLst>
                                      </p:cBhvr>
                                      <p:rCtr x="4753" y="0"/>
                                    </p:animMotion>
                                  </p:childTnLst>
                                </p:cTn>
                              </p:par>
                            </p:childTnLst>
                          </p:cTn>
                        </p:par>
                      </p:childTnLst>
                    </p:cTn>
                  </p:par>
                  <p:par>
                    <p:cTn id="19" fill="hold">
                      <p:stCondLst>
                        <p:cond delay="indefinite"/>
                      </p:stCondLst>
                      <p:childTnLst>
                        <p:par>
                          <p:cTn id="20" fill="hold">
                            <p:stCondLst>
                              <p:cond delay="0"/>
                            </p:stCondLst>
                            <p:childTnLst>
                              <p:par>
                                <p:cTn id="21" presetID="63" presetClass="path" presetSubtype="0" accel="50000" decel="50000" fill="hold" nodeType="clickEffect">
                                  <p:stCondLst>
                                    <p:cond delay="0"/>
                                  </p:stCondLst>
                                  <p:childTnLst>
                                    <p:animMotion origin="layout" path="M 0.38047 3.33333E-6 L 0.47604 3.33333E-6 " pathEditMode="relative" rAng="0" ptsTypes="AA">
                                      <p:cBhvr>
                                        <p:cTn id="22" dur="500" fill="hold"/>
                                        <p:tgtEl>
                                          <p:spTgt spid="4"/>
                                        </p:tgtEl>
                                        <p:attrNameLst>
                                          <p:attrName>ppt_x</p:attrName>
                                          <p:attrName>ppt_y</p:attrName>
                                        </p:attrNameLst>
                                      </p:cBhvr>
                                      <p:rCtr x="4779" y="0"/>
                                    </p:animMotion>
                                  </p:childTnLst>
                                </p:cTn>
                              </p:par>
                            </p:childTnLst>
                          </p:cTn>
                        </p:par>
                      </p:childTnLst>
                    </p:cTn>
                  </p:par>
                  <p:par>
                    <p:cTn id="23" fill="hold">
                      <p:stCondLst>
                        <p:cond delay="indefinite"/>
                      </p:stCondLst>
                      <p:childTnLst>
                        <p:par>
                          <p:cTn id="24" fill="hold">
                            <p:stCondLst>
                              <p:cond delay="0"/>
                            </p:stCondLst>
                            <p:childTnLst>
                              <p:par>
                                <p:cTn id="25" presetID="63" presetClass="path" presetSubtype="0" accel="50000" decel="50000" fill="hold" nodeType="clickEffect">
                                  <p:stCondLst>
                                    <p:cond delay="0"/>
                                  </p:stCondLst>
                                  <p:childTnLst>
                                    <p:animMotion origin="layout" path="M 0.47604 3.33333E-6 L 0.57109 3.33333E-6 " pathEditMode="relative" rAng="0" ptsTypes="AA">
                                      <p:cBhvr>
                                        <p:cTn id="26" dur="500" fill="hold"/>
                                        <p:tgtEl>
                                          <p:spTgt spid="4"/>
                                        </p:tgtEl>
                                        <p:attrNameLst>
                                          <p:attrName>ppt_x</p:attrName>
                                          <p:attrName>ppt_y</p:attrName>
                                        </p:attrNameLst>
                                      </p:cBhvr>
                                      <p:rCtr x="4753" y="0"/>
                                    </p:animMotion>
                                  </p:childTnLst>
                                </p:cTn>
                              </p:par>
                            </p:childTnLst>
                          </p:cTn>
                        </p:par>
                      </p:childTnLst>
                    </p:cTn>
                  </p:par>
                  <p:par>
                    <p:cTn id="27" fill="hold">
                      <p:stCondLst>
                        <p:cond delay="indefinite"/>
                      </p:stCondLst>
                      <p:childTnLst>
                        <p:par>
                          <p:cTn id="28" fill="hold">
                            <p:stCondLst>
                              <p:cond delay="0"/>
                            </p:stCondLst>
                            <p:childTnLst>
                              <p:par>
                                <p:cTn id="29" presetID="63" presetClass="path" presetSubtype="0" accel="50000" decel="50000" fill="hold" nodeType="clickEffect">
                                  <p:stCondLst>
                                    <p:cond delay="0"/>
                                  </p:stCondLst>
                                  <p:childTnLst>
                                    <p:animMotion origin="layout" path="M 0.57109 3.33333E-6 L 0.66615 3.33333E-6 " pathEditMode="relative" rAng="0" ptsTypes="AA">
                                      <p:cBhvr>
                                        <p:cTn id="30" dur="500" fill="hold"/>
                                        <p:tgtEl>
                                          <p:spTgt spid="4"/>
                                        </p:tgtEl>
                                        <p:attrNameLst>
                                          <p:attrName>ppt_x</p:attrName>
                                          <p:attrName>ppt_y</p:attrName>
                                        </p:attrNameLst>
                                      </p:cBhvr>
                                      <p:rCtr x="4753" y="0"/>
                                    </p:animMotion>
                                  </p:childTnLst>
                                </p:cTn>
                              </p:par>
                            </p:childTnLst>
                          </p:cTn>
                        </p:par>
                      </p:childTnLst>
                    </p:cTn>
                  </p:par>
                  <p:par>
                    <p:cTn id="31" fill="hold">
                      <p:stCondLst>
                        <p:cond delay="indefinite"/>
                      </p:stCondLst>
                      <p:childTnLst>
                        <p:par>
                          <p:cTn id="32" fill="hold">
                            <p:stCondLst>
                              <p:cond delay="0"/>
                            </p:stCondLst>
                            <p:childTnLst>
                              <p:par>
                                <p:cTn id="33" presetID="63" presetClass="path" presetSubtype="0" accel="50000" decel="50000" fill="hold" nodeType="clickEffect">
                                  <p:stCondLst>
                                    <p:cond delay="0"/>
                                  </p:stCondLst>
                                  <p:childTnLst>
                                    <p:animMotion origin="layout" path="M 0.66615 3.33333E-6 L 0.7612 3.33333E-6 " pathEditMode="relative" rAng="0" ptsTypes="AA">
                                      <p:cBhvr>
                                        <p:cTn id="34" dur="500" fill="hold"/>
                                        <p:tgtEl>
                                          <p:spTgt spid="4"/>
                                        </p:tgtEl>
                                        <p:attrNameLst>
                                          <p:attrName>ppt_x</p:attrName>
                                          <p:attrName>ppt_y</p:attrName>
                                        </p:attrNameLst>
                                      </p:cBhvr>
                                      <p:rCtr x="4753" y="0"/>
                                    </p:animMotion>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4"/>
                                        </p:tgtEl>
                                        <p:attrNameLst>
                                          <p:attrName>style.visibility</p:attrName>
                                        </p:attrNameLst>
                                      </p:cBhvr>
                                      <p:to>
                                        <p:strVal val="hidden"/>
                                      </p:to>
                                    </p:set>
                                  </p:childTnLst>
                                </p:cTn>
                              </p:par>
                            </p:childTnLst>
                          </p:cTn>
                        </p:par>
                        <p:par>
                          <p:cTn id="39" fill="hold">
                            <p:stCondLst>
                              <p:cond delay="0"/>
                            </p:stCondLst>
                            <p:childTnLst>
                              <p:par>
                                <p:cTn id="40" presetID="63" presetClass="path" presetSubtype="0" accel="50000" decel="50000" fill="hold" nodeType="afterEffect">
                                  <p:stCondLst>
                                    <p:cond delay="0"/>
                                  </p:stCondLst>
                                  <p:childTnLst>
                                    <p:animMotion origin="layout" path="M -6.25E-7 3.33333E-6 L 0.09479 3.33333E-6 " pathEditMode="relative" rAng="0" ptsTypes="AA">
                                      <p:cBhvr>
                                        <p:cTn id="41" dur="500" fill="hold"/>
                                        <p:tgtEl>
                                          <p:spTgt spid="39"/>
                                        </p:tgtEl>
                                        <p:attrNameLst>
                                          <p:attrName>ppt_x</p:attrName>
                                          <p:attrName>ppt_y</p:attrName>
                                        </p:attrNameLst>
                                      </p:cBhvr>
                                      <p:rCtr x="4740" y="0"/>
                                    </p:animMotion>
                                  </p:childTnLst>
                                </p:cTn>
                              </p:par>
                            </p:childTnLst>
                          </p:cTn>
                        </p:par>
                      </p:childTnLst>
                    </p:cTn>
                  </p:par>
                  <p:par>
                    <p:cTn id="42" fill="hold">
                      <p:stCondLst>
                        <p:cond delay="indefinite"/>
                      </p:stCondLst>
                      <p:childTnLst>
                        <p:par>
                          <p:cTn id="43" fill="hold">
                            <p:stCondLst>
                              <p:cond delay="0"/>
                            </p:stCondLst>
                            <p:childTnLst>
                              <p:par>
                                <p:cTn id="44" presetID="63" presetClass="path" presetSubtype="0" accel="50000" decel="50000" fill="hold" nodeType="clickEffect">
                                  <p:stCondLst>
                                    <p:cond delay="0"/>
                                  </p:stCondLst>
                                  <p:childTnLst>
                                    <p:animMotion origin="layout" path="M 0.09479 3.33333E-6 L 0.18997 3.33333E-6 " pathEditMode="relative" rAng="0" ptsTypes="AA">
                                      <p:cBhvr>
                                        <p:cTn id="45" dur="500" fill="hold"/>
                                        <p:tgtEl>
                                          <p:spTgt spid="39"/>
                                        </p:tgtEl>
                                        <p:attrNameLst>
                                          <p:attrName>ppt_x</p:attrName>
                                          <p:attrName>ppt_y</p:attrName>
                                        </p:attrNameLst>
                                      </p:cBhvr>
                                      <p:rCtr x="4753" y="0"/>
                                    </p:animMotion>
                                  </p:childTnLst>
                                </p:cTn>
                              </p:par>
                            </p:childTnLst>
                          </p:cTn>
                        </p:par>
                      </p:childTnLst>
                    </p:cTn>
                  </p:par>
                  <p:par>
                    <p:cTn id="46" fill="hold">
                      <p:stCondLst>
                        <p:cond delay="indefinite"/>
                      </p:stCondLst>
                      <p:childTnLst>
                        <p:par>
                          <p:cTn id="47" fill="hold">
                            <p:stCondLst>
                              <p:cond delay="0"/>
                            </p:stCondLst>
                            <p:childTnLst>
                              <p:par>
                                <p:cTn id="48" presetID="63" presetClass="path" presetSubtype="0" accel="50000" decel="50000" fill="hold" nodeType="clickEffect">
                                  <p:stCondLst>
                                    <p:cond delay="0"/>
                                  </p:stCondLst>
                                  <p:childTnLst>
                                    <p:animMotion origin="layout" path="M 0.18997 3.33333E-6 L 0.28529 3.33333E-6 " pathEditMode="relative" rAng="0" ptsTypes="AA">
                                      <p:cBhvr>
                                        <p:cTn id="49" dur="500" fill="hold"/>
                                        <p:tgtEl>
                                          <p:spTgt spid="39"/>
                                        </p:tgtEl>
                                        <p:attrNameLst>
                                          <p:attrName>ppt_x</p:attrName>
                                          <p:attrName>ppt_y</p:attrName>
                                        </p:attrNameLst>
                                      </p:cBhvr>
                                      <p:rCtr x="4766" y="0"/>
                                    </p:animMotion>
                                  </p:childTnLst>
                                </p:cTn>
                              </p:par>
                            </p:childTnLst>
                          </p:cTn>
                        </p:par>
                      </p:childTnLst>
                    </p:cTn>
                  </p:par>
                  <p:par>
                    <p:cTn id="50" fill="hold">
                      <p:stCondLst>
                        <p:cond delay="indefinite"/>
                      </p:stCondLst>
                      <p:childTnLst>
                        <p:par>
                          <p:cTn id="51" fill="hold">
                            <p:stCondLst>
                              <p:cond delay="0"/>
                            </p:stCondLst>
                            <p:childTnLst>
                              <p:par>
                                <p:cTn id="52" presetID="63" presetClass="path" presetSubtype="0" accel="50000" decel="50000" fill="hold" nodeType="clickEffect">
                                  <p:stCondLst>
                                    <p:cond delay="0"/>
                                  </p:stCondLst>
                                  <p:childTnLst>
                                    <p:animMotion origin="layout" path="M 0.28529 3.33333E-6 L 0.47604 3.33333E-6 " pathEditMode="relative" rAng="0" ptsTypes="AA">
                                      <p:cBhvr>
                                        <p:cTn id="53" dur="500" fill="hold"/>
                                        <p:tgtEl>
                                          <p:spTgt spid="39"/>
                                        </p:tgtEl>
                                        <p:attrNameLst>
                                          <p:attrName>ppt_x</p:attrName>
                                          <p:attrName>ppt_y</p:attrName>
                                        </p:attrNameLst>
                                      </p:cBhvr>
                                      <p:rCtr x="9531" y="0"/>
                                    </p:animMotion>
                                  </p:childTnLst>
                                </p:cTn>
                              </p:par>
                            </p:childTnLst>
                          </p:cTn>
                        </p:par>
                      </p:childTnLst>
                    </p:cTn>
                  </p:par>
                  <p:par>
                    <p:cTn id="54" fill="hold">
                      <p:stCondLst>
                        <p:cond delay="indefinite"/>
                      </p:stCondLst>
                      <p:childTnLst>
                        <p:par>
                          <p:cTn id="55" fill="hold">
                            <p:stCondLst>
                              <p:cond delay="0"/>
                            </p:stCondLst>
                            <p:childTnLst>
                              <p:par>
                                <p:cTn id="56" presetID="63" presetClass="path" presetSubtype="0" accel="50000" decel="50000" fill="hold" nodeType="clickEffect">
                                  <p:stCondLst>
                                    <p:cond delay="0"/>
                                  </p:stCondLst>
                                  <p:childTnLst>
                                    <p:animMotion origin="layout" path="M 0.57044 3.33333E-6 L 0.57044 3.33333E-6 " pathEditMode="relative" rAng="0" ptsTypes="AA">
                                      <p:cBhvr>
                                        <p:cTn id="57" dur="500" fill="hold"/>
                                        <p:tgtEl>
                                          <p:spTgt spid="39"/>
                                        </p:tgtEl>
                                        <p:attrNameLst>
                                          <p:attrName>ppt_x</p:attrName>
                                          <p:attrName>ppt_y</p:attrName>
                                        </p:attrNameLst>
                                      </p:cBhvr>
                                      <p:rCtr x="-13" y="0"/>
                                    </p:animMotion>
                                  </p:childTnLst>
                                </p:cTn>
                              </p:par>
                            </p:childTnLst>
                          </p:cTn>
                        </p:par>
                      </p:childTnLst>
                    </p:cTn>
                  </p:par>
                  <p:par>
                    <p:cTn id="58" fill="hold">
                      <p:stCondLst>
                        <p:cond delay="indefinite"/>
                      </p:stCondLst>
                      <p:childTnLst>
                        <p:par>
                          <p:cTn id="59" fill="hold">
                            <p:stCondLst>
                              <p:cond delay="0"/>
                            </p:stCondLst>
                            <p:childTnLst>
                              <p:par>
                                <p:cTn id="60" presetID="63" presetClass="path" presetSubtype="0" accel="50000" decel="50000" fill="hold" nodeType="clickEffect">
                                  <p:stCondLst>
                                    <p:cond delay="0"/>
                                  </p:stCondLst>
                                  <p:childTnLst>
                                    <p:animMotion origin="layout" path="M 0.57045 3.33333E-6 L 0.6655 3.33333E-6 " pathEditMode="relative" rAng="0" ptsTypes="AA">
                                      <p:cBhvr>
                                        <p:cTn id="61" dur="500" fill="hold"/>
                                        <p:tgtEl>
                                          <p:spTgt spid="39"/>
                                        </p:tgtEl>
                                        <p:attrNameLst>
                                          <p:attrName>ppt_x</p:attrName>
                                          <p:attrName>ppt_y</p:attrName>
                                        </p:attrNameLst>
                                      </p:cBhvr>
                                      <p:rCtr x="4609" y="0"/>
                                    </p:animMotion>
                                  </p:childTnLst>
                                </p:cTn>
                              </p:par>
                            </p:childTnLst>
                          </p:cTn>
                        </p:par>
                      </p:childTnLst>
                    </p:cTn>
                  </p:par>
                  <p:par>
                    <p:cTn id="62" fill="hold">
                      <p:stCondLst>
                        <p:cond delay="indefinite"/>
                      </p:stCondLst>
                      <p:childTnLst>
                        <p:par>
                          <p:cTn id="63" fill="hold">
                            <p:stCondLst>
                              <p:cond delay="0"/>
                            </p:stCondLst>
                            <p:childTnLst>
                              <p:par>
                                <p:cTn id="64" presetID="63" presetClass="path" presetSubtype="0" accel="50000" decel="50000" fill="hold" nodeType="clickEffect">
                                  <p:stCondLst>
                                    <p:cond delay="0"/>
                                  </p:stCondLst>
                                  <p:childTnLst>
                                    <p:animMotion origin="layout" path="M 0.6655 3.33333E-6 L 0.76029 3.33333E-6 " pathEditMode="relative" rAng="0" ptsTypes="AA">
                                      <p:cBhvr>
                                        <p:cTn id="65" dur="500" fill="hold"/>
                                        <p:tgtEl>
                                          <p:spTgt spid="39"/>
                                        </p:tgtEl>
                                        <p:attrNameLst>
                                          <p:attrName>ppt_x</p:attrName>
                                          <p:attrName>ppt_y</p:attrName>
                                        </p:attrNameLst>
                                      </p:cBhvr>
                                      <p:rCtr x="4753" y="0"/>
                                    </p:animMotion>
                                  </p:childTnLst>
                                </p:cTn>
                              </p:par>
                            </p:childTnLst>
                          </p:cTn>
                        </p:par>
                      </p:childTnLst>
                    </p:cTn>
                  </p:par>
                  <p:par>
                    <p:cTn id="66" fill="hold">
                      <p:stCondLst>
                        <p:cond delay="indefinite"/>
                      </p:stCondLst>
                      <p:childTnLst>
                        <p:par>
                          <p:cTn id="67" fill="hold">
                            <p:stCondLst>
                              <p:cond delay="0"/>
                            </p:stCondLst>
                            <p:childTnLst>
                              <p:par>
                                <p:cTn id="68" presetID="22" presetClass="exit" presetSubtype="8" fill="hold" nodeType="clickEffect">
                                  <p:stCondLst>
                                    <p:cond delay="0"/>
                                  </p:stCondLst>
                                  <p:childTnLst>
                                    <p:animEffect transition="out" filter="wipe(left)">
                                      <p:cBhvr>
                                        <p:cTn id="69" dur="500"/>
                                        <p:tgtEl>
                                          <p:spTgt spid="39"/>
                                        </p:tgtEl>
                                      </p:cBhvr>
                                    </p:animEffect>
                                    <p:set>
                                      <p:cBhvr>
                                        <p:cTn id="70" dur="1" fill="hold">
                                          <p:stCondLst>
                                            <p:cond delay="499"/>
                                          </p:stCondLst>
                                        </p:cTn>
                                        <p:tgtEl>
                                          <p:spTgt spid="39"/>
                                        </p:tgtEl>
                                        <p:attrNameLst>
                                          <p:attrName>style.visibility</p:attrName>
                                        </p:attrNameLst>
                                      </p:cBhvr>
                                      <p:to>
                                        <p:strVal val="hidden"/>
                                      </p:to>
                                    </p:set>
                                  </p:childTnLst>
                                </p:cTn>
                              </p:par>
                            </p:childTnLst>
                          </p:cTn>
                        </p:par>
                        <p:par>
                          <p:cTn id="71" fill="hold">
                            <p:stCondLst>
                              <p:cond delay="500"/>
                            </p:stCondLst>
                            <p:childTnLst>
                              <p:par>
                                <p:cTn id="72" presetID="1" presetClass="entr" presetSubtype="0" fill="hold" grpId="0" nodeType="afterEffect">
                                  <p:stCondLst>
                                    <p:cond delay="0"/>
                                  </p:stCondLst>
                                  <p:childTnLst>
                                    <p:set>
                                      <p:cBhvr>
                                        <p:cTn id="73"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Lst>
  </p:timing>
  <p:extLst mod="1">
    <p:ext uri="{3A86A75C-4F4B-4683-9AE1-C65F6400EC91}">
      <p14:laserTraceLst xmlns:p14="http://schemas.microsoft.com/office/powerpoint/2010/main">
        <p14:tracePtLst>
          <p14:tracePt t="6131" x="7334250" y="3124200"/>
          <p14:tracePt t="6177" x="7346950" y="3105150"/>
          <p14:tracePt t="6243" x="7423150" y="3003550"/>
          <p14:tracePt t="6309" x="7423150" y="2997200"/>
          <p14:tracePt t="6374" x="7385050" y="2857500"/>
          <p14:tracePt t="6433" x="7340600" y="2787650"/>
          <p14:tracePt t="6483" x="7334250" y="2768600"/>
          <p14:tracePt t="6537" x="7327900" y="2762250"/>
          <p14:tracePt t="6668" x="7315200" y="2724150"/>
          <p14:tracePt t="6848" x="7315200" y="2774950"/>
          <p14:tracePt t="6849" x="7315200" y="2781300"/>
          <p14:tracePt t="6889" x="7315200" y="2813050"/>
          <p14:tracePt t="6930" x="7315200" y="2832100"/>
          <p14:tracePt t="6967" x="7315200" y="2870200"/>
          <p14:tracePt t="7012" x="7315200" y="2895600"/>
          <p14:tracePt t="7053" x="7315200" y="2933700"/>
          <p14:tracePt t="7100" x="7315200" y="3003550"/>
          <p14:tracePt t="7136" x="7315200" y="3022600"/>
          <p14:tracePt t="7180" x="7315200" y="3028950"/>
          <p14:tracePt t="7229" x="7315200" y="3048000"/>
          <p14:tracePt t="7277" x="7315200" y="3067050"/>
          <p14:tracePt t="7321" x="7315200" y="3073400"/>
          <p14:tracePt t="7372" x="7315200" y="3105150"/>
          <p14:tracePt t="7442" x="7321550" y="3143250"/>
          <p14:tracePt t="7510" x="7321550" y="3149600"/>
          <p14:tracePt t="7570" x="7321550" y="3181350"/>
          <p14:tracePt t="7623" x="7327900" y="3213100"/>
          <p14:tracePt t="7711" x="7327900" y="3225800"/>
          <p14:tracePt t="7774" x="7327900" y="3257550"/>
          <p14:tracePt t="7905" x="7334250" y="3270250"/>
          <p14:tracePt t="8250" x="7334250" y="3225800"/>
          <p14:tracePt t="8304" x="7334250" y="3111500"/>
          <p14:tracePt t="8359" x="7321550" y="2952750"/>
          <p14:tracePt t="8422" x="7308850" y="2857500"/>
          <p14:tracePt t="8484" x="7302500" y="2838450"/>
          <p14:tracePt t="8542" x="7302500" y="2832100"/>
          <p14:tracePt t="8616" x="7302500" y="2774950"/>
          <p14:tracePt t="8683" x="7302500" y="2768600"/>
          <p14:tracePt t="8865" x="7308850" y="2768600"/>
          <p14:tracePt t="9226" x="7308850" y="2774950"/>
          <p14:tracePt t="9266" x="7308850" y="2813050"/>
          <p14:tracePt t="9312" x="7315200" y="2844800"/>
          <p14:tracePt t="9354" x="7315200" y="2870200"/>
          <p14:tracePt t="9397" x="7315200" y="2882900"/>
          <p14:tracePt t="9444" x="7321550" y="2927350"/>
          <p14:tracePt t="9488" x="7327900" y="2959100"/>
          <p14:tracePt t="9528" x="7327900" y="2997200"/>
          <p14:tracePt t="9574" x="7340600" y="3067050"/>
          <p14:tracePt t="9616" x="7340600" y="3092450"/>
          <p14:tracePt t="9722" x="7340600" y="3117850"/>
          <p14:tracePt t="9809" x="7346950" y="3175000"/>
          <p14:tracePt t="9881" x="7353300" y="3238500"/>
          <p14:tracePt t="10008" x="7353300" y="3251200"/>
          <p14:tracePt t="11177" x="7518400" y="3257550"/>
          <p14:tracePt t="11233" x="7912100" y="3276600"/>
          <p14:tracePt t="11297" x="8280400" y="3200400"/>
          <p14:tracePt t="11353" x="8578850" y="3143250"/>
          <p14:tracePt t="11415" x="8947150" y="3022600"/>
          <p14:tracePt t="11478" x="9067800" y="2959100"/>
          <p14:tracePt t="11538" x="9175750" y="2863850"/>
          <p14:tracePt t="11580" x="9182100" y="2844800"/>
          <p14:tracePt t="11627" x="9194800" y="2806700"/>
          <p14:tracePt t="11674" x="9207500" y="2724150"/>
          <p14:tracePt t="11723" x="9207500" y="2641600"/>
          <p14:tracePt t="11724" x="9207500" y="2635250"/>
          <p14:tracePt t="11772" x="9207500" y="2616200"/>
          <p14:tracePt t="11817" x="9207500" y="2609850"/>
          <p14:tracePt t="11875" x="9207500" y="2578100"/>
          <p14:tracePt t="11877" x="9207500" y="2571750"/>
          <p14:tracePt t="12010" x="9207500" y="2540000"/>
          <p14:tracePt t="12138" x="9201150" y="2482850"/>
          <p14:tracePt t="12207" x="9182100" y="2451100"/>
          <p14:tracePt t="12328" x="9124950" y="2470150"/>
          <p14:tracePt t="12385" x="9105900" y="2489200"/>
          <p14:tracePt t="12440" x="9080500" y="2546350"/>
          <p14:tracePt t="12491" x="9067800" y="2603500"/>
          <p14:tracePt t="12533" x="9067800" y="2622550"/>
          <p14:tracePt t="12536" x="9067800" y="2635250"/>
          <p14:tracePt t="12588" x="9067800" y="2736850"/>
          <p14:tracePt t="12632" x="9080500" y="2800350"/>
          <p14:tracePt t="12634" x="9086850" y="2806700"/>
          <p14:tracePt t="12686" x="9099550" y="2838450"/>
          <p14:tracePt t="12732" x="9118600" y="2882900"/>
          <p14:tracePt t="12734" x="9124950" y="2895600"/>
          <p14:tracePt t="12781" x="9144000" y="2927350"/>
          <p14:tracePt t="12826" x="9169400" y="2965450"/>
          <p14:tracePt t="12866" x="9182100" y="2978150"/>
          <p14:tracePt t="13154" x="9271000" y="2921000"/>
          <p14:tracePt t="13224" x="9271000" y="2895600"/>
          <p14:tracePt t="13296" x="9239250" y="2698750"/>
          <p14:tracePt t="13368" x="9213850" y="2565400"/>
          <p14:tracePt t="13437" x="9201150" y="2470150"/>
          <p14:tracePt t="13868" x="9169400" y="2514600"/>
          <p14:tracePt t="13929" x="9131300" y="2609850"/>
          <p14:tracePt t="13992" x="9124950" y="2641600"/>
          <p14:tracePt t="14044" x="9131300" y="2743200"/>
          <p14:tracePt t="14117" x="9144000" y="2851150"/>
          <p14:tracePt t="14179" x="9156700" y="2901950"/>
          <p14:tracePt t="14281" x="9163050" y="2908300"/>
          <p14:tracePt t="14367" x="9169400" y="2940050"/>
          <p14:tracePt t="14413" x="9182100" y="2946400"/>
          <p14:tracePt t="14733" x="9207500" y="2933700"/>
          <p14:tracePt t="14791" x="9226550" y="2914650"/>
          <p14:tracePt t="14851" x="9245600" y="2851150"/>
          <p14:tracePt t="14907" x="9251950" y="2819400"/>
          <p14:tracePt t="14965" x="9251950" y="2736850"/>
          <p14:tracePt t="15023" x="9251950" y="2673350"/>
          <p14:tracePt t="15084" x="9245600" y="2584450"/>
          <p14:tracePt t="15152" x="9239250" y="2533650"/>
          <p14:tracePt t="15215" x="9226550" y="2514600"/>
          <p14:tracePt t="15272" x="9213850" y="2482850"/>
          <p14:tracePt t="15332" x="9207500" y="2470150"/>
          <p14:tracePt t="15386" x="9201150" y="2463800"/>
          <p14:tracePt t="15590" x="9188450" y="2463800"/>
          <p14:tracePt t="15669" x="9150350" y="2489200"/>
          <p14:tracePt t="15749" x="9131300" y="2514600"/>
          <p14:tracePt t="15818" x="9118600" y="2527300"/>
          <p14:tracePt t="15820" x="9118600" y="2533650"/>
          <p14:tracePt t="15887" x="9093200" y="2552700"/>
          <p14:tracePt t="15950" x="9055100" y="2590800"/>
          <p14:tracePt t="16018" x="9042400" y="2603500"/>
          <p14:tracePt t="16085" x="9029700" y="2679700"/>
          <p14:tracePt t="16151" x="9010650" y="2844800"/>
          <p14:tracePt t="16228" x="9010650" y="2851150"/>
          <p14:tracePt t="16230" x="9010650" y="2857500"/>
          <p14:tracePt t="16295" x="9029700" y="2908300"/>
          <p14:tracePt t="16356" x="9048750" y="2940050"/>
          <p14:tracePt t="16420" x="9061450" y="2946400"/>
          <p14:tracePt t="16475" x="9086850" y="2978150"/>
          <p14:tracePt t="16536" x="9099550" y="2990850"/>
          <p14:tracePt t="16538" x="9105900" y="2990850"/>
          <p14:tracePt t="16604" x="9112250" y="2990850"/>
          <p14:tracePt t="16674" x="9239250" y="2959100"/>
          <p14:tracePt t="16744" x="9264650" y="2908300"/>
          <p14:tracePt t="16813" x="9271000" y="2794000"/>
          <p14:tracePt t="16885" x="9213850" y="2603500"/>
          <p14:tracePt t="16965" x="9188450" y="2514600"/>
          <p14:tracePt t="17742" x="9607550" y="3130550"/>
          <p14:tracePt t="17814" x="10179050" y="3302000"/>
          <p14:tracePt t="17817" x="10204450" y="3282950"/>
          <p14:tracePt t="17888" x="10426700" y="3041650"/>
          <p14:tracePt t="17956" x="10795000" y="2965450"/>
          <p14:tracePt t="18024" x="10991850" y="2978150"/>
          <p14:tracePt t="18032" x="11010900" y="2978150"/>
          <p14:tracePt t="18109" x="11042650" y="2940050"/>
          <p14:tracePt t="18111" x="11036300" y="2921000"/>
          <p14:tracePt t="18189" x="11029950" y="2870200"/>
          <p14:tracePt t="18193" x="11029950" y="2863850"/>
          <p14:tracePt t="18261" x="11029950" y="2857500"/>
          <p14:tracePt t="18555" x="11029950" y="2876550"/>
          <p14:tracePt t="18608" x="11036300" y="2927350"/>
          <p14:tracePt t="18615" x="11036300" y="2940050"/>
          <p14:tracePt t="18674" x="11068050" y="3003550"/>
          <p14:tracePt t="18742" x="11087100" y="3022600"/>
          <p14:tracePt t="18798" x="11125200" y="3098800"/>
          <p14:tracePt t="18846" x="11144250" y="3124200"/>
          <p14:tracePt t="18933" x="11156950" y="3111500"/>
          <p14:tracePt t="18975" x="11176000" y="3073400"/>
          <p14:tracePt t="19023" x="11195050" y="3028950"/>
          <p14:tracePt t="19067" x="11201400" y="2984500"/>
          <p14:tracePt t="19107" x="11201400" y="2940050"/>
          <p14:tracePt t="19152" x="11188700" y="2876550"/>
          <p14:tracePt t="19200" x="11182350" y="2832100"/>
          <p14:tracePt t="19250" x="11163300" y="2774950"/>
          <p14:tracePt t="19318" x="11150600" y="2736850"/>
          <p14:tracePt t="19396" x="11131550" y="2717800"/>
          <p14:tracePt t="19516" x="11118850" y="2724150"/>
          <p14:tracePt t="19518" x="11112500" y="2736850"/>
          <p14:tracePt t="19570" x="11061700" y="2800350"/>
          <p14:tracePt t="19627" x="11049000" y="2844800"/>
          <p14:tracePt t="19692" x="11049000" y="2889250"/>
          <p14:tracePt t="19758" x="11068050" y="2959100"/>
          <p14:tracePt t="19825" x="11074400" y="2959100"/>
          <p14:tracePt t="21336" x="10756900" y="2908300"/>
          <p14:tracePt t="21377" x="10013950" y="2825750"/>
          <p14:tracePt t="21424" x="9525000" y="2787650"/>
          <p14:tracePt t="21466" x="9429750" y="2787650"/>
          <p14:tracePt t="21533" x="9194800" y="2787650"/>
          <p14:tracePt t="21536" x="9124950" y="2787650"/>
          <p14:tracePt t="21608" x="8655050" y="2800350"/>
          <p14:tracePt t="21679" x="8483600" y="2813050"/>
          <p14:tracePt t="21748" x="8299450" y="2870200"/>
          <p14:tracePt t="21749" x="8248650" y="2876550"/>
          <p14:tracePt t="21814" x="8115300" y="2882900"/>
          <p14:tracePt t="21876" x="7969250" y="2908300"/>
          <p14:tracePt t="21879" x="7956550" y="2914650"/>
          <p14:tracePt t="21940" x="7943850" y="2914650"/>
          <p14:tracePt t="22047" x="7937500" y="2921000"/>
          <p14:tracePt t="22099" x="7893050" y="2965450"/>
          <p14:tracePt t="22152" x="7880350" y="2978150"/>
          <p14:tracePt t="22198" x="7854950" y="3003550"/>
          <p14:tracePt t="22201" x="7848600" y="3022600"/>
          <p14:tracePt t="22246" x="7810500" y="3067050"/>
          <p14:tracePt t="22298" x="7785100" y="3143250"/>
          <p14:tracePt t="22351" x="7772400" y="3219450"/>
          <p14:tracePt t="22401" x="7772400" y="3289300"/>
          <p14:tracePt t="22403" x="7772400" y="3295650"/>
          <p14:tracePt t="22453" x="7772400" y="3346450"/>
          <p14:tracePt t="22502" x="7810500" y="3422650"/>
          <p14:tracePt t="22562" x="7893050" y="3479800"/>
          <p14:tracePt t="22565" x="7905750" y="3486150"/>
          <p14:tracePt t="22638" x="8267700" y="3549650"/>
          <p14:tracePt t="22706" x="8839200" y="3549650"/>
          <p14:tracePt t="22709" x="8890000" y="3549650"/>
          <p14:tracePt t="22763" x="9150350" y="3498850"/>
          <p14:tracePt t="22829" x="9328150" y="3454400"/>
          <p14:tracePt t="22831" x="9366250" y="3448050"/>
          <p14:tracePt t="22897" x="9455150" y="3448050"/>
          <p14:tracePt t="28734" x="9455150" y="3454400"/>
          <p14:tracePt t="28735" x="9404350" y="3492500"/>
          <p14:tracePt t="28806" x="7613650" y="4133850"/>
          <p14:tracePt t="28808" x="6845300" y="4356100"/>
          <p14:tracePt t="28866" x="5200650" y="4838700"/>
          <p14:tracePt t="28930" x="4476750" y="5340350"/>
          <p14:tracePt t="28997" x="4076700" y="5803900"/>
          <p14:tracePt t="29060" x="3962400" y="5969000"/>
          <p14:tracePt t="29122" x="3867150" y="6102350"/>
          <p14:tracePt t="29181" x="3854450" y="6127750"/>
          <p14:tracePt t="29227" x="3765550" y="6235700"/>
          <p14:tracePt t="29266" x="3740150" y="6267450"/>
          <p14:tracePt t="29305" x="3740150" y="6254750"/>
          <p14:tracePt t="29344" x="3746500" y="6242050"/>
          <p14:tracePt t="29463" x="3752850" y="6242050"/>
          <p14:tracePt t="29866" x="3771900" y="6242050"/>
          <p14:tracePt t="29935" x="3829050" y="6242050"/>
          <p14:tracePt t="29937" x="3854450" y="6242050"/>
          <p14:tracePt t="30014" x="3924300" y="6248400"/>
          <p14:tracePt t="30761" x="3994150" y="6248400"/>
          <p14:tracePt t="30799" x="4222750" y="6254750"/>
          <p14:tracePt t="30842" x="4337050" y="6254750"/>
          <p14:tracePt t="30884" x="4362450" y="6254750"/>
          <p14:tracePt t="30925" x="4533900" y="6254750"/>
          <p14:tracePt t="30930" x="4578350" y="6254750"/>
          <p14:tracePt t="30971" x="4826000" y="6267450"/>
          <p14:tracePt t="31033" x="5080000" y="6267450"/>
          <p14:tracePt t="31469" x="5226050" y="6261100"/>
          <p14:tracePt t="31531" x="5441950" y="6261100"/>
          <p14:tracePt t="31601" x="5645150" y="6242050"/>
          <p14:tracePt t="31603" x="5676900" y="6242050"/>
          <p14:tracePt t="31668" x="5803900" y="6223000"/>
          <p14:tracePt t="31740" x="5892800" y="6216650"/>
          <p14:tracePt t="31933" x="6083300" y="6229350"/>
          <p14:tracePt t="31935" x="6134100" y="6229350"/>
          <p14:tracePt t="32002" x="6261100" y="6242050"/>
          <p14:tracePt t="32067" x="6273800" y="6242050"/>
          <p14:tracePt t="32070" x="6280150" y="6242050"/>
          <p14:tracePt t="32139" x="6546850" y="6248400"/>
          <p14:tracePt t="32209" x="6724650" y="6261100"/>
          <p14:tracePt t="32347" x="6832600" y="6261100"/>
          <p14:tracePt t="32411" x="7080250" y="6280150"/>
          <p14:tracePt t="32476" x="7169150" y="6286500"/>
          <p14:tracePt t="32534" x="7232650" y="6286500"/>
          <p14:tracePt t="32592" x="7404100" y="6286500"/>
          <p14:tracePt t="32650" x="7467600" y="6286500"/>
          <p14:tracePt t="32711" x="7493000" y="6286500"/>
          <p14:tracePt t="32767" x="7696200" y="6286500"/>
          <p14:tracePt t="32827" x="8121650" y="6299200"/>
          <p14:tracePt t="32885" x="8147050" y="6299200"/>
          <p14:tracePt t="32946" x="8172450" y="6299200"/>
          <p14:tracePt t="33004" x="8242300" y="6286500"/>
          <p14:tracePt t="33067" x="8293100" y="6280150"/>
          <p14:tracePt t="33133" x="8547100" y="6280150"/>
          <p14:tracePt t="33205" x="8572500" y="6280150"/>
          <p14:tracePt t="36172" x="8572500" y="6273800"/>
          <p14:tracePt t="36226" x="8464550" y="6096000"/>
          <p14:tracePt t="36274" x="8401050" y="6019800"/>
          <p14:tracePt t="36336" x="8343900" y="5905500"/>
          <p14:tracePt t="36337" x="8324850" y="5873750"/>
          <p14:tracePt t="36404" x="8140700" y="5556250"/>
          <p14:tracePt t="36470" x="7981950" y="5302250"/>
          <p14:tracePt t="36533" x="7829550" y="5067300"/>
          <p14:tracePt t="36600" x="7696200" y="4870450"/>
          <p14:tracePt t="36671" x="7461250" y="4603750"/>
          <p14:tracePt t="36737" x="7239000" y="4362450"/>
          <p14:tracePt t="36800" x="6991350" y="4114800"/>
          <p14:tracePt t="36863" x="6769100" y="3905250"/>
          <p14:tracePt t="36937" x="6661150" y="3803650"/>
          <p14:tracePt t="37010" x="6629400" y="3752850"/>
          <p14:tracePt t="37072" x="6584950" y="3683000"/>
          <p14:tracePt t="37131" x="6527800" y="3568700"/>
          <p14:tracePt t="37191" x="6426200" y="3403600"/>
          <p14:tracePt t="37251" x="6330950" y="3238500"/>
          <p14:tracePt t="37307" x="6172200" y="3028950"/>
          <p14:tracePt t="37369" x="6108700" y="2946400"/>
          <p14:tracePt t="37441" x="6064250" y="2908300"/>
          <p14:tracePt t="37505" x="5969000" y="2851150"/>
          <p14:tracePt t="37563" x="5810250" y="2755900"/>
          <p14:tracePt t="37628" x="5657850" y="2660650"/>
          <p14:tracePt t="37703" x="5422900" y="2527300"/>
          <p14:tracePt t="37771" x="5238750" y="2463800"/>
          <p14:tracePt t="37836" x="5232400" y="2457450"/>
          <p14:tracePt t="37902" x="5213350" y="2444750"/>
          <p14:tracePt t="37966" x="5187950" y="2425700"/>
          <p14:tracePt t="57963" x="0" y="0"/>
        </p14:tracePtLst>
        <p14:tracePtLst>
          <p14:tracePt t="86699" x="1371600" y="2794000"/>
          <p14:tracePt t="86926" x="1479550" y="2794000"/>
          <p14:tracePt t="86997" x="1631950" y="2819400"/>
          <p14:tracePt t="87068" x="1644650" y="2819400"/>
          <p14:tracePt t="87138" x="1924050" y="2857500"/>
          <p14:tracePt t="87141" x="1936750" y="2857500"/>
          <p14:tracePt t="87218" x="2019300" y="2844800"/>
          <p14:tracePt t="87356" x="2019300" y="2838450"/>
          <p14:tracePt t="87714" x="0" y="0"/>
        </p14:tracePtLst>
        <p14:tracePtLst>
          <p14:tracePt t="104487" x="1308100" y="3511550"/>
          <p14:tracePt t="104490" x="1333500" y="3511550"/>
          <p14:tracePt t="104559" x="1422400" y="3517900"/>
          <p14:tracePt t="104629" x="1549400" y="3524250"/>
          <p14:tracePt t="104701" x="2959100" y="3632200"/>
          <p14:tracePt t="104771" x="2971800" y="3638550"/>
          <p14:tracePt t="105980" x="0" y="0"/>
        </p14:tracePtLst>
        <p14:tracePtLst>
          <p14:tracePt t="165658" x="6578600" y="2667000"/>
          <p14:tracePt t="165732" x="6559550" y="2692400"/>
          <p14:tracePt t="165802" x="6432550" y="2921000"/>
          <p14:tracePt t="165872" x="6426200" y="3028950"/>
          <p14:tracePt t="165953" x="6515100" y="3168650"/>
          <p14:tracePt t="166022" x="6565900" y="3257550"/>
          <p14:tracePt t="166091" x="6584950" y="3289300"/>
          <p14:tracePt t="166360" x="6750050" y="3225800"/>
          <p14:tracePt t="166424" x="6794500" y="3187700"/>
          <p14:tracePt t="166491" x="6826250" y="3054350"/>
          <p14:tracePt t="166493" x="6826250" y="3048000"/>
          <p14:tracePt t="166557" x="6826250" y="2971800"/>
          <p14:tracePt t="166625" x="6781800" y="2794000"/>
          <p14:tracePt t="166691" x="6769100" y="2743200"/>
          <p14:tracePt t="166774" x="6724650" y="2654300"/>
          <p14:tracePt t="166923" x="6642100" y="2597150"/>
          <p14:tracePt t="167004" x="6534150" y="2667000"/>
          <p14:tracePt t="167074" x="6457950" y="2825750"/>
          <p14:tracePt t="167145" x="6445250" y="2914650"/>
          <p14:tracePt t="167222" x="6489700" y="3022600"/>
          <p14:tracePt t="167299" x="6584950" y="3136900"/>
          <p14:tracePt t="167372" x="6635750" y="3175000"/>
          <p14:tracePt t="167442" x="6692900" y="3225800"/>
          <p14:tracePt t="167514" x="6724650" y="3244850"/>
          <p14:tracePt t="167581" x="6724650" y="3251200"/>
          <p14:tracePt t="167652" x="6832600" y="3213100"/>
          <p14:tracePt t="167739" x="6896100" y="3187700"/>
          <p14:tracePt t="167821" x="6946900" y="3060700"/>
          <p14:tracePt t="168189" x="7035800" y="3073400"/>
          <p14:tracePt t="168257" x="8470900" y="3041650"/>
          <p14:tracePt t="168332" x="9048750" y="2901950"/>
          <p14:tracePt t="168403" x="9093200" y="2876550"/>
          <p14:tracePt t="168619" x="9150350" y="3022600"/>
          <p14:tracePt t="168695" x="8566150" y="3282950"/>
          <p14:tracePt t="169049" x="8737600" y="3143250"/>
          <p14:tracePt t="169132" x="9525000" y="2940050"/>
          <p14:tracePt t="169208" x="9791700" y="2762250"/>
          <p14:tracePt t="169278" x="9836150" y="2705100"/>
          <p14:tracePt t="169349" x="9886950" y="2667000"/>
          <p14:tracePt t="169418" x="9944100" y="2654300"/>
          <p14:tracePt t="169490" x="10020300" y="2622550"/>
          <p14:tracePt t="169559" x="10045700" y="2609850"/>
          <p14:tracePt t="169564" x="10045700" y="2616200"/>
          <p14:tracePt t="169631" x="10147300" y="2603500"/>
          <p14:tracePt t="169634" x="10153650" y="2597150"/>
          <p14:tracePt t="169711" x="10185400" y="2717800"/>
          <p14:tracePt t="169784" x="10236200" y="2806700"/>
          <p14:tracePt t="169861" x="10267950" y="2959100"/>
          <p14:tracePt t="169867" x="10274300" y="2965450"/>
          <p14:tracePt t="169939" x="10287000" y="2990850"/>
          <p14:tracePt t="170011" x="10420350" y="3105150"/>
          <p14:tracePt t="170012" x="10420350" y="3111500"/>
          <p14:tracePt t="170086" x="10445750" y="3111500"/>
          <p14:tracePt t="170160" x="10452100" y="3111500"/>
          <p14:tracePt t="170237" x="10521950" y="3105150"/>
          <p14:tracePt t="170239" x="10534650" y="3105150"/>
          <p14:tracePt t="170316" x="10579100" y="3098800"/>
          <p14:tracePt t="170319" x="10598150" y="3079750"/>
          <p14:tracePt t="170394" x="10668000" y="2971800"/>
          <p14:tracePt t="170465" x="10668000" y="2832100"/>
          <p14:tracePt t="170534" x="10655300" y="2711450"/>
          <p14:tracePt t="170603" x="10648950" y="2603500"/>
          <p14:tracePt t="170678" x="10642600" y="2584450"/>
          <p14:tracePt t="170754" x="10623550" y="2533650"/>
          <p14:tracePt t="170824" x="10617200" y="2527300"/>
          <p14:tracePt t="170894" x="10579100" y="2476500"/>
          <p14:tracePt t="170966" x="10547350" y="2470150"/>
          <p14:tracePt t="170972" x="10534650" y="2470150"/>
          <p14:tracePt t="171043" x="10445750" y="2476500"/>
          <p14:tracePt t="171112" x="10287000" y="2527300"/>
          <p14:tracePt t="171189" x="10229850" y="2565400"/>
          <p14:tracePt t="171271" x="10198100" y="2603500"/>
          <p14:tracePt t="171345" x="10191750" y="2711450"/>
          <p14:tracePt t="171415" x="10191750" y="2755900"/>
          <p14:tracePt t="171494" x="10217150" y="2863850"/>
          <p14:tracePt t="171572" x="10261600" y="2971800"/>
          <p14:tracePt t="171574" x="10267950" y="2990850"/>
          <p14:tracePt t="171645" x="10306050" y="3048000"/>
          <p14:tracePt t="171716" x="10318750" y="3067050"/>
          <p14:tracePt t="171786" x="10579100" y="3168650"/>
          <p14:tracePt t="171859" x="10617200" y="3105150"/>
          <p14:tracePt t="171932" x="10706100" y="2851150"/>
          <p14:tracePt t="172003" x="10687050" y="2698750"/>
          <p14:tracePt t="172076" x="10655300" y="2552700"/>
          <p14:tracePt t="172147" x="10642600" y="2540000"/>
          <p14:tracePt t="172221" x="10591800" y="2476500"/>
          <p14:tracePt t="172297" x="10579100" y="2476500"/>
          <p14:tracePt t="172366" x="10483850" y="2470150"/>
          <p14:tracePt t="172434" x="10115550" y="2540000"/>
          <p14:tracePt t="172439" x="10102850" y="2552700"/>
          <p14:tracePt t="172510" x="10090150" y="2559050"/>
          <p14:tracePt t="172580" x="10090150" y="2590800"/>
          <p14:tracePt t="172660" x="10191750" y="2895600"/>
          <p14:tracePt t="172741" x="10401300" y="3130550"/>
          <p14:tracePt t="172814" x="10515600" y="3155950"/>
          <p14:tracePt t="172883" x="10610850" y="3098800"/>
          <p14:tracePt t="172954" x="10636250" y="3067050"/>
          <p14:tracePt t="173024" x="10674350" y="2965450"/>
          <p14:tracePt t="173100" x="10661650" y="2825750"/>
          <p14:tracePt t="173173" x="10636250" y="2749550"/>
          <p14:tracePt t="173174" x="10629900" y="2743200"/>
          <p14:tracePt t="173251" x="10629900" y="2730500"/>
          <p14:tracePt t="174100" x="0"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zh-CN" altLang="en-US" dirty="0">
                <a:latin typeface="Arial Black" panose="020B0A04020102020204" pitchFamily="34" charset="0"/>
              </a:rPr>
              <a:t>多周期时空图</a:t>
            </a:r>
          </a:p>
        </p:txBody>
      </p:sp>
      <p:sp>
        <p:nvSpPr>
          <p:cNvPr id="1688580" name="Rectangle 4"/>
          <p:cNvSpPr>
            <a:spLocks noChangeArrowheads="1"/>
          </p:cNvSpPr>
          <p:nvPr/>
        </p:nvSpPr>
        <p:spPr bwMode="auto">
          <a:xfrm>
            <a:off x="1666246" y="4754007"/>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180" name="Line 5"/>
          <p:cNvSpPr>
            <a:spLocks noChangeShapeType="1"/>
          </p:cNvSpPr>
          <p:nvPr/>
        </p:nvSpPr>
        <p:spPr bwMode="auto">
          <a:xfrm>
            <a:off x="1668013" y="5477009"/>
            <a:ext cx="9188252"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1" name="Line 6"/>
          <p:cNvSpPr>
            <a:spLocks noChangeShapeType="1"/>
          </p:cNvSpPr>
          <p:nvPr/>
        </p:nvSpPr>
        <p:spPr bwMode="auto">
          <a:xfrm flipH="1" flipV="1">
            <a:off x="1668013" y="1433156"/>
            <a:ext cx="0" cy="4043852"/>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2" name="Text Box 7"/>
          <p:cNvSpPr txBox="1">
            <a:spLocks noChangeArrowheads="1"/>
          </p:cNvSpPr>
          <p:nvPr/>
        </p:nvSpPr>
        <p:spPr bwMode="auto">
          <a:xfrm>
            <a:off x="10698093" y="5310045"/>
            <a:ext cx="11225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时间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t</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50183" name="Line 8"/>
          <p:cNvSpPr>
            <a:spLocks noChangeShapeType="1"/>
          </p:cNvSpPr>
          <p:nvPr/>
        </p:nvSpPr>
        <p:spPr bwMode="auto">
          <a:xfrm>
            <a:off x="1666246" y="4754007"/>
            <a:ext cx="8705156"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4" name="Line 9"/>
          <p:cNvSpPr>
            <a:spLocks noChangeShapeType="1"/>
          </p:cNvSpPr>
          <p:nvPr/>
        </p:nvSpPr>
        <p:spPr bwMode="auto">
          <a:xfrm flipV="1">
            <a:off x="2387481" y="1867298"/>
            <a:ext cx="0" cy="3609711"/>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5" name="Line 10"/>
          <p:cNvSpPr>
            <a:spLocks noChangeShapeType="1"/>
          </p:cNvSpPr>
          <p:nvPr/>
        </p:nvSpPr>
        <p:spPr bwMode="auto">
          <a:xfrm flipV="1">
            <a:off x="3108717" y="1867298"/>
            <a:ext cx="0" cy="3609711"/>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6" name="Line 11"/>
          <p:cNvSpPr>
            <a:spLocks noChangeShapeType="1"/>
          </p:cNvSpPr>
          <p:nvPr/>
        </p:nvSpPr>
        <p:spPr bwMode="auto">
          <a:xfrm flipV="1">
            <a:off x="3829952" y="1867298"/>
            <a:ext cx="0" cy="360971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7" name="Line 12"/>
          <p:cNvSpPr>
            <a:spLocks noChangeShapeType="1"/>
          </p:cNvSpPr>
          <p:nvPr/>
        </p:nvSpPr>
        <p:spPr bwMode="auto">
          <a:xfrm flipV="1">
            <a:off x="5265927" y="1914841"/>
            <a:ext cx="0" cy="3562168"/>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8" name="Line 13"/>
          <p:cNvSpPr>
            <a:spLocks noChangeShapeType="1"/>
          </p:cNvSpPr>
          <p:nvPr/>
        </p:nvSpPr>
        <p:spPr bwMode="auto">
          <a:xfrm flipV="1">
            <a:off x="5987163" y="1867298"/>
            <a:ext cx="0" cy="3609711"/>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9" name="Line 14"/>
          <p:cNvSpPr>
            <a:spLocks noChangeShapeType="1"/>
          </p:cNvSpPr>
          <p:nvPr/>
        </p:nvSpPr>
        <p:spPr bwMode="auto">
          <a:xfrm flipV="1">
            <a:off x="6708398" y="1867298"/>
            <a:ext cx="0" cy="3609711"/>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0" name="Line 15"/>
          <p:cNvSpPr>
            <a:spLocks noChangeShapeType="1"/>
          </p:cNvSpPr>
          <p:nvPr/>
        </p:nvSpPr>
        <p:spPr bwMode="auto">
          <a:xfrm flipV="1">
            <a:off x="7429634" y="1861276"/>
            <a:ext cx="0" cy="3615733"/>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1" name="Line 16"/>
          <p:cNvSpPr>
            <a:spLocks noChangeShapeType="1"/>
          </p:cNvSpPr>
          <p:nvPr/>
        </p:nvSpPr>
        <p:spPr bwMode="auto">
          <a:xfrm flipV="1">
            <a:off x="8152637" y="1869275"/>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2" name="Line 17"/>
          <p:cNvSpPr>
            <a:spLocks noChangeShapeType="1"/>
          </p:cNvSpPr>
          <p:nvPr/>
        </p:nvSpPr>
        <p:spPr bwMode="auto">
          <a:xfrm>
            <a:off x="1666246" y="4032771"/>
            <a:ext cx="8705156"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3" name="Line 18"/>
          <p:cNvSpPr>
            <a:spLocks noChangeShapeType="1"/>
          </p:cNvSpPr>
          <p:nvPr/>
        </p:nvSpPr>
        <p:spPr bwMode="auto">
          <a:xfrm>
            <a:off x="1666245" y="3311536"/>
            <a:ext cx="8712415"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4" name="Line 19"/>
          <p:cNvSpPr>
            <a:spLocks noChangeShapeType="1"/>
          </p:cNvSpPr>
          <p:nvPr/>
        </p:nvSpPr>
        <p:spPr bwMode="auto">
          <a:xfrm>
            <a:off x="1666246" y="2590300"/>
            <a:ext cx="8712414"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8" name="Text Box 23"/>
          <p:cNvSpPr txBox="1">
            <a:spLocks noChangeArrowheads="1"/>
          </p:cNvSpPr>
          <p:nvPr/>
        </p:nvSpPr>
        <p:spPr bwMode="auto">
          <a:xfrm>
            <a:off x="667939" y="4881544"/>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199" name="Text Box 24"/>
          <p:cNvSpPr txBox="1">
            <a:spLocks noChangeArrowheads="1"/>
          </p:cNvSpPr>
          <p:nvPr/>
        </p:nvSpPr>
        <p:spPr bwMode="auto">
          <a:xfrm>
            <a:off x="727999" y="4172062"/>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0" name="Text Box 25"/>
          <p:cNvSpPr txBox="1">
            <a:spLocks noChangeArrowheads="1"/>
          </p:cNvSpPr>
          <p:nvPr/>
        </p:nvSpPr>
        <p:spPr bwMode="auto">
          <a:xfrm>
            <a:off x="735361" y="3424034"/>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1" name="Text Box 26"/>
          <p:cNvSpPr txBox="1">
            <a:spLocks noChangeArrowheads="1"/>
          </p:cNvSpPr>
          <p:nvPr/>
        </p:nvSpPr>
        <p:spPr bwMode="auto">
          <a:xfrm>
            <a:off x="633057" y="2751166"/>
            <a:ext cx="105816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2" name="Text Box 27"/>
          <p:cNvSpPr txBox="1">
            <a:spLocks noChangeArrowheads="1"/>
          </p:cNvSpPr>
          <p:nvPr/>
        </p:nvSpPr>
        <p:spPr bwMode="auto">
          <a:xfrm>
            <a:off x="615018" y="1247394"/>
            <a:ext cx="10411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空间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s</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41" name="Line 13"/>
          <p:cNvSpPr>
            <a:spLocks noChangeShapeType="1"/>
          </p:cNvSpPr>
          <p:nvPr/>
        </p:nvSpPr>
        <p:spPr bwMode="auto">
          <a:xfrm flipV="1">
            <a:off x="4552955" y="1914841"/>
            <a:ext cx="0" cy="3562167"/>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4" name="Line 19"/>
          <p:cNvSpPr>
            <a:spLocks noChangeShapeType="1"/>
          </p:cNvSpPr>
          <p:nvPr/>
        </p:nvSpPr>
        <p:spPr bwMode="auto">
          <a:xfrm flipV="1">
            <a:off x="1656214" y="1867506"/>
            <a:ext cx="8715188"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8" name="Rectangle 4"/>
          <p:cNvSpPr>
            <a:spLocks noChangeArrowheads="1"/>
          </p:cNvSpPr>
          <p:nvPr/>
        </p:nvSpPr>
        <p:spPr bwMode="auto">
          <a:xfrm>
            <a:off x="2384321" y="4031003"/>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9" name="Rectangle 4"/>
          <p:cNvSpPr>
            <a:spLocks noChangeArrowheads="1"/>
          </p:cNvSpPr>
          <p:nvPr/>
        </p:nvSpPr>
        <p:spPr bwMode="auto">
          <a:xfrm>
            <a:off x="3102396" y="3307999"/>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 name="Rectangle 4"/>
          <p:cNvSpPr>
            <a:spLocks noChangeArrowheads="1"/>
          </p:cNvSpPr>
          <p:nvPr/>
        </p:nvSpPr>
        <p:spPr bwMode="auto">
          <a:xfrm>
            <a:off x="3830836" y="2591394"/>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1" name="Rectangle 4"/>
          <p:cNvSpPr>
            <a:spLocks noChangeArrowheads="1"/>
          </p:cNvSpPr>
          <p:nvPr/>
        </p:nvSpPr>
        <p:spPr bwMode="auto">
          <a:xfrm>
            <a:off x="4552132" y="1878606"/>
            <a:ext cx="711698" cy="713442"/>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2" name="Rectangle 31"/>
          <p:cNvSpPr>
            <a:spLocks noChangeArrowheads="1"/>
          </p:cNvSpPr>
          <p:nvPr/>
        </p:nvSpPr>
        <p:spPr bwMode="auto">
          <a:xfrm>
            <a:off x="6705968" y="3315072"/>
            <a:ext cx="721236" cy="71706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lvl="0" algn="ctr" fontAlgn="base">
              <a:spcBef>
                <a:spcPct val="50000"/>
              </a:spcBef>
              <a:spcAft>
                <a:spcPct val="0"/>
              </a:spcAft>
              <a:buNone/>
              <a:defRPr/>
            </a:pPr>
            <a:r>
              <a:rPr lang="en-US" altLang="zh-CN" sz="1600" dirty="0" err="1">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beq</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3" name="Rectangle 31"/>
          <p:cNvSpPr>
            <a:spLocks noChangeArrowheads="1"/>
          </p:cNvSpPr>
          <p:nvPr/>
        </p:nvSpPr>
        <p:spPr bwMode="auto">
          <a:xfrm>
            <a:off x="5986061" y="4028307"/>
            <a:ext cx="721236" cy="732104"/>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lvl="0" algn="ctr" fontAlgn="base">
              <a:spcBef>
                <a:spcPct val="50000"/>
              </a:spcBef>
              <a:spcAft>
                <a:spcPct val="0"/>
              </a:spcAft>
              <a:buNone/>
              <a:defRPr/>
            </a:pPr>
            <a:r>
              <a:rPr lang="en-US" altLang="zh-CN" sz="1600" dirty="0" err="1">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beq</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4" name="Rectangle 31"/>
          <p:cNvSpPr>
            <a:spLocks noChangeArrowheads="1"/>
          </p:cNvSpPr>
          <p:nvPr/>
        </p:nvSpPr>
        <p:spPr bwMode="auto">
          <a:xfrm>
            <a:off x="5269611" y="4757543"/>
            <a:ext cx="721236" cy="72277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beq</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5" name="Text Box 26"/>
          <p:cNvSpPr txBox="1">
            <a:spLocks noChangeArrowheads="1"/>
          </p:cNvSpPr>
          <p:nvPr/>
        </p:nvSpPr>
        <p:spPr bwMode="auto">
          <a:xfrm>
            <a:off x="973869" y="2058014"/>
            <a:ext cx="7556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3" name="Rectangle 31"/>
          <p:cNvSpPr>
            <a:spLocks noChangeArrowheads="1"/>
          </p:cNvSpPr>
          <p:nvPr/>
        </p:nvSpPr>
        <p:spPr bwMode="auto">
          <a:xfrm>
            <a:off x="8152940" y="4028306"/>
            <a:ext cx="746725" cy="723003"/>
          </a:xfrm>
          <a:prstGeom prst="rect">
            <a:avLst/>
          </a:prstGeom>
          <a:solidFill>
            <a:srgbClr val="00B0F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lvl="0" algn="ctr" fontAlgn="base">
              <a:spcBef>
                <a:spcPct val="50000"/>
              </a:spcBef>
              <a:spcAft>
                <a:spcPct val="0"/>
              </a:spcAft>
              <a:buNone/>
              <a:defRPr/>
            </a:pPr>
            <a:r>
              <a:rPr lang="en-US" altLang="zh-CN" sz="16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add</a:t>
            </a:r>
          </a:p>
        </p:txBody>
      </p:sp>
      <p:sp>
        <p:nvSpPr>
          <p:cNvPr id="64" name="Rectangle 31"/>
          <p:cNvSpPr>
            <a:spLocks noChangeArrowheads="1"/>
          </p:cNvSpPr>
          <p:nvPr/>
        </p:nvSpPr>
        <p:spPr bwMode="auto">
          <a:xfrm>
            <a:off x="7427525" y="4757543"/>
            <a:ext cx="721236" cy="723003"/>
          </a:xfrm>
          <a:prstGeom prst="rect">
            <a:avLst/>
          </a:prstGeom>
          <a:solidFill>
            <a:srgbClr val="00B0F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add</a:t>
            </a:r>
          </a:p>
        </p:txBody>
      </p:sp>
      <p:sp>
        <p:nvSpPr>
          <p:cNvPr id="65" name="Line 16"/>
          <p:cNvSpPr>
            <a:spLocks noChangeShapeType="1"/>
          </p:cNvSpPr>
          <p:nvPr/>
        </p:nvSpPr>
        <p:spPr bwMode="auto">
          <a:xfrm flipV="1">
            <a:off x="8903503" y="1863251"/>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68" name="Rectangle 31"/>
          <p:cNvSpPr>
            <a:spLocks noChangeArrowheads="1"/>
          </p:cNvSpPr>
          <p:nvPr/>
        </p:nvSpPr>
        <p:spPr bwMode="auto">
          <a:xfrm>
            <a:off x="8901553" y="3307999"/>
            <a:ext cx="735690" cy="723003"/>
          </a:xfrm>
          <a:prstGeom prst="rect">
            <a:avLst/>
          </a:prstGeom>
          <a:solidFill>
            <a:srgbClr val="00B0F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lvl="0" algn="ctr" fontAlgn="base">
              <a:spcBef>
                <a:spcPct val="50000"/>
              </a:spcBef>
              <a:spcAft>
                <a:spcPct val="0"/>
              </a:spcAft>
              <a:buNone/>
              <a:defRPr/>
            </a:pPr>
            <a:r>
              <a:rPr lang="en-US" altLang="zh-CN" sz="16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add</a:t>
            </a:r>
          </a:p>
        </p:txBody>
      </p:sp>
      <p:sp>
        <p:nvSpPr>
          <p:cNvPr id="69" name="Rectangle 31"/>
          <p:cNvSpPr>
            <a:spLocks noChangeArrowheads="1"/>
          </p:cNvSpPr>
          <p:nvPr/>
        </p:nvSpPr>
        <p:spPr bwMode="auto">
          <a:xfrm>
            <a:off x="9641082" y="1869786"/>
            <a:ext cx="730319" cy="723003"/>
          </a:xfrm>
          <a:prstGeom prst="rect">
            <a:avLst/>
          </a:prstGeom>
          <a:solidFill>
            <a:srgbClr val="00B0F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add</a:t>
            </a:r>
          </a:p>
        </p:txBody>
      </p:sp>
      <p:sp>
        <p:nvSpPr>
          <p:cNvPr id="71" name="Line 16"/>
          <p:cNvSpPr>
            <a:spLocks noChangeShapeType="1"/>
          </p:cNvSpPr>
          <p:nvPr/>
        </p:nvSpPr>
        <p:spPr bwMode="auto">
          <a:xfrm flipV="1">
            <a:off x="9641082" y="1863251"/>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72" name="Line 16"/>
          <p:cNvSpPr>
            <a:spLocks noChangeShapeType="1"/>
          </p:cNvSpPr>
          <p:nvPr/>
        </p:nvSpPr>
        <p:spPr bwMode="auto">
          <a:xfrm flipV="1">
            <a:off x="10378661" y="1863251"/>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5" name="组合 4"/>
          <p:cNvGrpSpPr/>
          <p:nvPr/>
        </p:nvGrpSpPr>
        <p:grpSpPr>
          <a:xfrm>
            <a:off x="10150844" y="1378956"/>
            <a:ext cx="882098" cy="4092029"/>
            <a:chOff x="10131794" y="1340856"/>
            <a:chExt cx="882098" cy="4092029"/>
          </a:xfrm>
        </p:grpSpPr>
        <p:sp>
          <p:nvSpPr>
            <p:cNvPr id="70" name="Line 35"/>
            <p:cNvSpPr>
              <a:spLocks noChangeShapeType="1"/>
            </p:cNvSpPr>
            <p:nvPr/>
          </p:nvSpPr>
          <p:spPr bwMode="auto">
            <a:xfrm flipH="1" flipV="1">
              <a:off x="10371402" y="1413893"/>
              <a:ext cx="0" cy="4018992"/>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73" name="Text Box 34"/>
            <p:cNvSpPr txBox="1">
              <a:spLocks noChangeArrowheads="1"/>
            </p:cNvSpPr>
            <p:nvPr/>
          </p:nvSpPr>
          <p:spPr bwMode="auto">
            <a:xfrm>
              <a:off x="10131794" y="1340856"/>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p>
          </p:txBody>
        </p:sp>
      </p:grpSp>
      <p:grpSp>
        <p:nvGrpSpPr>
          <p:cNvPr id="4" name="组合 3"/>
          <p:cNvGrpSpPr/>
          <p:nvPr/>
        </p:nvGrpSpPr>
        <p:grpSpPr>
          <a:xfrm>
            <a:off x="7209300" y="1321860"/>
            <a:ext cx="882098" cy="4155148"/>
            <a:chOff x="7209300" y="1321860"/>
            <a:chExt cx="882098" cy="4155148"/>
          </a:xfrm>
        </p:grpSpPr>
        <p:sp>
          <p:nvSpPr>
            <p:cNvPr id="1688610" name="Text Box 34"/>
            <p:cNvSpPr txBox="1">
              <a:spLocks noChangeArrowheads="1"/>
            </p:cNvSpPr>
            <p:nvPr/>
          </p:nvSpPr>
          <p:spPr bwMode="auto">
            <a:xfrm>
              <a:off x="7209300" y="1321860"/>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p>
          </p:txBody>
        </p:sp>
        <p:sp>
          <p:nvSpPr>
            <p:cNvPr id="1688611" name="Line 35"/>
            <p:cNvSpPr>
              <a:spLocks noChangeShapeType="1"/>
            </p:cNvSpPr>
            <p:nvPr/>
          </p:nvSpPr>
          <p:spPr bwMode="auto">
            <a:xfrm flipH="1" flipV="1">
              <a:off x="7426762" y="1433156"/>
              <a:ext cx="0" cy="4043852"/>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
        <p:nvSpPr>
          <p:cNvPr id="43" name="矩形 42"/>
          <p:cNvSpPr/>
          <p:nvPr/>
        </p:nvSpPr>
        <p:spPr>
          <a:xfrm>
            <a:off x="2260666" y="553213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46" name="矩形 45"/>
          <p:cNvSpPr/>
          <p:nvPr/>
        </p:nvSpPr>
        <p:spPr>
          <a:xfrm>
            <a:off x="2855916"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2T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47" name="矩形 46"/>
          <p:cNvSpPr/>
          <p:nvPr/>
        </p:nvSpPr>
        <p:spPr>
          <a:xfrm>
            <a:off x="3571530"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3T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6" name="矩形 55"/>
          <p:cNvSpPr/>
          <p:nvPr/>
        </p:nvSpPr>
        <p:spPr>
          <a:xfrm>
            <a:off x="4287144"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4T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7" name="矩形 56"/>
          <p:cNvSpPr/>
          <p:nvPr/>
        </p:nvSpPr>
        <p:spPr>
          <a:xfrm>
            <a:off x="5002758"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5T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8" name="矩形 57"/>
          <p:cNvSpPr/>
          <p:nvPr/>
        </p:nvSpPr>
        <p:spPr>
          <a:xfrm>
            <a:off x="5718372"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6T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9" name="矩形 58"/>
          <p:cNvSpPr/>
          <p:nvPr/>
        </p:nvSpPr>
        <p:spPr>
          <a:xfrm>
            <a:off x="6433986"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7T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0" name="矩形 59"/>
          <p:cNvSpPr/>
          <p:nvPr/>
        </p:nvSpPr>
        <p:spPr>
          <a:xfrm>
            <a:off x="7149600"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8T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1" name="矩形 60"/>
          <p:cNvSpPr/>
          <p:nvPr/>
        </p:nvSpPr>
        <p:spPr>
          <a:xfrm>
            <a:off x="7865214"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9T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2" name="矩形 61"/>
          <p:cNvSpPr/>
          <p:nvPr/>
        </p:nvSpPr>
        <p:spPr>
          <a:xfrm>
            <a:off x="8523680" y="5532133"/>
            <a:ext cx="58702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10T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6" name="矩形 65"/>
          <p:cNvSpPr/>
          <p:nvPr/>
        </p:nvSpPr>
        <p:spPr>
          <a:xfrm>
            <a:off x="1574866" y="555118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0</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74" name="矩形 73"/>
          <p:cNvSpPr/>
          <p:nvPr/>
        </p:nvSpPr>
        <p:spPr>
          <a:xfrm>
            <a:off x="9347572" y="5532133"/>
            <a:ext cx="58702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11T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75" name="矩形 74"/>
          <p:cNvSpPr/>
          <p:nvPr/>
        </p:nvSpPr>
        <p:spPr>
          <a:xfrm>
            <a:off x="10049727" y="5532133"/>
            <a:ext cx="58702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12T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76" name="Rectangle 3"/>
          <p:cNvSpPr txBox="1">
            <a:spLocks noChangeArrowheads="1"/>
          </p:cNvSpPr>
          <p:nvPr/>
        </p:nvSpPr>
        <p:spPr bwMode="auto">
          <a:xfrm>
            <a:off x="3940310" y="6033293"/>
            <a:ext cx="4583370" cy="51930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20000"/>
              </a:lnSpc>
              <a:spcBef>
                <a:spcPct val="20000"/>
              </a:spcBef>
              <a:spcAft>
                <a:spcPct val="0"/>
              </a:spcAft>
              <a:buClr>
                <a:srgbClr val="FFC000"/>
              </a:buClr>
              <a:buFont typeface="Wingdings" pitchFamily="2" charset="2"/>
              <a:buChar char="n"/>
              <a:defRPr lang="zh-CN" altLang="en-US" sz="2400">
                <a:solidFill>
                  <a:schemeClr val="tx1"/>
                </a:solidFill>
                <a:latin typeface="+mn-ea"/>
                <a:ea typeface="+mn-ea"/>
                <a:cs typeface="+mn-cs"/>
              </a:defRPr>
            </a:lvl1pPr>
            <a:lvl2pPr marL="812800" indent="-355600" algn="l" rtl="0" eaLnBrk="0" fontAlgn="base" hangingPunct="0">
              <a:lnSpc>
                <a:spcPct val="120000"/>
              </a:lnSpc>
              <a:spcBef>
                <a:spcPct val="20000"/>
              </a:spcBef>
              <a:spcAft>
                <a:spcPct val="0"/>
              </a:spcAft>
              <a:buClr>
                <a:srgbClr val="FFC000"/>
              </a:buClr>
              <a:buFont typeface="Wingdings" pitchFamily="2" charset="2"/>
              <a:buChar char="p"/>
              <a:defRPr lang="zh-CN" altLang="en-US" sz="2000">
                <a:solidFill>
                  <a:srgbClr val="C00000"/>
                </a:solidFill>
                <a:latin typeface="+mn-ea"/>
                <a:ea typeface="+mn-ea"/>
              </a:defRPr>
            </a:lvl2pPr>
            <a:lvl3pPr marL="1143000" indent="-228600" algn="l" rtl="0" eaLnBrk="0" fontAlgn="base" hangingPunct="0">
              <a:lnSpc>
                <a:spcPct val="120000"/>
              </a:lnSpc>
              <a:spcBef>
                <a:spcPct val="20000"/>
              </a:spcBef>
              <a:spcAft>
                <a:spcPct val="0"/>
              </a:spcAft>
              <a:buClr>
                <a:srgbClr val="FFC000"/>
              </a:buClr>
              <a:buFont typeface="Wingdings" pitchFamily="2" charset="2"/>
              <a:buChar char="u"/>
              <a:defRPr lang="zh-CN" altLang="en-US" sz="2000">
                <a:solidFill>
                  <a:schemeClr val="tx1"/>
                </a:solidFill>
                <a:latin typeface="+mn-ea"/>
                <a:ea typeface="+mn-ea"/>
              </a:defRPr>
            </a:lvl3pPr>
            <a:lvl4pPr marL="16002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4pPr>
            <a:lvl5pPr marL="20574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5pPr>
            <a:lvl6pPr marL="2514600" indent="-228600" algn="l" rtl="0" fontAlgn="base">
              <a:spcBef>
                <a:spcPct val="20000"/>
              </a:spcBef>
              <a:spcAft>
                <a:spcPct val="0"/>
              </a:spcAft>
              <a:buFont typeface="Arial" charset="0"/>
              <a:buChar char="»"/>
              <a:defRPr sz="1600">
                <a:solidFill>
                  <a:schemeClr val="tx1"/>
                </a:solidFill>
                <a:latin typeface="+mn-lt"/>
                <a:ea typeface="+mn-ea"/>
              </a:defRPr>
            </a:lvl6pPr>
            <a:lvl7pPr marL="2971800" indent="-228600" algn="l" rtl="0" fontAlgn="base">
              <a:spcBef>
                <a:spcPct val="20000"/>
              </a:spcBef>
              <a:spcAft>
                <a:spcPct val="0"/>
              </a:spcAft>
              <a:buFont typeface="Arial" charset="0"/>
              <a:buChar char="»"/>
              <a:defRPr sz="1600">
                <a:solidFill>
                  <a:schemeClr val="tx1"/>
                </a:solidFill>
                <a:latin typeface="+mn-lt"/>
                <a:ea typeface="+mn-ea"/>
              </a:defRPr>
            </a:lvl7pPr>
            <a:lvl8pPr marL="3429000" indent="-228600" algn="l" rtl="0" fontAlgn="base">
              <a:spcBef>
                <a:spcPct val="20000"/>
              </a:spcBef>
              <a:spcAft>
                <a:spcPct val="0"/>
              </a:spcAft>
              <a:buFont typeface="Arial" charset="0"/>
              <a:buChar char="»"/>
              <a:defRPr sz="1600">
                <a:solidFill>
                  <a:schemeClr val="tx1"/>
                </a:solidFill>
                <a:latin typeface="+mn-lt"/>
                <a:ea typeface="+mn-ea"/>
              </a:defRPr>
            </a:lvl8pPr>
            <a:lvl9pPr marL="3886200" indent="-228600" algn="l" rtl="0" fontAlgn="base">
              <a:spcBef>
                <a:spcPct val="20000"/>
              </a:spcBef>
              <a:spcAft>
                <a:spcPct val="0"/>
              </a:spcAft>
              <a:buFont typeface="Arial" charset="0"/>
              <a:buChar char="»"/>
              <a:defRPr sz="1600">
                <a:solidFill>
                  <a:schemeClr val="tx1"/>
                </a:solidFill>
                <a:latin typeface="+mn-lt"/>
                <a:ea typeface="+mn-ea"/>
              </a:defRPr>
            </a:lvl9pPr>
          </a:lstStyle>
          <a:p>
            <a:pPr marL="0" marR="0" lvl="0" indent="0" algn="l" defTabSz="914400" rtl="0" eaLnBrk="0" fontAlgn="base" latinLnBrk="0" hangingPunct="0">
              <a:lnSpc>
                <a:spcPct val="120000"/>
              </a:lnSpc>
              <a:spcBef>
                <a:spcPct val="20000"/>
              </a:spcBef>
              <a:spcAft>
                <a:spcPct val="0"/>
              </a:spcAft>
              <a:buClr>
                <a:srgbClr val="FFC000"/>
              </a:buClr>
              <a:buSzTx/>
              <a:buFont typeface="Wingdings" pitchFamily="2" charset="2"/>
              <a:buNone/>
              <a:tabLst/>
              <a:defRPr/>
            </a:pP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   </a:t>
            </a:r>
            <a:r>
              <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完成</a:t>
            </a:r>
            <a:r>
              <a:rPr kumimoji="0" lang="en-US" altLang="zh-CN"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n</a:t>
            </a:r>
            <a:r>
              <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条指令</a:t>
            </a:r>
            <a:r>
              <a:rPr lang="zh-CN" altLang="en-US" b="1" kern="0" dirty="0">
                <a:solidFill>
                  <a:schemeClr val="bg2">
                    <a:lumMod val="50000"/>
                  </a:schemeClr>
                </a:solidFill>
                <a:latin typeface="微软雅黑"/>
                <a:ea typeface="微软雅黑"/>
              </a:rPr>
              <a:t>时间与指令有关</a:t>
            </a:r>
            <a:endPar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endParaRPr>
          </a:p>
          <a:p>
            <a:pPr marL="342900" marR="0" lvl="0" indent="-342900" algn="l" defTabSz="914400" rtl="0" eaLnBrk="0" fontAlgn="base" latinLnBrk="0" hangingPunct="0">
              <a:lnSpc>
                <a:spcPct val="120000"/>
              </a:lnSpc>
              <a:spcBef>
                <a:spcPct val="20000"/>
              </a:spcBef>
              <a:spcAft>
                <a:spcPct val="0"/>
              </a:spcAft>
              <a:buClr>
                <a:srgbClr val="FFC000"/>
              </a:buClr>
              <a:buSzTx/>
              <a:buFont typeface="Wingdings" pitchFamily="2" charset="2"/>
              <a:buChar char="n"/>
              <a:tabLst/>
              <a:defRPr/>
            </a:pPr>
            <a:endPar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endParaRPr>
          </a:p>
        </p:txBody>
      </p:sp>
      <p:grpSp>
        <p:nvGrpSpPr>
          <p:cNvPr id="2" name="组合 1"/>
          <p:cNvGrpSpPr/>
          <p:nvPr/>
        </p:nvGrpSpPr>
        <p:grpSpPr>
          <a:xfrm>
            <a:off x="5108374" y="1404640"/>
            <a:ext cx="882098" cy="4066345"/>
            <a:chOff x="5099903" y="1378033"/>
            <a:chExt cx="882098" cy="4066345"/>
          </a:xfrm>
        </p:grpSpPr>
        <p:sp>
          <p:nvSpPr>
            <p:cNvPr id="1688609" name="Text Box 33"/>
            <p:cNvSpPr txBox="1">
              <a:spLocks noChangeArrowheads="1"/>
            </p:cNvSpPr>
            <p:nvPr/>
          </p:nvSpPr>
          <p:spPr bwMode="auto">
            <a:xfrm>
              <a:off x="5099903" y="1378033"/>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sp>
          <p:nvSpPr>
            <p:cNvPr id="1688608" name="Line 32"/>
            <p:cNvSpPr>
              <a:spLocks noChangeShapeType="1"/>
            </p:cNvSpPr>
            <p:nvPr/>
          </p:nvSpPr>
          <p:spPr bwMode="auto">
            <a:xfrm flipV="1">
              <a:off x="5269078" y="1433156"/>
              <a:ext cx="0" cy="4011222"/>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Tree>
    <p:custDataLst>
      <p:tags r:id="rId1"/>
    </p:custDataLst>
    <p:extLst>
      <p:ext uri="{BB962C8B-B14F-4D97-AF65-F5344CB8AC3E}">
        <p14:creationId xmlns:p14="http://schemas.microsoft.com/office/powerpoint/2010/main" val="2710968033"/>
      </p:ext>
    </p:extLst>
  </p:cSld>
  <p:clrMapOvr>
    <a:masterClrMapping/>
  </p:clrMapOvr>
  <mc:AlternateContent xmlns:mc="http://schemas.openxmlformats.org/markup-compatibility/2006" xmlns:p14="http://schemas.microsoft.com/office/powerpoint/2010/main">
    <mc:Choice Requires="p14">
      <p:transition spd="slow" p14:dur="2000" advTm="73439"/>
    </mc:Choice>
    <mc:Fallback xmlns="">
      <p:transition spd="slow" advTm="7343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88580"/>
                                        </p:tgtEl>
                                        <p:attrNameLst>
                                          <p:attrName>style.visibility</p:attrName>
                                        </p:attrNameLst>
                                      </p:cBhvr>
                                      <p:to>
                                        <p:strVal val="visible"/>
                                      </p:to>
                                    </p:set>
                                    <p:animEffect transition="in" filter="wipe(down)">
                                      <p:cBhvr>
                                        <p:cTn id="7" dur="500"/>
                                        <p:tgtEl>
                                          <p:spTgt spid="168858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down)">
                                      <p:cBhvr>
                                        <p:cTn id="12" dur="500"/>
                                        <p:tgtEl>
                                          <p:spTgt spid="4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wipe(down)">
                                      <p:cBhvr>
                                        <p:cTn id="17" dur="500"/>
                                        <p:tgtEl>
                                          <p:spTgt spid="4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wipe(down)">
                                      <p:cBhvr>
                                        <p:cTn id="22" dur="500"/>
                                        <p:tgtEl>
                                          <p:spTgt spid="5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down)">
                                      <p:cBhvr>
                                        <p:cTn id="27" dur="500"/>
                                        <p:tgtEl>
                                          <p:spTgt spid="51"/>
                                        </p:tgtEl>
                                      </p:cBhvr>
                                    </p:animEffect>
                                  </p:childTnLst>
                                </p:cTn>
                              </p:par>
                            </p:childTnLst>
                          </p:cTn>
                        </p:par>
                        <p:par>
                          <p:cTn id="28" fill="hold">
                            <p:stCondLst>
                              <p:cond delay="500"/>
                            </p:stCondLst>
                            <p:childTnLst>
                              <p:par>
                                <p:cTn id="29" presetID="22" presetClass="entr" presetSubtype="4"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down)">
                                      <p:cBhvr>
                                        <p:cTn id="31" dur="500"/>
                                        <p:tgtEl>
                                          <p:spTgt spid="2"/>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wipe(down)">
                                      <p:cBhvr>
                                        <p:cTn id="36" dur="500"/>
                                        <p:tgtEl>
                                          <p:spTgt spid="54"/>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grpId="0" nodeType="clickEffect">
                                  <p:stCondLst>
                                    <p:cond delay="0"/>
                                  </p:stCondLst>
                                  <p:childTnLst>
                                    <p:set>
                                      <p:cBhvr>
                                        <p:cTn id="40" dur="1" fill="hold">
                                          <p:stCondLst>
                                            <p:cond delay="0"/>
                                          </p:stCondLst>
                                        </p:cTn>
                                        <p:tgtEl>
                                          <p:spTgt spid="53"/>
                                        </p:tgtEl>
                                        <p:attrNameLst>
                                          <p:attrName>style.visibility</p:attrName>
                                        </p:attrNameLst>
                                      </p:cBhvr>
                                      <p:to>
                                        <p:strVal val="visible"/>
                                      </p:to>
                                    </p:set>
                                    <p:animEffect transition="in" filter="wipe(down)">
                                      <p:cBhvr>
                                        <p:cTn id="41" dur="500"/>
                                        <p:tgtEl>
                                          <p:spTgt spid="53"/>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grpId="0" nodeType="click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wipe(down)">
                                      <p:cBhvr>
                                        <p:cTn id="46" dur="500"/>
                                        <p:tgtEl>
                                          <p:spTgt spid="52"/>
                                        </p:tgtEl>
                                      </p:cBhvr>
                                    </p:animEffect>
                                  </p:childTnLst>
                                </p:cTn>
                              </p:par>
                            </p:childTnLst>
                          </p:cTn>
                        </p:par>
                        <p:par>
                          <p:cTn id="47" fill="hold">
                            <p:stCondLst>
                              <p:cond delay="500"/>
                            </p:stCondLst>
                            <p:childTnLst>
                              <p:par>
                                <p:cTn id="48" presetID="22" presetClass="entr" presetSubtype="4" fill="hold" nodeType="after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wipe(down)">
                                      <p:cBhvr>
                                        <p:cTn id="50" dur="500"/>
                                        <p:tgtEl>
                                          <p:spTgt spid="4"/>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64"/>
                                        </p:tgtEl>
                                        <p:attrNameLst>
                                          <p:attrName>style.visibility</p:attrName>
                                        </p:attrNameLst>
                                      </p:cBhvr>
                                      <p:to>
                                        <p:strVal val="visible"/>
                                      </p:to>
                                    </p:set>
                                    <p:animEffect transition="in" filter="wipe(down)">
                                      <p:cBhvr>
                                        <p:cTn id="55" dur="500"/>
                                        <p:tgtEl>
                                          <p:spTgt spid="64"/>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63"/>
                                        </p:tgtEl>
                                        <p:attrNameLst>
                                          <p:attrName>style.visibility</p:attrName>
                                        </p:attrNameLst>
                                      </p:cBhvr>
                                      <p:to>
                                        <p:strVal val="visible"/>
                                      </p:to>
                                    </p:set>
                                    <p:animEffect transition="in" filter="wipe(down)">
                                      <p:cBhvr>
                                        <p:cTn id="60" dur="500"/>
                                        <p:tgtEl>
                                          <p:spTgt spid="63"/>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68"/>
                                        </p:tgtEl>
                                        <p:attrNameLst>
                                          <p:attrName>style.visibility</p:attrName>
                                        </p:attrNameLst>
                                      </p:cBhvr>
                                      <p:to>
                                        <p:strVal val="visible"/>
                                      </p:to>
                                    </p:set>
                                    <p:animEffect transition="in" filter="wipe(down)">
                                      <p:cBhvr>
                                        <p:cTn id="65" dur="500"/>
                                        <p:tgtEl>
                                          <p:spTgt spid="68"/>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grpId="0" nodeType="clickEffect">
                                  <p:stCondLst>
                                    <p:cond delay="0"/>
                                  </p:stCondLst>
                                  <p:childTnLst>
                                    <p:set>
                                      <p:cBhvr>
                                        <p:cTn id="69" dur="1" fill="hold">
                                          <p:stCondLst>
                                            <p:cond delay="0"/>
                                          </p:stCondLst>
                                        </p:cTn>
                                        <p:tgtEl>
                                          <p:spTgt spid="69"/>
                                        </p:tgtEl>
                                        <p:attrNameLst>
                                          <p:attrName>style.visibility</p:attrName>
                                        </p:attrNameLst>
                                      </p:cBhvr>
                                      <p:to>
                                        <p:strVal val="visible"/>
                                      </p:to>
                                    </p:set>
                                    <p:animEffect transition="in" filter="wipe(down)">
                                      <p:cBhvr>
                                        <p:cTn id="70" dur="500"/>
                                        <p:tgtEl>
                                          <p:spTgt spid="69"/>
                                        </p:tgtEl>
                                      </p:cBhvr>
                                    </p:animEffect>
                                  </p:childTnLst>
                                </p:cTn>
                              </p:par>
                            </p:childTnLst>
                          </p:cTn>
                        </p:par>
                        <p:par>
                          <p:cTn id="71" fill="hold">
                            <p:stCondLst>
                              <p:cond delay="500"/>
                            </p:stCondLst>
                            <p:childTnLst>
                              <p:par>
                                <p:cTn id="72" presetID="22" presetClass="entr" presetSubtype="4" fill="hold" nodeType="afterEffect">
                                  <p:stCondLst>
                                    <p:cond delay="0"/>
                                  </p:stCondLst>
                                  <p:childTnLst>
                                    <p:set>
                                      <p:cBhvr>
                                        <p:cTn id="73" dur="1" fill="hold">
                                          <p:stCondLst>
                                            <p:cond delay="0"/>
                                          </p:stCondLst>
                                        </p:cTn>
                                        <p:tgtEl>
                                          <p:spTgt spid="5"/>
                                        </p:tgtEl>
                                        <p:attrNameLst>
                                          <p:attrName>style.visibility</p:attrName>
                                        </p:attrNameLst>
                                      </p:cBhvr>
                                      <p:to>
                                        <p:strVal val="visible"/>
                                      </p:to>
                                    </p:set>
                                    <p:animEffect transition="in" filter="wipe(down)">
                                      <p:cBhvr>
                                        <p:cTn id="74" dur="500"/>
                                        <p:tgtEl>
                                          <p:spTgt spid="5"/>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8" fill="hold" grpId="0" nodeType="clickEffect">
                                  <p:stCondLst>
                                    <p:cond delay="0"/>
                                  </p:stCondLst>
                                  <p:childTnLst>
                                    <p:set>
                                      <p:cBhvr>
                                        <p:cTn id="78" dur="1" fill="hold">
                                          <p:stCondLst>
                                            <p:cond delay="0"/>
                                          </p:stCondLst>
                                        </p:cTn>
                                        <p:tgtEl>
                                          <p:spTgt spid="76"/>
                                        </p:tgtEl>
                                        <p:attrNameLst>
                                          <p:attrName>style.visibility</p:attrName>
                                        </p:attrNameLst>
                                      </p:cBhvr>
                                      <p:to>
                                        <p:strVal val="visible"/>
                                      </p:to>
                                    </p:set>
                                    <p:animEffect transition="in" filter="wipe(left)">
                                      <p:cBhvr>
                                        <p:cTn id="79"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8580" grpId="0" animBg="1"/>
      <p:bldP spid="48" grpId="0" animBg="1"/>
      <p:bldP spid="49" grpId="0" animBg="1"/>
      <p:bldP spid="50" grpId="0" animBg="1"/>
      <p:bldP spid="51" grpId="0" animBg="1"/>
      <p:bldP spid="52" grpId="0" animBg="1"/>
      <p:bldP spid="53" grpId="0" animBg="1"/>
      <p:bldP spid="54" grpId="0" animBg="1"/>
      <p:bldP spid="63" grpId="0" animBg="1"/>
      <p:bldP spid="64" grpId="0" animBg="1"/>
      <p:bldP spid="68" grpId="0" animBg="1"/>
      <p:bldP spid="69" grpId="0" animBg="1"/>
      <p:bldP spid="76"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aa2b5125-1777-4d12-8801-86f45d581184&quot;,&quot;Name&quot;:&quot;谭志虎&quot;,&quot;Kind&quot;:&quot;Custom&quot;,&quot;OldGuidesSetting&quot;:{&quot;HeaderHeight&quot;:15.0,&quot;FooterHeight&quot;:9.0,&quot;SideMargin&quot;:5.5,&quot;TopMargin&quot;:0.0,&quot;BottomMargin&quot;:0.0,&quot;IntervalMargin&quot;:1.5}}"/>
</p:tagLst>
</file>

<file path=ppt/tags/tag10.xml><?xml version="1.0" encoding="utf-8"?>
<p:tagLst xmlns:a="http://schemas.openxmlformats.org/drawingml/2006/main" xmlns:r="http://schemas.openxmlformats.org/officeDocument/2006/relationships" xmlns:p="http://schemas.openxmlformats.org/presentationml/2006/main">
  <p:tag name="TIMING" val="|16|32.2|29.8"/>
</p:tagLst>
</file>

<file path=ppt/tags/tag11.xml><?xml version="1.0" encoding="utf-8"?>
<p:tagLst xmlns:a="http://schemas.openxmlformats.org/drawingml/2006/main" xmlns:r="http://schemas.openxmlformats.org/officeDocument/2006/relationships" xmlns:p="http://schemas.openxmlformats.org/presentationml/2006/main">
  <p:tag name="TIMING" val="|33.8|54.6"/>
</p:tagLst>
</file>

<file path=ppt/tags/tag2.xml><?xml version="1.0" encoding="utf-8"?>
<p:tagLst xmlns:a="http://schemas.openxmlformats.org/drawingml/2006/main" xmlns:r="http://schemas.openxmlformats.org/officeDocument/2006/relationships" xmlns:p="http://schemas.openxmlformats.org/presentationml/2006/main">
  <p:tag name="TIMING" val="|12.1|25.8|83.9"/>
</p:tagLst>
</file>

<file path=ppt/tags/tag3.xml><?xml version="1.0" encoding="utf-8"?>
<p:tagLst xmlns:a="http://schemas.openxmlformats.org/drawingml/2006/main" xmlns:r="http://schemas.openxmlformats.org/officeDocument/2006/relationships" xmlns:p="http://schemas.openxmlformats.org/presentationml/2006/main">
  <p:tag name="TIMING" val="|16.1|1.2|3.4|5.8|4.8|2.7|25.8|10.8|6.1|1.6|1.2|1.1|3.9|5.4|0.7|1|0.9"/>
</p:tagLst>
</file>

<file path=ppt/tags/tag4.xml><?xml version="1.0" encoding="utf-8"?>
<p:tagLst xmlns:a="http://schemas.openxmlformats.org/drawingml/2006/main" xmlns:r="http://schemas.openxmlformats.org/officeDocument/2006/relationships" xmlns:p="http://schemas.openxmlformats.org/presentationml/2006/main">
  <p:tag name="TIMING" val="|15.7|5.3|3.6|1.9|2.3|7.7|2.9|1.3|1.2|0.7|11"/>
</p:tagLst>
</file>

<file path=ppt/tags/tag5.xml><?xml version="1.0" encoding="utf-8"?>
<p:tagLst xmlns:a="http://schemas.openxmlformats.org/drawingml/2006/main" xmlns:r="http://schemas.openxmlformats.org/officeDocument/2006/relationships" xmlns:p="http://schemas.openxmlformats.org/presentationml/2006/main">
  <p:tag name="TIMING" val="|66.6|8.8|1|0.8|0.8|10.5|6.2|0.9|10.6|4|1|4.5|5.6|3.1|0.5|6.3"/>
</p:tagLst>
</file>

<file path=ppt/tags/tag6.xml><?xml version="1.0" encoding="utf-8"?>
<p:tagLst xmlns:a="http://schemas.openxmlformats.org/drawingml/2006/main" xmlns:r="http://schemas.openxmlformats.org/officeDocument/2006/relationships" xmlns:p="http://schemas.openxmlformats.org/presentationml/2006/main">
  <p:tag name="TIMING" val="|15.5|6.6|0.6|0.7|0.9|2.9|2|1.2|6|1.7|2.5|3.1|15.9"/>
</p:tagLst>
</file>

<file path=ppt/tags/tag7.xml><?xml version="1.0" encoding="utf-8"?>
<p:tagLst xmlns:a="http://schemas.openxmlformats.org/drawingml/2006/main" xmlns:r="http://schemas.openxmlformats.org/officeDocument/2006/relationships" xmlns:p="http://schemas.openxmlformats.org/presentationml/2006/main">
  <p:tag name="TIMING" val="|114.3|6.2|5.4|3.6|1|12.4|8.8|14.6"/>
</p:tagLst>
</file>

<file path=ppt/tags/tag8.xml><?xml version="1.0" encoding="utf-8"?>
<p:tagLst xmlns:a="http://schemas.openxmlformats.org/drawingml/2006/main" xmlns:r="http://schemas.openxmlformats.org/officeDocument/2006/relationships" xmlns:p="http://schemas.openxmlformats.org/presentationml/2006/main">
  <p:tag name="TIMING" val="|11.4|24.5|26.1|21.5"/>
</p:tagLst>
</file>

<file path=ppt/tags/tag9.xml><?xml version="1.0" encoding="utf-8"?>
<p:tagLst xmlns:a="http://schemas.openxmlformats.org/drawingml/2006/main" xmlns:r="http://schemas.openxmlformats.org/officeDocument/2006/relationships" xmlns:p="http://schemas.openxmlformats.org/presentationml/2006/main">
  <p:tag name="TIMING" val="|16.2|10.6|52.4|15.3|27.8|1.6|11.5|12.8|11.9|4.4|5.7|17.1|16.6|6.5|13.5|8.7|15.3|3.8|4.8|3.3|2.9|12.5|8.2|9.3|2.9|5.8|2.5|5.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5906</TotalTime>
  <Words>8466</Words>
  <Application>Microsoft Office PowerPoint</Application>
  <PresentationFormat>宽屏</PresentationFormat>
  <Paragraphs>3237</Paragraphs>
  <Slides>56</Slides>
  <Notes>21</Notes>
  <HiddenSlides>2</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56</vt:i4>
      </vt:variant>
    </vt:vector>
  </HeadingPairs>
  <TitlesOfParts>
    <vt:vector size="73" baseType="lpstr">
      <vt:lpstr>华文新魏</vt:lpstr>
      <vt:lpstr>Consolas</vt:lpstr>
      <vt:lpstr>黑体</vt:lpstr>
      <vt:lpstr>Algerian</vt:lpstr>
      <vt:lpstr>华文细黑</vt:lpstr>
      <vt:lpstr>Arial</vt:lpstr>
      <vt:lpstr>Courier New</vt:lpstr>
      <vt:lpstr>Segoe UI Black</vt:lpstr>
      <vt:lpstr>微软雅黑</vt:lpstr>
      <vt:lpstr>Wingdings</vt:lpstr>
      <vt:lpstr>宋体</vt:lpstr>
      <vt:lpstr>Segoe UI</vt:lpstr>
      <vt:lpstr>Arial Black</vt:lpstr>
      <vt:lpstr>Times New Roman</vt:lpstr>
      <vt:lpstr>义启小楷书</vt:lpstr>
      <vt:lpstr>等线</vt:lpstr>
      <vt:lpstr>Office 主题​​</vt:lpstr>
      <vt:lpstr>PowerPoint 演示文稿</vt:lpstr>
      <vt:lpstr>PowerPoint 演示文稿</vt:lpstr>
      <vt:lpstr>本章主要内容</vt:lpstr>
      <vt:lpstr>MIPS CPU实现方案</vt:lpstr>
      <vt:lpstr>MIPS单周期与流水线</vt:lpstr>
      <vt:lpstr>单周期指令运行动态</vt:lpstr>
      <vt:lpstr>单周期时空图</vt:lpstr>
      <vt:lpstr>多周期指令运行动态</vt:lpstr>
      <vt:lpstr>多周期时空图</vt:lpstr>
      <vt:lpstr>流水线指令运行动态</vt:lpstr>
      <vt:lpstr>指令流水线时空图</vt:lpstr>
      <vt:lpstr>理想流水线</vt:lpstr>
      <vt:lpstr>本章主要内容</vt:lpstr>
      <vt:lpstr>单周期MIPS处理器数据通路</vt:lpstr>
      <vt:lpstr>单周期MIPS数据通路流水线改造</vt:lpstr>
      <vt:lpstr>单周期MIPS数据通路流水线改造</vt:lpstr>
      <vt:lpstr>流水线中写回数据通路改造</vt:lpstr>
      <vt:lpstr>5段指令流水线数据与信号传递</vt:lpstr>
      <vt:lpstr>控制信号分类</vt:lpstr>
      <vt:lpstr>5段流水线控制信号与传递</vt:lpstr>
      <vt:lpstr>7.2.3 指令在流水线中的执行过程</vt:lpstr>
      <vt:lpstr>7.2.3 指令在流水线中的执行过程</vt:lpstr>
      <vt:lpstr>7.2.3 指令在流水线中的执行过程</vt:lpstr>
      <vt:lpstr>7.2.3 指令在流水线中的执行过程</vt:lpstr>
      <vt:lpstr>7.2.3 指令在流水线中的执行过程</vt:lpstr>
      <vt:lpstr>本章主要内容</vt:lpstr>
      <vt:lpstr>指令流水线的冲突、相关、冒险（hazard）</vt:lpstr>
      <vt:lpstr>控制冲突总结</vt:lpstr>
      <vt:lpstr>分支相关</vt:lpstr>
      <vt:lpstr>分支指令执行时机？</vt:lpstr>
      <vt:lpstr>MIPS延迟槽技术</vt:lpstr>
      <vt:lpstr>分支相关处理</vt:lpstr>
      <vt:lpstr>分支相关执行动态</vt:lpstr>
      <vt:lpstr>数据相关处理机制</vt:lpstr>
      <vt:lpstr>数据相关</vt:lpstr>
      <vt:lpstr>ID段与WB段数据相关消除</vt:lpstr>
      <vt:lpstr>ID段与MEM段数据相关消除</vt:lpstr>
      <vt:lpstr>ID段与EX段数据相关消除</vt:lpstr>
      <vt:lpstr>数据相关执行动态（插入气泡）</vt:lpstr>
      <vt:lpstr>数据相关处理总结</vt:lpstr>
      <vt:lpstr>数据相关检测逻辑</vt:lpstr>
      <vt:lpstr>气泡流水线顶层视图</vt:lpstr>
      <vt:lpstr>数据重定向</vt:lpstr>
      <vt:lpstr>数据重定向数据通路</vt:lpstr>
      <vt:lpstr>Load-Use相关</vt:lpstr>
      <vt:lpstr>插入气泡消除Load-Use相关</vt:lpstr>
      <vt:lpstr>ID段执行分支的重定向问题</vt:lpstr>
      <vt:lpstr>重定向流水线</vt:lpstr>
      <vt:lpstr>数据相关执行动态(重定向)</vt:lpstr>
      <vt:lpstr>动态分支预测流水线</vt:lpstr>
      <vt:lpstr> </vt:lpstr>
      <vt:lpstr>PowerPoint 演示文稿</vt:lpstr>
      <vt:lpstr>本章主要内容</vt:lpstr>
      <vt:lpstr>7.4 流水线的异常与中断</vt:lpstr>
      <vt:lpstr>7.5 指令集并行技术</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tanzhihu</dc:creator>
  <cp:lastModifiedBy>HustCS</cp:lastModifiedBy>
  <cp:revision>1481</cp:revision>
  <dcterms:created xsi:type="dcterms:W3CDTF">2018-05-09T10:41:00Z</dcterms:created>
  <dcterms:modified xsi:type="dcterms:W3CDTF">2023-02-19T11:12:11Z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